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11"/>
  </p:notesMasterIdLst>
  <p:sldIdLst>
    <p:sldId id="429" r:id="rId2"/>
    <p:sldId id="351" r:id="rId3"/>
    <p:sldId id="419" r:id="rId4"/>
    <p:sldId id="353" r:id="rId5"/>
    <p:sldId id="468" r:id="rId6"/>
    <p:sldId id="424" r:id="rId7"/>
    <p:sldId id="420" r:id="rId8"/>
    <p:sldId id="402" r:id="rId9"/>
    <p:sldId id="279" r:id="rId10"/>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 Pham" initials="HP" lastIdx="2" clrIdx="0">
    <p:extLst>
      <p:ext uri="{19B8F6BF-5375-455C-9EA6-DF929625EA0E}">
        <p15:presenceInfo xmlns:p15="http://schemas.microsoft.com/office/powerpoint/2012/main" xmlns="" userId="Huy Ph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8CB9"/>
    <a:srgbClr val="80FF00"/>
    <a:srgbClr val="ECFFB9"/>
    <a:srgbClr val="DEA700"/>
    <a:srgbClr val="6FB048"/>
    <a:srgbClr val="6FDD00"/>
    <a:srgbClr val="62F6FE"/>
    <a:srgbClr val="FF88CC"/>
    <a:srgbClr val="62B0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ACAD0-0207-4364-A907-96008099610F}" v="201" dt="2020-08-25T11:17:28.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2691" autoAdjust="0"/>
  </p:normalViewPr>
  <p:slideViewPr>
    <p:cSldViewPr snapToGrid="0">
      <p:cViewPr varScale="1">
        <p:scale>
          <a:sx n="66" d="100"/>
          <a:sy n="66" d="100"/>
        </p:scale>
        <p:origin x="-1506" y="-96"/>
      </p:cViewPr>
      <p:guideLst>
        <p:guide orient="horz" pos="3024"/>
        <p:guide pos="4032"/>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68"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 Id="rId6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en tran" userId="2b1b1c2d15a81484" providerId="LiveId" clId="{84C1824D-9DAF-4012-8FAB-EDC38B65731F}"/>
    <pc:docChg chg="undo redo custSel mod addSld delSld modSld">
      <pc:chgData name="huyen tran" userId="2b1b1c2d15a81484" providerId="LiveId" clId="{84C1824D-9DAF-4012-8FAB-EDC38B65731F}" dt="2020-08-06T10:50:36.571" v="3191" actId="13926"/>
      <pc:docMkLst>
        <pc:docMk/>
      </pc:docMkLst>
      <pc:sldChg chg="modSp">
        <pc:chgData name="huyen tran" userId="2b1b1c2d15a81484" providerId="LiveId" clId="{84C1824D-9DAF-4012-8FAB-EDC38B65731F}" dt="2020-07-27T10:32:21.933" v="405" actId="255"/>
        <pc:sldMkLst>
          <pc:docMk/>
          <pc:sldMk cId="3093784229" sldId="267"/>
        </pc:sldMkLst>
        <pc:spChg chg="mod">
          <ac:chgData name="huyen tran" userId="2b1b1c2d15a81484" providerId="LiveId" clId="{84C1824D-9DAF-4012-8FAB-EDC38B65731F}" dt="2020-07-27T10:32:21.933" v="405" actId="255"/>
          <ac:spMkLst>
            <pc:docMk/>
            <pc:sldMk cId="3093784229" sldId="267"/>
            <ac:spMk id="30" creationId="{726C6FFA-2B2B-442D-B9B5-D42315D9319B}"/>
          </ac:spMkLst>
        </pc:spChg>
      </pc:sldChg>
      <pc:sldChg chg="modSp">
        <pc:chgData name="huyen tran" userId="2b1b1c2d15a81484" providerId="LiveId" clId="{84C1824D-9DAF-4012-8FAB-EDC38B65731F}" dt="2020-08-06T10:50:36.571" v="3191" actId="13926"/>
        <pc:sldMkLst>
          <pc:docMk/>
          <pc:sldMk cId="2619721322" sldId="353"/>
        </pc:sldMkLst>
        <pc:spChg chg="mod">
          <ac:chgData name="huyen tran" userId="2b1b1c2d15a81484" providerId="LiveId" clId="{84C1824D-9DAF-4012-8FAB-EDC38B65731F}" dt="2020-07-27T10:10:25.240" v="18" actId="403"/>
          <ac:spMkLst>
            <pc:docMk/>
            <pc:sldMk cId="2619721322" sldId="353"/>
            <ac:spMk id="20" creationId="{00000000-0000-0000-0000-000000000000}"/>
          </ac:spMkLst>
        </pc:spChg>
        <pc:spChg chg="mod">
          <ac:chgData name="huyen tran" userId="2b1b1c2d15a81484" providerId="LiveId" clId="{84C1824D-9DAF-4012-8FAB-EDC38B65731F}" dt="2020-08-06T10:50:36.571" v="3191" actId="13926"/>
          <ac:spMkLst>
            <pc:docMk/>
            <pc:sldMk cId="2619721322" sldId="353"/>
            <ac:spMk id="55" creationId="{00000000-0000-0000-0000-000000000000}"/>
          </ac:spMkLst>
        </pc:spChg>
      </pc:sldChg>
      <pc:sldChg chg="modSp">
        <pc:chgData name="huyen tran" userId="2b1b1c2d15a81484" providerId="LiveId" clId="{84C1824D-9DAF-4012-8FAB-EDC38B65731F}" dt="2020-07-27T10:21:41.206" v="138" actId="207"/>
        <pc:sldMkLst>
          <pc:docMk/>
          <pc:sldMk cId="1849779826" sldId="358"/>
        </pc:sldMkLst>
        <pc:spChg chg="mod">
          <ac:chgData name="huyen tran" userId="2b1b1c2d15a81484" providerId="LiveId" clId="{84C1824D-9DAF-4012-8FAB-EDC38B65731F}" dt="2020-07-27T10:20:30.447" v="26" actId="255"/>
          <ac:spMkLst>
            <pc:docMk/>
            <pc:sldMk cId="1849779826" sldId="358"/>
            <ac:spMk id="34" creationId="{00000000-0000-0000-0000-000000000000}"/>
          </ac:spMkLst>
        </pc:spChg>
        <pc:spChg chg="mod">
          <ac:chgData name="huyen tran" userId="2b1b1c2d15a81484" providerId="LiveId" clId="{84C1824D-9DAF-4012-8FAB-EDC38B65731F}" dt="2020-07-27T10:21:37.372" v="111" actId="207"/>
          <ac:spMkLst>
            <pc:docMk/>
            <pc:sldMk cId="1849779826" sldId="358"/>
            <ac:spMk id="39" creationId="{00000000-0000-0000-0000-000000000000}"/>
          </ac:spMkLst>
        </pc:spChg>
        <pc:spChg chg="mod">
          <ac:chgData name="huyen tran" userId="2b1b1c2d15a81484" providerId="LiveId" clId="{84C1824D-9DAF-4012-8FAB-EDC38B65731F}" dt="2020-07-27T10:21:41.206" v="138" actId="207"/>
          <ac:spMkLst>
            <pc:docMk/>
            <pc:sldMk cId="1849779826" sldId="358"/>
            <ac:spMk id="51" creationId="{481B6125-E985-45E7-9BC6-BDA9F65718CB}"/>
          </ac:spMkLst>
        </pc:spChg>
      </pc:sldChg>
      <pc:sldChg chg="modSp">
        <pc:chgData name="huyen tran" userId="2b1b1c2d15a81484" providerId="LiveId" clId="{84C1824D-9DAF-4012-8FAB-EDC38B65731F}" dt="2020-07-27T10:20:02.502" v="24" actId="255"/>
        <pc:sldMkLst>
          <pc:docMk/>
          <pc:sldMk cId="1899236922" sldId="359"/>
        </pc:sldMkLst>
        <pc:spChg chg="mod">
          <ac:chgData name="huyen tran" userId="2b1b1c2d15a81484" providerId="LiveId" clId="{84C1824D-9DAF-4012-8FAB-EDC38B65731F}" dt="2020-07-27T10:20:02.502" v="24" actId="255"/>
          <ac:spMkLst>
            <pc:docMk/>
            <pc:sldMk cId="1899236922" sldId="359"/>
            <ac:spMk id="34" creationId="{00000000-0000-0000-0000-000000000000}"/>
          </ac:spMkLst>
        </pc:spChg>
      </pc:sldChg>
      <pc:sldChg chg="modSp">
        <pc:chgData name="huyen tran" userId="2b1b1c2d15a81484" providerId="LiveId" clId="{84C1824D-9DAF-4012-8FAB-EDC38B65731F}" dt="2020-07-27T10:10:34.471" v="19" actId="404"/>
        <pc:sldMkLst>
          <pc:docMk/>
          <pc:sldMk cId="1196904387" sldId="360"/>
        </pc:sldMkLst>
        <pc:spChg chg="mod">
          <ac:chgData name="huyen tran" userId="2b1b1c2d15a81484" providerId="LiveId" clId="{84C1824D-9DAF-4012-8FAB-EDC38B65731F}" dt="2020-07-27T10:10:34.471" v="19" actId="404"/>
          <ac:spMkLst>
            <pc:docMk/>
            <pc:sldMk cId="1196904387" sldId="360"/>
            <ac:spMk id="20" creationId="{00000000-0000-0000-0000-000000000000}"/>
          </ac:spMkLst>
        </pc:spChg>
      </pc:sldChg>
      <pc:sldChg chg="modSp">
        <pc:chgData name="huyen tran" userId="2b1b1c2d15a81484" providerId="LiveId" clId="{84C1824D-9DAF-4012-8FAB-EDC38B65731F}" dt="2020-07-27T10:30:18.885" v="358" actId="255"/>
        <pc:sldMkLst>
          <pc:docMk/>
          <pc:sldMk cId="2075504594" sldId="361"/>
        </pc:sldMkLst>
        <pc:spChg chg="mod">
          <ac:chgData name="huyen tran" userId="2b1b1c2d15a81484" providerId="LiveId" clId="{84C1824D-9DAF-4012-8FAB-EDC38B65731F}" dt="2020-07-27T10:30:18.885" v="358" actId="255"/>
          <ac:spMkLst>
            <pc:docMk/>
            <pc:sldMk cId="2075504594" sldId="361"/>
            <ac:spMk id="34" creationId="{00000000-0000-0000-0000-000000000000}"/>
          </ac:spMkLst>
        </pc:spChg>
      </pc:sldChg>
      <pc:sldChg chg="delSp modSp">
        <pc:chgData name="huyen tran" userId="2b1b1c2d15a81484" providerId="LiveId" clId="{84C1824D-9DAF-4012-8FAB-EDC38B65731F}" dt="2020-08-06T10:40:04.159" v="3185" actId="478"/>
        <pc:sldMkLst>
          <pc:docMk/>
          <pc:sldMk cId="2259912269" sldId="362"/>
        </pc:sldMkLst>
        <pc:spChg chg="del">
          <ac:chgData name="huyen tran" userId="2b1b1c2d15a81484" providerId="LiveId" clId="{84C1824D-9DAF-4012-8FAB-EDC38B65731F}" dt="2020-08-06T10:40:04.159" v="3185" actId="478"/>
          <ac:spMkLst>
            <pc:docMk/>
            <pc:sldMk cId="2259912269" sldId="362"/>
            <ac:spMk id="4" creationId="{00000000-0000-0000-0000-000000000000}"/>
          </ac:spMkLst>
        </pc:spChg>
        <pc:spChg chg="mod">
          <ac:chgData name="huyen tran" userId="2b1b1c2d15a81484" providerId="LiveId" clId="{84C1824D-9DAF-4012-8FAB-EDC38B65731F}" dt="2020-07-27T10:30:37.582" v="359" actId="255"/>
          <ac:spMkLst>
            <pc:docMk/>
            <pc:sldMk cId="2259912269" sldId="362"/>
            <ac:spMk id="34" creationId="{00000000-0000-0000-0000-000000000000}"/>
          </ac:spMkLst>
        </pc:spChg>
      </pc:sldChg>
      <pc:sldChg chg="modSp">
        <pc:chgData name="huyen tran" userId="2b1b1c2d15a81484" providerId="LiveId" clId="{84C1824D-9DAF-4012-8FAB-EDC38B65731F}" dt="2020-07-28T07:35:17.457" v="693" actId="14100"/>
        <pc:sldMkLst>
          <pc:docMk/>
          <pc:sldMk cId="2970389422" sldId="365"/>
        </pc:sldMkLst>
        <pc:spChg chg="mod">
          <ac:chgData name="huyen tran" userId="2b1b1c2d15a81484" providerId="LiveId" clId="{84C1824D-9DAF-4012-8FAB-EDC38B65731F}" dt="2020-07-27T10:28:33.213" v="312" actId="255"/>
          <ac:spMkLst>
            <pc:docMk/>
            <pc:sldMk cId="2970389422" sldId="365"/>
            <ac:spMk id="34" creationId="{00000000-0000-0000-0000-000000000000}"/>
          </ac:spMkLst>
        </pc:spChg>
        <pc:spChg chg="mod">
          <ac:chgData name="huyen tran" userId="2b1b1c2d15a81484" providerId="LiveId" clId="{84C1824D-9DAF-4012-8FAB-EDC38B65731F}" dt="2020-07-27T10:28:15.758" v="311" actId="1076"/>
          <ac:spMkLst>
            <pc:docMk/>
            <pc:sldMk cId="2970389422" sldId="365"/>
            <ac:spMk id="61" creationId="{FA2A10D9-7979-48FD-A6FC-B861A5E6EEDA}"/>
          </ac:spMkLst>
        </pc:spChg>
        <pc:grpChg chg="mod">
          <ac:chgData name="huyen tran" userId="2b1b1c2d15a81484" providerId="LiveId" clId="{84C1824D-9DAF-4012-8FAB-EDC38B65731F}" dt="2020-07-28T07:35:17.457" v="693" actId="14100"/>
          <ac:grpSpMkLst>
            <pc:docMk/>
            <pc:sldMk cId="2970389422" sldId="365"/>
            <ac:grpSpMk id="3" creationId="{4326706F-8CFC-46A6-8C4D-0CD04082FBFF}"/>
          </ac:grpSpMkLst>
        </pc:grpChg>
        <pc:picChg chg="mod">
          <ac:chgData name="huyen tran" userId="2b1b1c2d15a81484" providerId="LiveId" clId="{84C1824D-9DAF-4012-8FAB-EDC38B65731F}" dt="2020-07-27T10:28:10.756" v="310" actId="1076"/>
          <ac:picMkLst>
            <pc:docMk/>
            <pc:sldMk cId="2970389422" sldId="365"/>
            <ac:picMk id="15" creationId="{6B90AB22-4124-4EA3-8202-65E05B12CA5C}"/>
          </ac:picMkLst>
        </pc:picChg>
      </pc:sldChg>
      <pc:sldChg chg="modSp">
        <pc:chgData name="huyen tran" userId="2b1b1c2d15a81484" providerId="LiveId" clId="{84C1824D-9DAF-4012-8FAB-EDC38B65731F}" dt="2020-07-27T10:30:57.349" v="360" actId="255"/>
        <pc:sldMkLst>
          <pc:docMk/>
          <pc:sldMk cId="3439169785" sldId="366"/>
        </pc:sldMkLst>
        <pc:spChg chg="mod">
          <ac:chgData name="huyen tran" userId="2b1b1c2d15a81484" providerId="LiveId" clId="{84C1824D-9DAF-4012-8FAB-EDC38B65731F}" dt="2020-07-27T10:30:57.349" v="360" actId="255"/>
          <ac:spMkLst>
            <pc:docMk/>
            <pc:sldMk cId="3439169785" sldId="366"/>
            <ac:spMk id="34" creationId="{00000000-0000-0000-0000-000000000000}"/>
          </ac:spMkLst>
        </pc:spChg>
      </pc:sldChg>
      <pc:sldChg chg="modSp">
        <pc:chgData name="huyen tran" userId="2b1b1c2d15a81484" providerId="LiveId" clId="{84C1824D-9DAF-4012-8FAB-EDC38B65731F}" dt="2020-08-06T10:39:04.461" v="3184" actId="14100"/>
        <pc:sldMkLst>
          <pc:docMk/>
          <pc:sldMk cId="285929104" sldId="369"/>
        </pc:sldMkLst>
        <pc:spChg chg="mod">
          <ac:chgData name="huyen tran" userId="2b1b1c2d15a81484" providerId="LiveId" clId="{84C1824D-9DAF-4012-8FAB-EDC38B65731F}" dt="2020-08-06T10:39:04.461" v="3184" actId="14100"/>
          <ac:spMkLst>
            <pc:docMk/>
            <pc:sldMk cId="285929104" sldId="369"/>
            <ac:spMk id="5" creationId="{802005A3-BA5B-4764-B3A8-2DE1B1499128}"/>
          </ac:spMkLst>
        </pc:spChg>
        <pc:spChg chg="mod">
          <ac:chgData name="huyen tran" userId="2b1b1c2d15a81484" providerId="LiveId" clId="{84C1824D-9DAF-4012-8FAB-EDC38B65731F}" dt="2020-07-27T10:32:37.389" v="407" actId="20577"/>
          <ac:spMkLst>
            <pc:docMk/>
            <pc:sldMk cId="285929104" sldId="369"/>
            <ac:spMk id="34" creationId="{00000000-0000-0000-0000-000000000000}"/>
          </ac:spMkLst>
        </pc:spChg>
      </pc:sldChg>
      <pc:sldChg chg="addSp delSp modSp">
        <pc:chgData name="huyen tran" userId="2b1b1c2d15a81484" providerId="LiveId" clId="{84C1824D-9DAF-4012-8FAB-EDC38B65731F}" dt="2020-08-06T10:30:46.552" v="3177" actId="732"/>
        <pc:sldMkLst>
          <pc:docMk/>
          <pc:sldMk cId="3467714581" sldId="387"/>
        </pc:sldMkLst>
        <pc:spChg chg="del">
          <ac:chgData name="huyen tran" userId="2b1b1c2d15a81484" providerId="LiveId" clId="{84C1824D-9DAF-4012-8FAB-EDC38B65731F}" dt="2020-07-27T10:39:27.157" v="573" actId="478"/>
          <ac:spMkLst>
            <pc:docMk/>
            <pc:sldMk cId="3467714581" sldId="387"/>
            <ac:spMk id="2" creationId="{00000000-0000-0000-0000-000000000000}"/>
          </ac:spMkLst>
        </pc:spChg>
        <pc:spChg chg="del">
          <ac:chgData name="huyen tran" userId="2b1b1c2d15a81484" providerId="LiveId" clId="{84C1824D-9DAF-4012-8FAB-EDC38B65731F}" dt="2020-07-27T10:39:27.157" v="573" actId="478"/>
          <ac:spMkLst>
            <pc:docMk/>
            <pc:sldMk cId="3467714581" sldId="387"/>
            <ac:spMk id="3" creationId="{1DEA9D47-A91B-4806-BD9A-0A73D2D1F2C4}"/>
          </ac:spMkLst>
        </pc:spChg>
        <pc:spChg chg="del">
          <ac:chgData name="huyen tran" userId="2b1b1c2d15a81484" providerId="LiveId" clId="{84C1824D-9DAF-4012-8FAB-EDC38B65731F}" dt="2020-07-27T10:39:27.157" v="573" actId="478"/>
          <ac:spMkLst>
            <pc:docMk/>
            <pc:sldMk cId="3467714581" sldId="387"/>
            <ac:spMk id="5" creationId="{818186B4-B8A2-439A-8449-26D25CBF7C4F}"/>
          </ac:spMkLst>
        </pc:spChg>
        <pc:spChg chg="del">
          <ac:chgData name="huyen tran" userId="2b1b1c2d15a81484" providerId="LiveId" clId="{84C1824D-9DAF-4012-8FAB-EDC38B65731F}" dt="2020-07-27T10:39:27.157" v="573" actId="478"/>
          <ac:spMkLst>
            <pc:docMk/>
            <pc:sldMk cId="3467714581" sldId="387"/>
            <ac:spMk id="7" creationId="{BC0A7688-6A8C-4976-AB4C-F3DDCAF47B0A}"/>
          </ac:spMkLst>
        </pc:spChg>
        <pc:spChg chg="del">
          <ac:chgData name="huyen tran" userId="2b1b1c2d15a81484" providerId="LiveId" clId="{84C1824D-9DAF-4012-8FAB-EDC38B65731F}" dt="2020-07-27T10:39:27.157" v="573" actId="478"/>
          <ac:spMkLst>
            <pc:docMk/>
            <pc:sldMk cId="3467714581" sldId="387"/>
            <ac:spMk id="8" creationId="{00000000-0000-0000-0000-000000000000}"/>
          </ac:spMkLst>
        </pc:spChg>
        <pc:spChg chg="del">
          <ac:chgData name="huyen tran" userId="2b1b1c2d15a81484" providerId="LiveId" clId="{84C1824D-9DAF-4012-8FAB-EDC38B65731F}" dt="2020-07-27T10:39:27.157" v="573" actId="478"/>
          <ac:spMkLst>
            <pc:docMk/>
            <pc:sldMk cId="3467714581" sldId="387"/>
            <ac:spMk id="11" creationId="{00000000-0000-0000-0000-000000000000}"/>
          </ac:spMkLst>
        </pc:spChg>
        <pc:spChg chg="del">
          <ac:chgData name="huyen tran" userId="2b1b1c2d15a81484" providerId="LiveId" clId="{84C1824D-9DAF-4012-8FAB-EDC38B65731F}" dt="2020-07-27T10:39:27.157" v="573" actId="478"/>
          <ac:spMkLst>
            <pc:docMk/>
            <pc:sldMk cId="3467714581" sldId="387"/>
            <ac:spMk id="19" creationId="{00000000-0000-0000-0000-000000000000}"/>
          </ac:spMkLst>
        </pc:spChg>
        <pc:spChg chg="del">
          <ac:chgData name="huyen tran" userId="2b1b1c2d15a81484" providerId="LiveId" clId="{84C1824D-9DAF-4012-8FAB-EDC38B65731F}" dt="2020-07-27T10:39:27.157" v="573" actId="478"/>
          <ac:spMkLst>
            <pc:docMk/>
            <pc:sldMk cId="3467714581" sldId="387"/>
            <ac:spMk id="21" creationId="{95676B53-4125-4F86-A6F0-3FCBD5A2EDF3}"/>
          </ac:spMkLst>
        </pc:spChg>
        <pc:spChg chg="del">
          <ac:chgData name="huyen tran" userId="2b1b1c2d15a81484" providerId="LiveId" clId="{84C1824D-9DAF-4012-8FAB-EDC38B65731F}" dt="2020-07-27T10:39:27.157" v="573" actId="478"/>
          <ac:spMkLst>
            <pc:docMk/>
            <pc:sldMk cId="3467714581" sldId="387"/>
            <ac:spMk id="24" creationId="{496346C8-2C32-4AD8-92E4-476F2DB71E43}"/>
          </ac:spMkLst>
        </pc:spChg>
        <pc:spChg chg="del">
          <ac:chgData name="huyen tran" userId="2b1b1c2d15a81484" providerId="LiveId" clId="{84C1824D-9DAF-4012-8FAB-EDC38B65731F}" dt="2020-07-27T10:39:27.157" v="573" actId="478"/>
          <ac:spMkLst>
            <pc:docMk/>
            <pc:sldMk cId="3467714581" sldId="387"/>
            <ac:spMk id="29" creationId="{A843D6FA-F8D9-44B7-B15F-4AC846008DA0}"/>
          </ac:spMkLst>
        </pc:spChg>
        <pc:spChg chg="del">
          <ac:chgData name="huyen tran" userId="2b1b1c2d15a81484" providerId="LiveId" clId="{84C1824D-9DAF-4012-8FAB-EDC38B65731F}" dt="2020-07-27T10:39:27.157" v="573" actId="478"/>
          <ac:spMkLst>
            <pc:docMk/>
            <pc:sldMk cId="3467714581" sldId="387"/>
            <ac:spMk id="35" creationId="{8FD138E2-A4D2-467B-BF5B-885D657824C3}"/>
          </ac:spMkLst>
        </pc:spChg>
        <pc:spChg chg="del">
          <ac:chgData name="huyen tran" userId="2b1b1c2d15a81484" providerId="LiveId" clId="{84C1824D-9DAF-4012-8FAB-EDC38B65731F}" dt="2020-07-27T10:39:27.157" v="573" actId="478"/>
          <ac:spMkLst>
            <pc:docMk/>
            <pc:sldMk cId="3467714581" sldId="387"/>
            <ac:spMk id="39" creationId="{00000000-0000-0000-0000-000000000000}"/>
          </ac:spMkLst>
        </pc:spChg>
        <pc:spChg chg="del">
          <ac:chgData name="huyen tran" userId="2b1b1c2d15a81484" providerId="LiveId" clId="{84C1824D-9DAF-4012-8FAB-EDC38B65731F}" dt="2020-07-27T10:39:27.157" v="573" actId="478"/>
          <ac:spMkLst>
            <pc:docMk/>
            <pc:sldMk cId="3467714581" sldId="387"/>
            <ac:spMk id="43" creationId="{00000000-0000-0000-0000-000000000000}"/>
          </ac:spMkLst>
        </pc:spChg>
        <pc:spChg chg="del">
          <ac:chgData name="huyen tran" userId="2b1b1c2d15a81484" providerId="LiveId" clId="{84C1824D-9DAF-4012-8FAB-EDC38B65731F}" dt="2020-07-27T10:39:27.157" v="573" actId="478"/>
          <ac:spMkLst>
            <pc:docMk/>
            <pc:sldMk cId="3467714581" sldId="387"/>
            <ac:spMk id="44" creationId="{00000000-0000-0000-0000-000000000000}"/>
          </ac:spMkLst>
        </pc:spChg>
        <pc:spChg chg="del">
          <ac:chgData name="huyen tran" userId="2b1b1c2d15a81484" providerId="LiveId" clId="{84C1824D-9DAF-4012-8FAB-EDC38B65731F}" dt="2020-07-27T10:39:27.157" v="573" actId="478"/>
          <ac:spMkLst>
            <pc:docMk/>
            <pc:sldMk cId="3467714581" sldId="387"/>
            <ac:spMk id="45" creationId="{00000000-0000-0000-0000-000000000000}"/>
          </ac:spMkLst>
        </pc:spChg>
        <pc:spChg chg="del">
          <ac:chgData name="huyen tran" userId="2b1b1c2d15a81484" providerId="LiveId" clId="{84C1824D-9DAF-4012-8FAB-EDC38B65731F}" dt="2020-07-27T10:39:27.157" v="573" actId="478"/>
          <ac:spMkLst>
            <pc:docMk/>
            <pc:sldMk cId="3467714581" sldId="387"/>
            <ac:spMk id="46" creationId="{00000000-0000-0000-0000-000000000000}"/>
          </ac:spMkLst>
        </pc:spChg>
        <pc:spChg chg="del">
          <ac:chgData name="huyen tran" userId="2b1b1c2d15a81484" providerId="LiveId" clId="{84C1824D-9DAF-4012-8FAB-EDC38B65731F}" dt="2020-07-27T10:39:27.157" v="573" actId="478"/>
          <ac:spMkLst>
            <pc:docMk/>
            <pc:sldMk cId="3467714581" sldId="387"/>
            <ac:spMk id="47" creationId="{00000000-0000-0000-0000-000000000000}"/>
          </ac:spMkLst>
        </pc:spChg>
        <pc:spChg chg="del">
          <ac:chgData name="huyen tran" userId="2b1b1c2d15a81484" providerId="LiveId" clId="{84C1824D-9DAF-4012-8FAB-EDC38B65731F}" dt="2020-07-27T10:39:27.157" v="573" actId="478"/>
          <ac:spMkLst>
            <pc:docMk/>
            <pc:sldMk cId="3467714581" sldId="387"/>
            <ac:spMk id="48" creationId="{00000000-0000-0000-0000-000000000000}"/>
          </ac:spMkLst>
        </pc:spChg>
        <pc:spChg chg="del">
          <ac:chgData name="huyen tran" userId="2b1b1c2d15a81484" providerId="LiveId" clId="{84C1824D-9DAF-4012-8FAB-EDC38B65731F}" dt="2020-07-27T10:39:27.157" v="573" actId="478"/>
          <ac:spMkLst>
            <pc:docMk/>
            <pc:sldMk cId="3467714581" sldId="387"/>
            <ac:spMk id="49" creationId="{00000000-0000-0000-0000-000000000000}"/>
          </ac:spMkLst>
        </pc:spChg>
        <pc:spChg chg="del">
          <ac:chgData name="huyen tran" userId="2b1b1c2d15a81484" providerId="LiveId" clId="{84C1824D-9DAF-4012-8FAB-EDC38B65731F}" dt="2020-07-27T10:39:27.157" v="573" actId="478"/>
          <ac:spMkLst>
            <pc:docMk/>
            <pc:sldMk cId="3467714581" sldId="387"/>
            <ac:spMk id="50" creationId="{00000000-0000-0000-0000-000000000000}"/>
          </ac:spMkLst>
        </pc:spChg>
        <pc:spChg chg="del">
          <ac:chgData name="huyen tran" userId="2b1b1c2d15a81484" providerId="LiveId" clId="{84C1824D-9DAF-4012-8FAB-EDC38B65731F}" dt="2020-07-27T10:39:27.157" v="573" actId="478"/>
          <ac:spMkLst>
            <pc:docMk/>
            <pc:sldMk cId="3467714581" sldId="387"/>
            <ac:spMk id="51" creationId="{00000000-0000-0000-0000-000000000000}"/>
          </ac:spMkLst>
        </pc:spChg>
        <pc:spChg chg="del">
          <ac:chgData name="huyen tran" userId="2b1b1c2d15a81484" providerId="LiveId" clId="{84C1824D-9DAF-4012-8FAB-EDC38B65731F}" dt="2020-07-27T10:39:27.157" v="573" actId="478"/>
          <ac:spMkLst>
            <pc:docMk/>
            <pc:sldMk cId="3467714581" sldId="387"/>
            <ac:spMk id="52" creationId="{00000000-0000-0000-0000-000000000000}"/>
          </ac:spMkLst>
        </pc:spChg>
        <pc:spChg chg="del">
          <ac:chgData name="huyen tran" userId="2b1b1c2d15a81484" providerId="LiveId" clId="{84C1824D-9DAF-4012-8FAB-EDC38B65731F}" dt="2020-07-27T10:39:27.157" v="573" actId="478"/>
          <ac:spMkLst>
            <pc:docMk/>
            <pc:sldMk cId="3467714581" sldId="387"/>
            <ac:spMk id="53" creationId="{00000000-0000-0000-0000-000000000000}"/>
          </ac:spMkLst>
        </pc:spChg>
        <pc:spChg chg="del">
          <ac:chgData name="huyen tran" userId="2b1b1c2d15a81484" providerId="LiveId" clId="{84C1824D-9DAF-4012-8FAB-EDC38B65731F}" dt="2020-07-27T10:39:27.157" v="573" actId="478"/>
          <ac:spMkLst>
            <pc:docMk/>
            <pc:sldMk cId="3467714581" sldId="387"/>
            <ac:spMk id="54" creationId="{00000000-0000-0000-0000-000000000000}"/>
          </ac:spMkLst>
        </pc:spChg>
        <pc:spChg chg="del">
          <ac:chgData name="huyen tran" userId="2b1b1c2d15a81484" providerId="LiveId" clId="{84C1824D-9DAF-4012-8FAB-EDC38B65731F}" dt="2020-07-27T10:39:27.157" v="573" actId="478"/>
          <ac:spMkLst>
            <pc:docMk/>
            <pc:sldMk cId="3467714581" sldId="387"/>
            <ac:spMk id="55" creationId="{00000000-0000-0000-0000-000000000000}"/>
          </ac:spMkLst>
        </pc:spChg>
        <pc:spChg chg="add mod">
          <ac:chgData name="huyen tran" userId="2b1b1c2d15a81484" providerId="LiveId" clId="{84C1824D-9DAF-4012-8FAB-EDC38B65731F}" dt="2020-07-27T10:39:53.057" v="577" actId="14100"/>
          <ac:spMkLst>
            <pc:docMk/>
            <pc:sldMk cId="3467714581" sldId="387"/>
            <ac:spMk id="57" creationId="{275FA028-3B0F-4E74-B749-BE4E02E798F5}"/>
          </ac:spMkLst>
        </pc:spChg>
        <pc:spChg chg="add mod">
          <ac:chgData name="huyen tran" userId="2b1b1c2d15a81484" providerId="LiveId" clId="{84C1824D-9DAF-4012-8FAB-EDC38B65731F}" dt="2020-07-27T10:39:53.057" v="577" actId="14100"/>
          <ac:spMkLst>
            <pc:docMk/>
            <pc:sldMk cId="3467714581" sldId="387"/>
            <ac:spMk id="63" creationId="{C1F2DD5A-4A75-46DE-B23C-1BC985FF63DE}"/>
          </ac:spMkLst>
        </pc:spChg>
        <pc:spChg chg="add mod">
          <ac:chgData name="huyen tran" userId="2b1b1c2d15a81484" providerId="LiveId" clId="{84C1824D-9DAF-4012-8FAB-EDC38B65731F}" dt="2020-07-27T10:42:24.102" v="611" actId="1076"/>
          <ac:spMkLst>
            <pc:docMk/>
            <pc:sldMk cId="3467714581" sldId="387"/>
            <ac:spMk id="70" creationId="{DA6824F0-CD85-44A8-9DE9-751DEB5113A6}"/>
          </ac:spMkLst>
        </pc:spChg>
        <pc:spChg chg="add mod">
          <ac:chgData name="huyen tran" userId="2b1b1c2d15a81484" providerId="LiveId" clId="{84C1824D-9DAF-4012-8FAB-EDC38B65731F}" dt="2020-07-27T10:43:18.519" v="617" actId="1076"/>
          <ac:spMkLst>
            <pc:docMk/>
            <pc:sldMk cId="3467714581" sldId="387"/>
            <ac:spMk id="71" creationId="{931F5E6A-F639-4764-9E13-85A8A0B572D1}"/>
          </ac:spMkLst>
        </pc:spChg>
        <pc:spChg chg="add mod">
          <ac:chgData name="huyen tran" userId="2b1b1c2d15a81484" providerId="LiveId" clId="{84C1824D-9DAF-4012-8FAB-EDC38B65731F}" dt="2020-07-28T10:53:14.702" v="2144" actId="1076"/>
          <ac:spMkLst>
            <pc:docMk/>
            <pc:sldMk cId="3467714581" sldId="387"/>
            <ac:spMk id="72" creationId="{212D6A63-5518-4C2A-800C-66BD6F35E187}"/>
          </ac:spMkLst>
        </pc:spChg>
        <pc:spChg chg="add mod">
          <ac:chgData name="huyen tran" userId="2b1b1c2d15a81484" providerId="LiveId" clId="{84C1824D-9DAF-4012-8FAB-EDC38B65731F}" dt="2020-07-27T10:40:35.814" v="581" actId="1076"/>
          <ac:spMkLst>
            <pc:docMk/>
            <pc:sldMk cId="3467714581" sldId="387"/>
            <ac:spMk id="73" creationId="{14C6E2F6-EB7E-4C13-9F76-B09C4E538ECB}"/>
          </ac:spMkLst>
        </pc:spChg>
        <pc:spChg chg="add del mod">
          <ac:chgData name="huyen tran" userId="2b1b1c2d15a81484" providerId="LiveId" clId="{84C1824D-9DAF-4012-8FAB-EDC38B65731F}" dt="2020-08-06T10:30:20.527" v="3173" actId="478"/>
          <ac:spMkLst>
            <pc:docMk/>
            <pc:sldMk cId="3467714581" sldId="387"/>
            <ac:spMk id="74" creationId="{4F02C264-2AF2-4101-B108-D7431E21B0A1}"/>
          </ac:spMkLst>
        </pc:spChg>
        <pc:spChg chg="add mod">
          <ac:chgData name="huyen tran" userId="2b1b1c2d15a81484" providerId="LiveId" clId="{84C1824D-9DAF-4012-8FAB-EDC38B65731F}" dt="2020-07-28T09:14:10.700" v="710" actId="164"/>
          <ac:spMkLst>
            <pc:docMk/>
            <pc:sldMk cId="3467714581" sldId="387"/>
            <ac:spMk id="75" creationId="{1A930AA8-4418-4324-AB28-3F6DEA2C4C61}"/>
          </ac:spMkLst>
        </pc:spChg>
        <pc:spChg chg="add mod">
          <ac:chgData name="huyen tran" userId="2b1b1c2d15a81484" providerId="LiveId" clId="{84C1824D-9DAF-4012-8FAB-EDC38B65731F}" dt="2020-07-28T09:14:10.700" v="710" actId="164"/>
          <ac:spMkLst>
            <pc:docMk/>
            <pc:sldMk cId="3467714581" sldId="387"/>
            <ac:spMk id="76" creationId="{3F8B681E-2F0C-42E6-95DC-0C130BBF5992}"/>
          </ac:spMkLst>
        </pc:spChg>
        <pc:spChg chg="add mod">
          <ac:chgData name="huyen tran" userId="2b1b1c2d15a81484" providerId="LiveId" clId="{84C1824D-9DAF-4012-8FAB-EDC38B65731F}" dt="2020-07-27T10:43:54.510" v="624" actId="1076"/>
          <ac:spMkLst>
            <pc:docMk/>
            <pc:sldMk cId="3467714581" sldId="387"/>
            <ac:spMk id="77" creationId="{4F27576D-AF9C-4EE8-9627-4C1883D2D0DF}"/>
          </ac:spMkLst>
        </pc:spChg>
        <pc:spChg chg="add mod">
          <ac:chgData name="huyen tran" userId="2b1b1c2d15a81484" providerId="LiveId" clId="{84C1824D-9DAF-4012-8FAB-EDC38B65731F}" dt="2020-07-27T10:41:54.630" v="607" actId="1076"/>
          <ac:spMkLst>
            <pc:docMk/>
            <pc:sldMk cId="3467714581" sldId="387"/>
            <ac:spMk id="78" creationId="{DE411971-5A80-4A84-A08E-2A72BC013986}"/>
          </ac:spMkLst>
        </pc:spChg>
        <pc:spChg chg="add mod">
          <ac:chgData name="huyen tran" userId="2b1b1c2d15a81484" providerId="LiveId" clId="{84C1824D-9DAF-4012-8FAB-EDC38B65731F}" dt="2020-07-27T10:39:53.057" v="577" actId="14100"/>
          <ac:spMkLst>
            <pc:docMk/>
            <pc:sldMk cId="3467714581" sldId="387"/>
            <ac:spMk id="79" creationId="{B7ADD51F-F7AF-454E-9384-FBD3EC6EAC76}"/>
          </ac:spMkLst>
        </pc:spChg>
        <pc:spChg chg="add mod">
          <ac:chgData name="huyen tran" userId="2b1b1c2d15a81484" providerId="LiveId" clId="{84C1824D-9DAF-4012-8FAB-EDC38B65731F}" dt="2020-07-27T10:43:05.718" v="616" actId="1076"/>
          <ac:spMkLst>
            <pc:docMk/>
            <pc:sldMk cId="3467714581" sldId="387"/>
            <ac:spMk id="80" creationId="{49BF251B-4838-4C74-86A2-90FE72316070}"/>
          </ac:spMkLst>
        </pc:spChg>
        <pc:spChg chg="add mod">
          <ac:chgData name="huyen tran" userId="2b1b1c2d15a81484" providerId="LiveId" clId="{84C1824D-9DAF-4012-8FAB-EDC38B65731F}" dt="2020-07-27T10:42:54.542" v="614" actId="1076"/>
          <ac:spMkLst>
            <pc:docMk/>
            <pc:sldMk cId="3467714581" sldId="387"/>
            <ac:spMk id="81" creationId="{08195831-A6B6-4582-B94C-FEF8117019AA}"/>
          </ac:spMkLst>
        </pc:spChg>
        <pc:spChg chg="add mod">
          <ac:chgData name="huyen tran" userId="2b1b1c2d15a81484" providerId="LiveId" clId="{84C1824D-9DAF-4012-8FAB-EDC38B65731F}" dt="2020-07-27T10:43:45.182" v="622" actId="1076"/>
          <ac:spMkLst>
            <pc:docMk/>
            <pc:sldMk cId="3467714581" sldId="387"/>
            <ac:spMk id="82" creationId="{05EF7F5F-47C0-458D-AB93-D3E2FBE38749}"/>
          </ac:spMkLst>
        </pc:spChg>
        <pc:spChg chg="add mod">
          <ac:chgData name="huyen tran" userId="2b1b1c2d15a81484" providerId="LiveId" clId="{84C1824D-9DAF-4012-8FAB-EDC38B65731F}" dt="2020-07-27T10:43:50.174" v="623" actId="1076"/>
          <ac:spMkLst>
            <pc:docMk/>
            <pc:sldMk cId="3467714581" sldId="387"/>
            <ac:spMk id="83" creationId="{A6347343-0867-4C5F-8142-4F359E091704}"/>
          </ac:spMkLst>
        </pc:spChg>
        <pc:spChg chg="add mod">
          <ac:chgData name="huyen tran" userId="2b1b1c2d15a81484" providerId="LiveId" clId="{84C1824D-9DAF-4012-8FAB-EDC38B65731F}" dt="2020-07-27T10:43:39.334" v="621" actId="1076"/>
          <ac:spMkLst>
            <pc:docMk/>
            <pc:sldMk cId="3467714581" sldId="387"/>
            <ac:spMk id="84" creationId="{60100E19-3FC0-45CB-801C-09E6E5F43440}"/>
          </ac:spMkLst>
        </pc:spChg>
        <pc:spChg chg="add mod">
          <ac:chgData name="huyen tran" userId="2b1b1c2d15a81484" providerId="LiveId" clId="{84C1824D-9DAF-4012-8FAB-EDC38B65731F}" dt="2020-07-27T10:43:30.886" v="619" actId="1076"/>
          <ac:spMkLst>
            <pc:docMk/>
            <pc:sldMk cId="3467714581" sldId="387"/>
            <ac:spMk id="85" creationId="{D44EE578-BF10-4EBD-BB62-D10B9187C43C}"/>
          </ac:spMkLst>
        </pc:spChg>
        <pc:spChg chg="add mod">
          <ac:chgData name="huyen tran" userId="2b1b1c2d15a81484" providerId="LiveId" clId="{84C1824D-9DAF-4012-8FAB-EDC38B65731F}" dt="2020-07-27T10:43:35.302" v="620" actId="1076"/>
          <ac:spMkLst>
            <pc:docMk/>
            <pc:sldMk cId="3467714581" sldId="387"/>
            <ac:spMk id="86" creationId="{FF0A8DD4-8C83-4B44-952E-BDAE0D16201A}"/>
          </ac:spMkLst>
        </pc:spChg>
        <pc:spChg chg="add mod">
          <ac:chgData name="huyen tran" userId="2b1b1c2d15a81484" providerId="LiveId" clId="{84C1824D-9DAF-4012-8FAB-EDC38B65731F}" dt="2020-07-27T10:43:00.342" v="615" actId="1076"/>
          <ac:spMkLst>
            <pc:docMk/>
            <pc:sldMk cId="3467714581" sldId="387"/>
            <ac:spMk id="87" creationId="{36CB64CC-251E-48F5-BF83-7242BC368216}"/>
          </ac:spMkLst>
        </pc:spChg>
        <pc:spChg chg="add mod">
          <ac:chgData name="huyen tran" userId="2b1b1c2d15a81484" providerId="LiveId" clId="{84C1824D-9DAF-4012-8FAB-EDC38B65731F}" dt="2020-07-27T10:42:50.846" v="613" actId="1076"/>
          <ac:spMkLst>
            <pc:docMk/>
            <pc:sldMk cId="3467714581" sldId="387"/>
            <ac:spMk id="88" creationId="{9940D665-75C6-44DF-9F7E-DBA22E1E8FB1}"/>
          </ac:spMkLst>
        </pc:spChg>
        <pc:spChg chg="add mod">
          <ac:chgData name="huyen tran" userId="2b1b1c2d15a81484" providerId="LiveId" clId="{84C1824D-9DAF-4012-8FAB-EDC38B65731F}" dt="2020-07-27T10:43:26.062" v="618" actId="1076"/>
          <ac:spMkLst>
            <pc:docMk/>
            <pc:sldMk cId="3467714581" sldId="387"/>
            <ac:spMk id="89" creationId="{82415711-29BE-4381-BCF7-E5465381E058}"/>
          </ac:spMkLst>
        </pc:spChg>
        <pc:spChg chg="add mod">
          <ac:chgData name="huyen tran" userId="2b1b1c2d15a81484" providerId="LiveId" clId="{84C1824D-9DAF-4012-8FAB-EDC38B65731F}" dt="2020-07-27T10:42:19.246" v="610" actId="1076"/>
          <ac:spMkLst>
            <pc:docMk/>
            <pc:sldMk cId="3467714581" sldId="387"/>
            <ac:spMk id="90" creationId="{B786992A-7806-481F-B1A8-504AC07BC7B6}"/>
          </ac:spMkLst>
        </pc:spChg>
        <pc:spChg chg="add mod">
          <ac:chgData name="huyen tran" userId="2b1b1c2d15a81484" providerId="LiveId" clId="{84C1824D-9DAF-4012-8FAB-EDC38B65731F}" dt="2020-07-27T10:42:12.622" v="609" actId="1076"/>
          <ac:spMkLst>
            <pc:docMk/>
            <pc:sldMk cId="3467714581" sldId="387"/>
            <ac:spMk id="91" creationId="{D65CBC1F-D37F-4BC9-B3FF-9683F4531EDA}"/>
          </ac:spMkLst>
        </pc:spChg>
        <pc:spChg chg="add mod">
          <ac:chgData name="huyen tran" userId="2b1b1c2d15a81484" providerId="LiveId" clId="{84C1824D-9DAF-4012-8FAB-EDC38B65731F}" dt="2020-07-27T10:42:02.702" v="608" actId="1076"/>
          <ac:spMkLst>
            <pc:docMk/>
            <pc:sldMk cId="3467714581" sldId="387"/>
            <ac:spMk id="92" creationId="{0AE0D2C1-7DC1-4D16-8FC4-27A7BBA6AD44}"/>
          </ac:spMkLst>
        </pc:spChg>
        <pc:spChg chg="mod">
          <ac:chgData name="huyen tran" userId="2b1b1c2d15a81484" providerId="LiveId" clId="{84C1824D-9DAF-4012-8FAB-EDC38B65731F}" dt="2020-07-27T10:41:38.336" v="599" actId="403"/>
          <ac:spMkLst>
            <pc:docMk/>
            <pc:sldMk cId="3467714581" sldId="387"/>
            <ac:spMk id="94" creationId="{9DB9EB4F-D5BB-470F-9E0C-010A0D078FA5}"/>
          </ac:spMkLst>
        </pc:spChg>
        <pc:spChg chg="mod">
          <ac:chgData name="huyen tran" userId="2b1b1c2d15a81484" providerId="LiveId" clId="{84C1824D-9DAF-4012-8FAB-EDC38B65731F}" dt="2020-07-27T10:41:38.336" v="599" actId="403"/>
          <ac:spMkLst>
            <pc:docMk/>
            <pc:sldMk cId="3467714581" sldId="387"/>
            <ac:spMk id="95" creationId="{F30B935B-B06F-4E32-9E48-F7DC90BF6FC2}"/>
          </ac:spMkLst>
        </pc:spChg>
        <pc:spChg chg="mod">
          <ac:chgData name="huyen tran" userId="2b1b1c2d15a81484" providerId="LiveId" clId="{84C1824D-9DAF-4012-8FAB-EDC38B65731F}" dt="2020-07-27T10:41:49.167" v="606" actId="404"/>
          <ac:spMkLst>
            <pc:docMk/>
            <pc:sldMk cId="3467714581" sldId="387"/>
            <ac:spMk id="97" creationId="{12524E40-5BC2-4DA6-B014-020907B95327}"/>
          </ac:spMkLst>
        </pc:spChg>
        <pc:spChg chg="mod">
          <ac:chgData name="huyen tran" userId="2b1b1c2d15a81484" providerId="LiveId" clId="{84C1824D-9DAF-4012-8FAB-EDC38B65731F}" dt="2020-07-27T10:41:49.167" v="606" actId="404"/>
          <ac:spMkLst>
            <pc:docMk/>
            <pc:sldMk cId="3467714581" sldId="387"/>
            <ac:spMk id="98" creationId="{27F31609-666B-444D-8D27-A10348CD0B58}"/>
          </ac:spMkLst>
        </pc:spChg>
        <pc:spChg chg="mod">
          <ac:chgData name="huyen tran" userId="2b1b1c2d15a81484" providerId="LiveId" clId="{84C1824D-9DAF-4012-8FAB-EDC38B65731F}" dt="2020-07-27T10:40:56.719" v="586" actId="403"/>
          <ac:spMkLst>
            <pc:docMk/>
            <pc:sldMk cId="3467714581" sldId="387"/>
            <ac:spMk id="100" creationId="{7346E595-946C-4067-AF67-91F7873A319E}"/>
          </ac:spMkLst>
        </pc:spChg>
        <pc:spChg chg="mod">
          <ac:chgData name="huyen tran" userId="2b1b1c2d15a81484" providerId="LiveId" clId="{84C1824D-9DAF-4012-8FAB-EDC38B65731F}" dt="2020-07-27T10:40:56.719" v="586" actId="403"/>
          <ac:spMkLst>
            <pc:docMk/>
            <pc:sldMk cId="3467714581" sldId="387"/>
            <ac:spMk id="101" creationId="{9742F304-D48A-447C-AD33-64A1DC5DA559}"/>
          </ac:spMkLst>
        </pc:spChg>
        <pc:spChg chg="mod">
          <ac:chgData name="huyen tran" userId="2b1b1c2d15a81484" providerId="LiveId" clId="{84C1824D-9DAF-4012-8FAB-EDC38B65731F}" dt="2020-07-27T10:41:08.279" v="591" actId="403"/>
          <ac:spMkLst>
            <pc:docMk/>
            <pc:sldMk cId="3467714581" sldId="387"/>
            <ac:spMk id="103" creationId="{27AACBD2-E356-4EA0-A9F7-A7FF2ACC600A}"/>
          </ac:spMkLst>
        </pc:spChg>
        <pc:spChg chg="mod">
          <ac:chgData name="huyen tran" userId="2b1b1c2d15a81484" providerId="LiveId" clId="{84C1824D-9DAF-4012-8FAB-EDC38B65731F}" dt="2020-07-27T10:41:08.279" v="591" actId="403"/>
          <ac:spMkLst>
            <pc:docMk/>
            <pc:sldMk cId="3467714581" sldId="387"/>
            <ac:spMk id="104" creationId="{0523C71F-7A03-421F-BD4D-32DCDEF0A87E}"/>
          </ac:spMkLst>
        </pc:spChg>
        <pc:spChg chg="add mod">
          <ac:chgData name="huyen tran" userId="2b1b1c2d15a81484" providerId="LiveId" clId="{84C1824D-9DAF-4012-8FAB-EDC38B65731F}" dt="2020-07-28T09:14:10.700" v="710" actId="164"/>
          <ac:spMkLst>
            <pc:docMk/>
            <pc:sldMk cId="3467714581" sldId="387"/>
            <ac:spMk id="105" creationId="{17FAB488-EAB1-4B76-9BEB-7372C3392C3C}"/>
          </ac:spMkLst>
        </pc:spChg>
        <pc:grpChg chg="add mod">
          <ac:chgData name="huyen tran" userId="2b1b1c2d15a81484" providerId="LiveId" clId="{84C1824D-9DAF-4012-8FAB-EDC38B65731F}" dt="2020-07-28T09:14:10.700" v="710" actId="164"/>
          <ac:grpSpMkLst>
            <pc:docMk/>
            <pc:sldMk cId="3467714581" sldId="387"/>
            <ac:grpSpMk id="2" creationId="{EAB1B22B-B658-4421-B0D1-0676099D1188}"/>
          </ac:grpSpMkLst>
        </pc:grpChg>
        <pc:grpChg chg="del">
          <ac:chgData name="huyen tran" userId="2b1b1c2d15a81484" providerId="LiveId" clId="{84C1824D-9DAF-4012-8FAB-EDC38B65731F}" dt="2020-07-27T10:39:27.157" v="573" actId="478"/>
          <ac:grpSpMkLst>
            <pc:docMk/>
            <pc:sldMk cId="3467714581" sldId="387"/>
            <ac:grpSpMk id="12" creationId="{00000000-0000-0000-0000-000000000000}"/>
          </ac:grpSpMkLst>
        </pc:grpChg>
        <pc:grpChg chg="del">
          <ac:chgData name="huyen tran" userId="2b1b1c2d15a81484" providerId="LiveId" clId="{84C1824D-9DAF-4012-8FAB-EDC38B65731F}" dt="2020-07-27T10:39:27.157" v="573" actId="478"/>
          <ac:grpSpMkLst>
            <pc:docMk/>
            <pc:sldMk cId="3467714581" sldId="387"/>
            <ac:grpSpMk id="60" creationId="{00000000-0000-0000-0000-000000000000}"/>
          </ac:grpSpMkLst>
        </pc:grpChg>
        <pc:grpChg chg="del">
          <ac:chgData name="huyen tran" userId="2b1b1c2d15a81484" providerId="LiveId" clId="{84C1824D-9DAF-4012-8FAB-EDC38B65731F}" dt="2020-07-27T10:39:27.157" v="573" actId="478"/>
          <ac:grpSpMkLst>
            <pc:docMk/>
            <pc:sldMk cId="3467714581" sldId="387"/>
            <ac:grpSpMk id="64" creationId="{00000000-0000-0000-0000-000000000000}"/>
          </ac:grpSpMkLst>
        </pc:grpChg>
        <pc:grpChg chg="del">
          <ac:chgData name="huyen tran" userId="2b1b1c2d15a81484" providerId="LiveId" clId="{84C1824D-9DAF-4012-8FAB-EDC38B65731F}" dt="2020-07-27T10:39:27.157" v="573" actId="478"/>
          <ac:grpSpMkLst>
            <pc:docMk/>
            <pc:sldMk cId="3467714581" sldId="387"/>
            <ac:grpSpMk id="67" creationId="{00000000-0000-0000-0000-000000000000}"/>
          </ac:grpSpMkLst>
        </pc:grpChg>
        <pc:grpChg chg="add mod">
          <ac:chgData name="huyen tran" userId="2b1b1c2d15a81484" providerId="LiveId" clId="{84C1824D-9DAF-4012-8FAB-EDC38B65731F}" dt="2020-07-27T10:41:34.934" v="594" actId="1076"/>
          <ac:grpSpMkLst>
            <pc:docMk/>
            <pc:sldMk cId="3467714581" sldId="387"/>
            <ac:grpSpMk id="93" creationId="{21678869-31CB-4C5F-9ADB-5F57CF64EA3F}"/>
          </ac:grpSpMkLst>
        </pc:grpChg>
        <pc:grpChg chg="add mod">
          <ac:chgData name="huyen tran" userId="2b1b1c2d15a81484" providerId="LiveId" clId="{84C1824D-9DAF-4012-8FAB-EDC38B65731F}" dt="2020-07-27T10:41:44.158" v="600" actId="1076"/>
          <ac:grpSpMkLst>
            <pc:docMk/>
            <pc:sldMk cId="3467714581" sldId="387"/>
            <ac:grpSpMk id="96" creationId="{30504F73-C9DB-446D-B9CF-A24BC95DD2B9}"/>
          </ac:grpSpMkLst>
        </pc:grpChg>
        <pc:grpChg chg="add mod">
          <ac:chgData name="huyen tran" userId="2b1b1c2d15a81484" providerId="LiveId" clId="{84C1824D-9DAF-4012-8FAB-EDC38B65731F}" dt="2020-07-27T10:40:50.526" v="582" actId="1076"/>
          <ac:grpSpMkLst>
            <pc:docMk/>
            <pc:sldMk cId="3467714581" sldId="387"/>
            <ac:grpSpMk id="99" creationId="{6CCFDB33-8C9E-4F1C-AD9A-CC9F518098F8}"/>
          </ac:grpSpMkLst>
        </pc:grpChg>
        <pc:grpChg chg="add mod">
          <ac:chgData name="huyen tran" userId="2b1b1c2d15a81484" providerId="LiveId" clId="{84C1824D-9DAF-4012-8FAB-EDC38B65731F}" dt="2020-07-27T10:41:31.958" v="593" actId="1076"/>
          <ac:grpSpMkLst>
            <pc:docMk/>
            <pc:sldMk cId="3467714581" sldId="387"/>
            <ac:grpSpMk id="102" creationId="{71C128F0-DD8D-457C-868F-89B565EC2AEA}"/>
          </ac:grpSpMkLst>
        </pc:grpChg>
        <pc:picChg chg="add mod ord modCrop">
          <ac:chgData name="huyen tran" userId="2b1b1c2d15a81484" providerId="LiveId" clId="{84C1824D-9DAF-4012-8FAB-EDC38B65731F}" dt="2020-08-06T10:30:46.552" v="3177" actId="732"/>
          <ac:picMkLst>
            <pc:docMk/>
            <pc:sldMk cId="3467714581" sldId="387"/>
            <ac:picMk id="4" creationId="{BBBEC43D-F803-4518-94E6-98CB6FF2EA6E}"/>
          </ac:picMkLst>
        </pc:picChg>
        <pc:picChg chg="del mod">
          <ac:chgData name="huyen tran" userId="2b1b1c2d15a81484" providerId="LiveId" clId="{84C1824D-9DAF-4012-8FAB-EDC38B65731F}" dt="2020-07-27T10:39:27.157" v="573" actId="478"/>
          <ac:picMkLst>
            <pc:docMk/>
            <pc:sldMk cId="3467714581" sldId="387"/>
            <ac:picMk id="9" creationId="{00000000-0000-0000-0000-000000000000}"/>
          </ac:picMkLst>
        </pc:picChg>
        <pc:picChg chg="del">
          <ac:chgData name="huyen tran" userId="2b1b1c2d15a81484" providerId="LiveId" clId="{84C1824D-9DAF-4012-8FAB-EDC38B65731F}" dt="2020-07-27T10:39:28.852" v="574" actId="478"/>
          <ac:picMkLst>
            <pc:docMk/>
            <pc:sldMk cId="3467714581" sldId="387"/>
            <ac:picMk id="28" creationId="{6282B730-5C7F-4A6C-8060-7800605A29E9}"/>
          </ac:picMkLst>
        </pc:picChg>
        <pc:picChg chg="add del mod">
          <ac:chgData name="huyen tran" userId="2b1b1c2d15a81484" providerId="LiveId" clId="{84C1824D-9DAF-4012-8FAB-EDC38B65731F}" dt="2020-08-06T10:29:36.612" v="3157" actId="478"/>
          <ac:picMkLst>
            <pc:docMk/>
            <pc:sldMk cId="3467714581" sldId="387"/>
            <ac:picMk id="56" creationId="{C9137D9E-39B6-47BE-8B04-2F89E2674A8F}"/>
          </ac:picMkLst>
        </pc:picChg>
        <pc:picChg chg="add mod ord">
          <ac:chgData name="huyen tran" userId="2b1b1c2d15a81484" providerId="LiveId" clId="{84C1824D-9DAF-4012-8FAB-EDC38B65731F}" dt="2020-07-28T09:14:10.700" v="710" actId="164"/>
          <ac:picMkLst>
            <pc:docMk/>
            <pc:sldMk cId="3467714581" sldId="387"/>
            <ac:picMk id="106" creationId="{D85A386F-885F-4CE9-9FF7-EC7B229989A0}"/>
          </ac:picMkLst>
        </pc:picChg>
      </pc:sldChg>
      <pc:sldChg chg="addSp delSp modSp">
        <pc:chgData name="huyen tran" userId="2b1b1c2d15a81484" providerId="LiveId" clId="{84C1824D-9DAF-4012-8FAB-EDC38B65731F}" dt="2020-07-29T09:23:06.281" v="2492"/>
        <pc:sldMkLst>
          <pc:docMk/>
          <pc:sldMk cId="464231816" sldId="395"/>
        </pc:sldMkLst>
        <pc:graphicFrameChg chg="add del mod">
          <ac:chgData name="huyen tran" userId="2b1b1c2d15a81484" providerId="LiveId" clId="{84C1824D-9DAF-4012-8FAB-EDC38B65731F}" dt="2020-07-29T09:23:06.281" v="2492"/>
          <ac:graphicFrameMkLst>
            <pc:docMk/>
            <pc:sldMk cId="464231816" sldId="395"/>
            <ac:graphicFrameMk id="4" creationId="{B7E73BF8-BED1-4DE6-ABA8-569BC95AC097}"/>
          </ac:graphicFrameMkLst>
        </pc:graphicFrameChg>
      </pc:sldChg>
      <pc:sldChg chg="modSp">
        <pc:chgData name="huyen tran" userId="2b1b1c2d15a81484" providerId="LiveId" clId="{84C1824D-9DAF-4012-8FAB-EDC38B65731F}" dt="2020-07-27T10:34:31.420" v="491" actId="20577"/>
        <pc:sldMkLst>
          <pc:docMk/>
          <pc:sldMk cId="2551340415" sldId="410"/>
        </pc:sldMkLst>
        <pc:spChg chg="mod">
          <ac:chgData name="huyen tran" userId="2b1b1c2d15a81484" providerId="LiveId" clId="{84C1824D-9DAF-4012-8FAB-EDC38B65731F}" dt="2020-07-27T10:34:31.420" v="491" actId="20577"/>
          <ac:spMkLst>
            <pc:docMk/>
            <pc:sldMk cId="2551340415" sldId="410"/>
            <ac:spMk id="34" creationId="{00000000-0000-0000-0000-000000000000}"/>
          </ac:spMkLst>
        </pc:spChg>
      </pc:sldChg>
      <pc:sldChg chg="addSp modSp">
        <pc:chgData name="huyen tran" userId="2b1b1c2d15a81484" providerId="LiveId" clId="{84C1824D-9DAF-4012-8FAB-EDC38B65731F}" dt="2020-07-27T10:35:17.886" v="544" actId="571"/>
        <pc:sldMkLst>
          <pc:docMk/>
          <pc:sldMk cId="544757274" sldId="411"/>
        </pc:sldMkLst>
        <pc:spChg chg="mod">
          <ac:chgData name="huyen tran" userId="2b1b1c2d15a81484" providerId="LiveId" clId="{84C1824D-9DAF-4012-8FAB-EDC38B65731F}" dt="2020-07-27T10:34:52.380" v="541" actId="20577"/>
          <ac:spMkLst>
            <pc:docMk/>
            <pc:sldMk cId="544757274" sldId="411"/>
            <ac:spMk id="34" creationId="{00000000-0000-0000-0000-000000000000}"/>
          </ac:spMkLst>
        </pc:spChg>
        <pc:cxnChg chg="add mod">
          <ac:chgData name="huyen tran" userId="2b1b1c2d15a81484" providerId="LiveId" clId="{84C1824D-9DAF-4012-8FAB-EDC38B65731F}" dt="2020-07-27T10:35:09.063" v="543" actId="14100"/>
          <ac:cxnSpMkLst>
            <pc:docMk/>
            <pc:sldMk cId="544757274" sldId="411"/>
            <ac:cxnSpMk id="47" creationId="{006E04D8-595C-41D4-8348-8CC23029F751}"/>
          </ac:cxnSpMkLst>
        </pc:cxnChg>
        <pc:cxnChg chg="add mod">
          <ac:chgData name="huyen tran" userId="2b1b1c2d15a81484" providerId="LiveId" clId="{84C1824D-9DAF-4012-8FAB-EDC38B65731F}" dt="2020-07-27T10:35:17.886" v="544" actId="571"/>
          <ac:cxnSpMkLst>
            <pc:docMk/>
            <pc:sldMk cId="544757274" sldId="411"/>
            <ac:cxnSpMk id="49" creationId="{895611E3-4570-44A9-B445-1446DA297D12}"/>
          </ac:cxnSpMkLst>
        </pc:cxnChg>
      </pc:sldChg>
      <pc:sldChg chg="modSp">
        <pc:chgData name="huyen tran" userId="2b1b1c2d15a81484" providerId="LiveId" clId="{84C1824D-9DAF-4012-8FAB-EDC38B65731F}" dt="2020-07-27T10:13:07.636" v="23" actId="692"/>
        <pc:sldMkLst>
          <pc:docMk/>
          <pc:sldMk cId="3791625390" sldId="412"/>
        </pc:sldMkLst>
        <pc:spChg chg="mod">
          <ac:chgData name="huyen tran" userId="2b1b1c2d15a81484" providerId="LiveId" clId="{84C1824D-9DAF-4012-8FAB-EDC38B65731F}" dt="2020-07-27T10:10:41.639" v="22" actId="403"/>
          <ac:spMkLst>
            <pc:docMk/>
            <pc:sldMk cId="3791625390" sldId="412"/>
            <ac:spMk id="34" creationId="{00000000-0000-0000-0000-000000000000}"/>
          </ac:spMkLst>
        </pc:spChg>
        <pc:spChg chg="mod">
          <ac:chgData name="huyen tran" userId="2b1b1c2d15a81484" providerId="LiveId" clId="{84C1824D-9DAF-4012-8FAB-EDC38B65731F}" dt="2020-07-27T10:13:07.636" v="23" actId="692"/>
          <ac:spMkLst>
            <pc:docMk/>
            <pc:sldMk cId="3791625390" sldId="412"/>
            <ac:spMk id="36" creationId="{00000000-0000-0000-0000-000000000000}"/>
          </ac:spMkLst>
        </pc:spChg>
      </pc:sldChg>
      <pc:sldChg chg="modSp">
        <pc:chgData name="huyen tran" userId="2b1b1c2d15a81484" providerId="LiveId" clId="{84C1824D-9DAF-4012-8FAB-EDC38B65731F}" dt="2020-07-27T10:31:24.427" v="403" actId="20577"/>
        <pc:sldMkLst>
          <pc:docMk/>
          <pc:sldMk cId="2719036520" sldId="413"/>
        </pc:sldMkLst>
        <pc:spChg chg="mod">
          <ac:chgData name="huyen tran" userId="2b1b1c2d15a81484" providerId="LiveId" clId="{84C1824D-9DAF-4012-8FAB-EDC38B65731F}" dt="2020-07-27T10:31:24.427" v="403" actId="20577"/>
          <ac:spMkLst>
            <pc:docMk/>
            <pc:sldMk cId="2719036520" sldId="413"/>
            <ac:spMk id="34" creationId="{00000000-0000-0000-0000-000000000000}"/>
          </ac:spMkLst>
        </pc:spChg>
      </pc:sldChg>
      <pc:sldChg chg="addSp delSp modSp">
        <pc:chgData name="huyen tran" userId="2b1b1c2d15a81484" providerId="LiveId" clId="{84C1824D-9DAF-4012-8FAB-EDC38B65731F}" dt="2020-07-28T10:58:15.405" v="2482" actId="20577"/>
        <pc:sldMkLst>
          <pc:docMk/>
          <pc:sldMk cId="803771280" sldId="414"/>
        </pc:sldMkLst>
        <pc:spChg chg="mod">
          <ac:chgData name="huyen tran" userId="2b1b1c2d15a81484" providerId="LiveId" clId="{84C1824D-9DAF-4012-8FAB-EDC38B65731F}" dt="2020-07-28T10:58:15.405" v="2482" actId="20577"/>
          <ac:spMkLst>
            <pc:docMk/>
            <pc:sldMk cId="803771280" sldId="414"/>
            <ac:spMk id="34" creationId="{00000000-0000-0000-0000-000000000000}"/>
          </ac:spMkLst>
        </pc:spChg>
        <pc:spChg chg="add del">
          <ac:chgData name="huyen tran" userId="2b1b1c2d15a81484" providerId="LiveId" clId="{84C1824D-9DAF-4012-8FAB-EDC38B65731F}" dt="2020-07-28T09:48:46.302" v="943"/>
          <ac:spMkLst>
            <pc:docMk/>
            <pc:sldMk cId="803771280" sldId="414"/>
            <ac:spMk id="37" creationId="{87F209D1-E2FC-4591-ADEF-B3DAF8C8308D}"/>
          </ac:spMkLst>
        </pc:spChg>
        <pc:spChg chg="add del">
          <ac:chgData name="huyen tran" userId="2b1b1c2d15a81484" providerId="LiveId" clId="{84C1824D-9DAF-4012-8FAB-EDC38B65731F}" dt="2020-07-28T09:48:46.302" v="943"/>
          <ac:spMkLst>
            <pc:docMk/>
            <pc:sldMk cId="803771280" sldId="414"/>
            <ac:spMk id="38" creationId="{74679D60-A528-4433-BCBF-B585E1F08D27}"/>
          </ac:spMkLst>
        </pc:spChg>
        <pc:spChg chg="add del">
          <ac:chgData name="huyen tran" userId="2b1b1c2d15a81484" providerId="LiveId" clId="{84C1824D-9DAF-4012-8FAB-EDC38B65731F}" dt="2020-07-28T09:48:46.302" v="943"/>
          <ac:spMkLst>
            <pc:docMk/>
            <pc:sldMk cId="803771280" sldId="414"/>
            <ac:spMk id="39" creationId="{05B57E1E-05C4-43D8-B0C8-608B1E08314D}"/>
          </ac:spMkLst>
        </pc:spChg>
        <pc:spChg chg="add del">
          <ac:chgData name="huyen tran" userId="2b1b1c2d15a81484" providerId="LiveId" clId="{84C1824D-9DAF-4012-8FAB-EDC38B65731F}" dt="2020-07-28T09:48:46.302" v="943"/>
          <ac:spMkLst>
            <pc:docMk/>
            <pc:sldMk cId="803771280" sldId="414"/>
            <ac:spMk id="40" creationId="{59BC10A7-6AEC-4A66-BD5B-A59602DE19C8}"/>
          </ac:spMkLst>
        </pc:spChg>
        <pc:spChg chg="add del">
          <ac:chgData name="huyen tran" userId="2b1b1c2d15a81484" providerId="LiveId" clId="{84C1824D-9DAF-4012-8FAB-EDC38B65731F}" dt="2020-07-28T09:48:46.302" v="943"/>
          <ac:spMkLst>
            <pc:docMk/>
            <pc:sldMk cId="803771280" sldId="414"/>
            <ac:spMk id="43" creationId="{D4863034-2FC8-4579-BD9E-C5F5678413E5}"/>
          </ac:spMkLst>
        </pc:spChg>
        <pc:picChg chg="add del">
          <ac:chgData name="huyen tran" userId="2b1b1c2d15a81484" providerId="LiveId" clId="{84C1824D-9DAF-4012-8FAB-EDC38B65731F}" dt="2020-07-28T09:48:46.302" v="943"/>
          <ac:picMkLst>
            <pc:docMk/>
            <pc:sldMk cId="803771280" sldId="414"/>
            <ac:picMk id="35" creationId="{A44EDD2F-932D-4E06-878D-D87D3EDF8F5C}"/>
          </ac:picMkLst>
        </pc:picChg>
        <pc:picChg chg="add del">
          <ac:chgData name="huyen tran" userId="2b1b1c2d15a81484" providerId="LiveId" clId="{84C1824D-9DAF-4012-8FAB-EDC38B65731F}" dt="2020-07-28T09:48:46.302" v="943"/>
          <ac:picMkLst>
            <pc:docMk/>
            <pc:sldMk cId="803771280" sldId="414"/>
            <ac:picMk id="41" creationId="{B411CC8A-474C-4747-9FD0-50A3F0E8BEBA}"/>
          </ac:picMkLst>
        </pc:picChg>
        <pc:picChg chg="add del mod">
          <ac:chgData name="huyen tran" userId="2b1b1c2d15a81484" providerId="LiveId" clId="{84C1824D-9DAF-4012-8FAB-EDC38B65731F}" dt="2020-07-28T09:48:46.302" v="943"/>
          <ac:picMkLst>
            <pc:docMk/>
            <pc:sldMk cId="803771280" sldId="414"/>
            <ac:picMk id="42" creationId="{74ECBD1D-4B24-4053-AFE3-C0D314F1D215}"/>
          </ac:picMkLst>
        </pc:picChg>
      </pc:sldChg>
      <pc:sldChg chg="addSp delSp modSp">
        <pc:chgData name="huyen tran" userId="2b1b1c2d15a81484" providerId="LiveId" clId="{84C1824D-9DAF-4012-8FAB-EDC38B65731F}" dt="2020-07-28T10:58:07.301" v="2472" actId="255"/>
        <pc:sldMkLst>
          <pc:docMk/>
          <pc:sldMk cId="2533318854" sldId="415"/>
        </pc:sldMkLst>
        <pc:spChg chg="mod">
          <ac:chgData name="huyen tran" userId="2b1b1c2d15a81484" providerId="LiveId" clId="{84C1824D-9DAF-4012-8FAB-EDC38B65731F}" dt="2020-07-28T10:58:07.301" v="2472" actId="255"/>
          <ac:spMkLst>
            <pc:docMk/>
            <pc:sldMk cId="2533318854" sldId="415"/>
            <ac:spMk id="34" creationId="{00000000-0000-0000-0000-000000000000}"/>
          </ac:spMkLst>
        </pc:spChg>
        <pc:grpChg chg="mod">
          <ac:chgData name="huyen tran" userId="2b1b1c2d15a81484" providerId="LiveId" clId="{84C1824D-9DAF-4012-8FAB-EDC38B65731F}" dt="2020-07-28T09:17:39.537" v="792" actId="1076"/>
          <ac:grpSpMkLst>
            <pc:docMk/>
            <pc:sldMk cId="2533318854" sldId="415"/>
            <ac:grpSpMk id="14" creationId="{00000000-0000-0000-0000-000000000000}"/>
          </ac:grpSpMkLst>
        </pc:grpChg>
        <pc:picChg chg="del">
          <ac:chgData name="huyen tran" userId="2b1b1c2d15a81484" providerId="LiveId" clId="{84C1824D-9DAF-4012-8FAB-EDC38B65731F}" dt="2020-07-28T09:17:22.959" v="787" actId="478"/>
          <ac:picMkLst>
            <pc:docMk/>
            <pc:sldMk cId="2533318854" sldId="415"/>
            <ac:picMk id="18" creationId="{00000000-0000-0000-0000-000000000000}"/>
          </ac:picMkLst>
        </pc:picChg>
        <pc:picChg chg="mod">
          <ac:chgData name="huyen tran" userId="2b1b1c2d15a81484" providerId="LiveId" clId="{84C1824D-9DAF-4012-8FAB-EDC38B65731F}" dt="2020-07-28T09:17:38.497" v="791" actId="14100"/>
          <ac:picMkLst>
            <pc:docMk/>
            <pc:sldMk cId="2533318854" sldId="415"/>
            <ac:picMk id="20" creationId="{00000000-0000-0000-0000-000000000000}"/>
          </ac:picMkLst>
        </pc:picChg>
        <pc:picChg chg="add mod">
          <ac:chgData name="huyen tran" userId="2b1b1c2d15a81484" providerId="LiveId" clId="{84C1824D-9DAF-4012-8FAB-EDC38B65731F}" dt="2020-07-28T09:17:36.153" v="790" actId="1076"/>
          <ac:picMkLst>
            <pc:docMk/>
            <pc:sldMk cId="2533318854" sldId="415"/>
            <ac:picMk id="25" creationId="{887700A7-0E52-4F33-8880-2E7E0DA33AE4}"/>
          </ac:picMkLst>
        </pc:picChg>
      </pc:sldChg>
      <pc:sldChg chg="addSp modSp">
        <pc:chgData name="huyen tran" userId="2b1b1c2d15a81484" providerId="LiveId" clId="{84C1824D-9DAF-4012-8FAB-EDC38B65731F}" dt="2020-07-28T10:14:26.355" v="1051" actId="207"/>
        <pc:sldMkLst>
          <pc:docMk/>
          <pc:sldMk cId="2024603804" sldId="416"/>
        </pc:sldMkLst>
        <pc:spChg chg="mod">
          <ac:chgData name="huyen tran" userId="2b1b1c2d15a81484" providerId="LiveId" clId="{84C1824D-9DAF-4012-8FAB-EDC38B65731F}" dt="2020-07-28T10:14:19.796" v="1050" actId="255"/>
          <ac:spMkLst>
            <pc:docMk/>
            <pc:sldMk cId="2024603804" sldId="416"/>
            <ac:spMk id="7" creationId="{E6EB9DF1-78CC-47E5-A20D-DA17B45CA471}"/>
          </ac:spMkLst>
        </pc:spChg>
        <pc:spChg chg="add mod">
          <ac:chgData name="huyen tran" userId="2b1b1c2d15a81484" providerId="LiveId" clId="{84C1824D-9DAF-4012-8FAB-EDC38B65731F}" dt="2020-07-28T10:14:26.355" v="1051" actId="207"/>
          <ac:spMkLst>
            <pc:docMk/>
            <pc:sldMk cId="2024603804" sldId="416"/>
            <ac:spMk id="13" creationId="{116C1E37-7A51-4AA7-AEFE-7A4158E0DC07}"/>
          </ac:spMkLst>
        </pc:spChg>
      </pc:sldChg>
      <pc:sldChg chg="addSp delSp modSp">
        <pc:chgData name="huyen tran" userId="2b1b1c2d15a81484" providerId="LiveId" clId="{84C1824D-9DAF-4012-8FAB-EDC38B65731F}" dt="2020-07-27T10:48:02.921" v="679" actId="113"/>
        <pc:sldMkLst>
          <pc:docMk/>
          <pc:sldMk cId="848201310" sldId="417"/>
        </pc:sldMkLst>
        <pc:spChg chg="mod">
          <ac:chgData name="huyen tran" userId="2b1b1c2d15a81484" providerId="LiveId" clId="{84C1824D-9DAF-4012-8FAB-EDC38B65731F}" dt="2020-07-27T10:47:50.823" v="674" actId="113"/>
          <ac:spMkLst>
            <pc:docMk/>
            <pc:sldMk cId="848201310" sldId="417"/>
            <ac:spMk id="22" creationId="{00000000-0000-0000-0000-000000000000}"/>
          </ac:spMkLst>
        </pc:spChg>
        <pc:spChg chg="del">
          <ac:chgData name="huyen tran" userId="2b1b1c2d15a81484" providerId="LiveId" clId="{84C1824D-9DAF-4012-8FAB-EDC38B65731F}" dt="2020-07-27T10:45:36.516" v="642" actId="478"/>
          <ac:spMkLst>
            <pc:docMk/>
            <pc:sldMk cId="848201310" sldId="417"/>
            <ac:spMk id="24" creationId="{7758D562-E2B9-47D2-AB7D-052EA618A0D4}"/>
          </ac:spMkLst>
        </pc:spChg>
        <pc:spChg chg="del">
          <ac:chgData name="huyen tran" userId="2b1b1c2d15a81484" providerId="LiveId" clId="{84C1824D-9DAF-4012-8FAB-EDC38B65731F}" dt="2020-07-27T10:45:33.965" v="641" actId="478"/>
          <ac:spMkLst>
            <pc:docMk/>
            <pc:sldMk cId="848201310" sldId="417"/>
            <ac:spMk id="25" creationId="{F784E26F-6E4B-4BA8-8EF6-F15BE7B0B96D}"/>
          </ac:spMkLst>
        </pc:spChg>
        <pc:spChg chg="del">
          <ac:chgData name="huyen tran" userId="2b1b1c2d15a81484" providerId="LiveId" clId="{84C1824D-9DAF-4012-8FAB-EDC38B65731F}" dt="2020-07-27T10:45:33.965" v="641" actId="478"/>
          <ac:spMkLst>
            <pc:docMk/>
            <pc:sldMk cId="848201310" sldId="417"/>
            <ac:spMk id="26" creationId="{5BFF5596-13B6-4002-8DB5-2A23187B7776}"/>
          </ac:spMkLst>
        </pc:spChg>
        <pc:spChg chg="del">
          <ac:chgData name="huyen tran" userId="2b1b1c2d15a81484" providerId="LiveId" clId="{84C1824D-9DAF-4012-8FAB-EDC38B65731F}" dt="2020-07-27T10:45:33.965" v="641" actId="478"/>
          <ac:spMkLst>
            <pc:docMk/>
            <pc:sldMk cId="848201310" sldId="417"/>
            <ac:spMk id="27" creationId="{291BA2BC-E7DC-467C-B08E-5DD13BB5929B}"/>
          </ac:spMkLst>
        </pc:spChg>
        <pc:spChg chg="del">
          <ac:chgData name="huyen tran" userId="2b1b1c2d15a81484" providerId="LiveId" clId="{84C1824D-9DAF-4012-8FAB-EDC38B65731F}" dt="2020-07-27T10:45:33.965" v="641" actId="478"/>
          <ac:spMkLst>
            <pc:docMk/>
            <pc:sldMk cId="848201310" sldId="417"/>
            <ac:spMk id="28" creationId="{E620E36B-01AB-4A0C-9A4F-E0C284BCA634}"/>
          </ac:spMkLst>
        </pc:spChg>
        <pc:spChg chg="mod">
          <ac:chgData name="huyen tran" userId="2b1b1c2d15a81484" providerId="LiveId" clId="{84C1824D-9DAF-4012-8FAB-EDC38B65731F}" dt="2020-07-27T10:47:38.059" v="672" actId="207"/>
          <ac:spMkLst>
            <pc:docMk/>
            <pc:sldMk cId="848201310" sldId="417"/>
            <ac:spMk id="34" creationId="{00000000-0000-0000-0000-000000000000}"/>
          </ac:spMkLst>
        </pc:spChg>
        <pc:spChg chg="del">
          <ac:chgData name="huyen tran" userId="2b1b1c2d15a81484" providerId="LiveId" clId="{84C1824D-9DAF-4012-8FAB-EDC38B65731F}" dt="2020-07-27T10:45:33.965" v="641" actId="478"/>
          <ac:spMkLst>
            <pc:docMk/>
            <pc:sldMk cId="848201310" sldId="417"/>
            <ac:spMk id="38" creationId="{4A51DA64-AF64-4640-9C9E-06F4E2AEF834}"/>
          </ac:spMkLst>
        </pc:spChg>
        <pc:spChg chg="del">
          <ac:chgData name="huyen tran" userId="2b1b1c2d15a81484" providerId="LiveId" clId="{84C1824D-9DAF-4012-8FAB-EDC38B65731F}" dt="2020-07-27T10:45:33.965" v="641" actId="478"/>
          <ac:spMkLst>
            <pc:docMk/>
            <pc:sldMk cId="848201310" sldId="417"/>
            <ac:spMk id="47" creationId="{67B18823-F1CC-4BB5-83D2-7F7D23155EB6}"/>
          </ac:spMkLst>
        </pc:spChg>
        <pc:spChg chg="del">
          <ac:chgData name="huyen tran" userId="2b1b1c2d15a81484" providerId="LiveId" clId="{84C1824D-9DAF-4012-8FAB-EDC38B65731F}" dt="2020-07-27T10:45:33.965" v="641" actId="478"/>
          <ac:spMkLst>
            <pc:docMk/>
            <pc:sldMk cId="848201310" sldId="417"/>
            <ac:spMk id="49" creationId="{7E68F85C-1EDC-4B62-B1C7-A5E7BFF6EDC0}"/>
          </ac:spMkLst>
        </pc:spChg>
        <pc:spChg chg="del">
          <ac:chgData name="huyen tran" userId="2b1b1c2d15a81484" providerId="LiveId" clId="{84C1824D-9DAF-4012-8FAB-EDC38B65731F}" dt="2020-07-27T10:45:33.965" v="641" actId="478"/>
          <ac:spMkLst>
            <pc:docMk/>
            <pc:sldMk cId="848201310" sldId="417"/>
            <ac:spMk id="50" creationId="{28C7DEF3-B70C-4673-9FEA-52D8DC7C3980}"/>
          </ac:spMkLst>
        </pc:spChg>
        <pc:spChg chg="del">
          <ac:chgData name="huyen tran" userId="2b1b1c2d15a81484" providerId="LiveId" clId="{84C1824D-9DAF-4012-8FAB-EDC38B65731F}" dt="2020-07-27T10:45:33.965" v="641" actId="478"/>
          <ac:spMkLst>
            <pc:docMk/>
            <pc:sldMk cId="848201310" sldId="417"/>
            <ac:spMk id="51" creationId="{5DE1407C-B7F5-4085-ABF2-3D9BB709C14C}"/>
          </ac:spMkLst>
        </pc:spChg>
        <pc:spChg chg="del">
          <ac:chgData name="huyen tran" userId="2b1b1c2d15a81484" providerId="LiveId" clId="{84C1824D-9DAF-4012-8FAB-EDC38B65731F}" dt="2020-07-27T10:45:33.965" v="641" actId="478"/>
          <ac:spMkLst>
            <pc:docMk/>
            <pc:sldMk cId="848201310" sldId="417"/>
            <ac:spMk id="52" creationId="{A249A971-F9E3-402E-A24C-B8868805EF36}"/>
          </ac:spMkLst>
        </pc:spChg>
        <pc:spChg chg="del">
          <ac:chgData name="huyen tran" userId="2b1b1c2d15a81484" providerId="LiveId" clId="{84C1824D-9DAF-4012-8FAB-EDC38B65731F}" dt="2020-07-27T10:45:33.965" v="641" actId="478"/>
          <ac:spMkLst>
            <pc:docMk/>
            <pc:sldMk cId="848201310" sldId="417"/>
            <ac:spMk id="53" creationId="{B1A7ECD6-F2A5-429F-AB4B-8FD5BF14C262}"/>
          </ac:spMkLst>
        </pc:spChg>
        <pc:spChg chg="add mod">
          <ac:chgData name="huyen tran" userId="2b1b1c2d15a81484" providerId="LiveId" clId="{84C1824D-9DAF-4012-8FAB-EDC38B65731F}" dt="2020-07-27T10:45:00.049" v="638" actId="164"/>
          <ac:spMkLst>
            <pc:docMk/>
            <pc:sldMk cId="848201310" sldId="417"/>
            <ac:spMk id="56" creationId="{E3AFC681-5358-47C3-AF86-1E52A29BF3C9}"/>
          </ac:spMkLst>
        </pc:spChg>
        <pc:spChg chg="mod topLvl">
          <ac:chgData name="huyen tran" userId="2b1b1c2d15a81484" providerId="LiveId" clId="{84C1824D-9DAF-4012-8FAB-EDC38B65731F}" dt="2020-07-27T10:48:02.921" v="679" actId="113"/>
          <ac:spMkLst>
            <pc:docMk/>
            <pc:sldMk cId="848201310" sldId="417"/>
            <ac:spMk id="59" creationId="{53A79750-B790-41AE-BB8A-68C5799C8618}"/>
          </ac:spMkLst>
        </pc:spChg>
        <pc:spChg chg="mod topLvl">
          <ac:chgData name="huyen tran" userId="2b1b1c2d15a81484" providerId="LiveId" clId="{84C1824D-9DAF-4012-8FAB-EDC38B65731F}" dt="2020-07-27T10:45:53.330" v="647" actId="165"/>
          <ac:spMkLst>
            <pc:docMk/>
            <pc:sldMk cId="848201310" sldId="417"/>
            <ac:spMk id="60" creationId="{6EE3492D-5F47-41EC-9003-4FD55A09C2AB}"/>
          </ac:spMkLst>
        </pc:spChg>
        <pc:spChg chg="mod topLvl">
          <ac:chgData name="huyen tran" userId="2b1b1c2d15a81484" providerId="LiveId" clId="{84C1824D-9DAF-4012-8FAB-EDC38B65731F}" dt="2020-07-27T10:45:53.330" v="647" actId="165"/>
          <ac:spMkLst>
            <pc:docMk/>
            <pc:sldMk cId="848201310" sldId="417"/>
            <ac:spMk id="61" creationId="{B55DD732-8E5E-415F-AEEF-CC9A77413A61}"/>
          </ac:spMkLst>
        </pc:spChg>
        <pc:spChg chg="mod topLvl">
          <ac:chgData name="huyen tran" userId="2b1b1c2d15a81484" providerId="LiveId" clId="{84C1824D-9DAF-4012-8FAB-EDC38B65731F}" dt="2020-07-27T10:45:53.330" v="647" actId="165"/>
          <ac:spMkLst>
            <pc:docMk/>
            <pc:sldMk cId="848201310" sldId="417"/>
            <ac:spMk id="62" creationId="{7B367B1E-26E9-4B4D-AE76-9305AA0B15A7}"/>
          </ac:spMkLst>
        </pc:spChg>
        <pc:spChg chg="mod topLvl">
          <ac:chgData name="huyen tran" userId="2b1b1c2d15a81484" providerId="LiveId" clId="{84C1824D-9DAF-4012-8FAB-EDC38B65731F}" dt="2020-07-27T10:45:53.330" v="647" actId="165"/>
          <ac:spMkLst>
            <pc:docMk/>
            <pc:sldMk cId="848201310" sldId="417"/>
            <ac:spMk id="63" creationId="{19854F9E-5320-4EE5-8B03-9CDF0586270B}"/>
          </ac:spMkLst>
        </pc:spChg>
        <pc:spChg chg="mod topLvl">
          <ac:chgData name="huyen tran" userId="2b1b1c2d15a81484" providerId="LiveId" clId="{84C1824D-9DAF-4012-8FAB-EDC38B65731F}" dt="2020-07-27T10:45:53.330" v="647" actId="165"/>
          <ac:spMkLst>
            <pc:docMk/>
            <pc:sldMk cId="848201310" sldId="417"/>
            <ac:spMk id="67" creationId="{19BE2016-A4D1-4AA2-8F24-2C389AA06740}"/>
          </ac:spMkLst>
        </pc:spChg>
        <pc:spChg chg="mod topLvl">
          <ac:chgData name="huyen tran" userId="2b1b1c2d15a81484" providerId="LiveId" clId="{84C1824D-9DAF-4012-8FAB-EDC38B65731F}" dt="2020-07-27T10:46:39.495" v="665" actId="14100"/>
          <ac:spMkLst>
            <pc:docMk/>
            <pc:sldMk cId="848201310" sldId="417"/>
            <ac:spMk id="76" creationId="{D0A6C963-7726-4F78-8C3E-16F4730EA8D9}"/>
          </ac:spMkLst>
        </pc:spChg>
        <pc:spChg chg="mod topLvl">
          <ac:chgData name="huyen tran" userId="2b1b1c2d15a81484" providerId="LiveId" clId="{84C1824D-9DAF-4012-8FAB-EDC38B65731F}" dt="2020-07-27T10:46:28.868" v="663" actId="255"/>
          <ac:spMkLst>
            <pc:docMk/>
            <pc:sldMk cId="848201310" sldId="417"/>
            <ac:spMk id="78" creationId="{1449A6FA-FD3C-405E-96BE-CD240D2D1D17}"/>
          </ac:spMkLst>
        </pc:spChg>
        <pc:spChg chg="mod topLvl">
          <ac:chgData name="huyen tran" userId="2b1b1c2d15a81484" providerId="LiveId" clId="{84C1824D-9DAF-4012-8FAB-EDC38B65731F}" dt="2020-07-27T10:46:18.757" v="661" actId="255"/>
          <ac:spMkLst>
            <pc:docMk/>
            <pc:sldMk cId="848201310" sldId="417"/>
            <ac:spMk id="79" creationId="{85965BFA-32E4-4A18-BBF2-339AB5B48F23}"/>
          </ac:spMkLst>
        </pc:spChg>
        <pc:spChg chg="mod topLvl">
          <ac:chgData name="huyen tran" userId="2b1b1c2d15a81484" providerId="LiveId" clId="{84C1824D-9DAF-4012-8FAB-EDC38B65731F}" dt="2020-07-27T10:46:53.103" v="667" actId="14100"/>
          <ac:spMkLst>
            <pc:docMk/>
            <pc:sldMk cId="848201310" sldId="417"/>
            <ac:spMk id="80" creationId="{E28BF4DC-A27A-4CAD-8183-DF4F312A7D5E}"/>
          </ac:spMkLst>
        </pc:spChg>
        <pc:spChg chg="mod topLvl">
          <ac:chgData name="huyen tran" userId="2b1b1c2d15a81484" providerId="LiveId" clId="{84C1824D-9DAF-4012-8FAB-EDC38B65731F}" dt="2020-07-27T10:46:10.423" v="659" actId="403"/>
          <ac:spMkLst>
            <pc:docMk/>
            <pc:sldMk cId="848201310" sldId="417"/>
            <ac:spMk id="81" creationId="{3649C1A9-7E16-4303-B049-FA8BAFC875E1}"/>
          </ac:spMkLst>
        </pc:spChg>
        <pc:spChg chg="mod topLvl">
          <ac:chgData name="huyen tran" userId="2b1b1c2d15a81484" providerId="LiveId" clId="{84C1824D-9DAF-4012-8FAB-EDC38B65731F}" dt="2020-07-27T10:46:58.437" v="669" actId="255"/>
          <ac:spMkLst>
            <pc:docMk/>
            <pc:sldMk cId="848201310" sldId="417"/>
            <ac:spMk id="82" creationId="{D55E9335-A01D-4958-88A7-ED7829FE12D2}"/>
          </ac:spMkLst>
        </pc:spChg>
        <pc:grpChg chg="add mod">
          <ac:chgData name="huyen tran" userId="2b1b1c2d15a81484" providerId="LiveId" clId="{84C1824D-9DAF-4012-8FAB-EDC38B65731F}" dt="2020-07-27T10:45:07.678" v="640" actId="14100"/>
          <ac:grpSpMkLst>
            <pc:docMk/>
            <pc:sldMk cId="848201310" sldId="417"/>
            <ac:grpSpMk id="3" creationId="{22053090-B51F-4849-98D6-93B8BA0937DE}"/>
          </ac:grpSpMkLst>
        </pc:grpChg>
        <pc:grpChg chg="del">
          <ac:chgData name="huyen tran" userId="2b1b1c2d15a81484" providerId="LiveId" clId="{84C1824D-9DAF-4012-8FAB-EDC38B65731F}" dt="2020-07-27T10:44:43.580" v="636" actId="478"/>
          <ac:grpSpMkLst>
            <pc:docMk/>
            <pc:sldMk cId="848201310" sldId="417"/>
            <ac:grpSpMk id="10" creationId="{00000000-0000-0000-0000-000000000000}"/>
          </ac:grpSpMkLst>
        </pc:grpChg>
        <pc:grpChg chg="add del mod">
          <ac:chgData name="huyen tran" userId="2b1b1c2d15a81484" providerId="LiveId" clId="{84C1824D-9DAF-4012-8FAB-EDC38B65731F}" dt="2020-07-27T10:45:53.330" v="647" actId="165"/>
          <ac:grpSpMkLst>
            <pc:docMk/>
            <pc:sldMk cId="848201310" sldId="417"/>
            <ac:grpSpMk id="57" creationId="{B90FB33A-E281-452C-8985-79DAC4767432}"/>
          </ac:grpSpMkLst>
        </pc:grpChg>
        <pc:picChg chg="del">
          <ac:chgData name="huyen tran" userId="2b1b1c2d15a81484" providerId="LiveId" clId="{84C1824D-9DAF-4012-8FAB-EDC38B65731F}" dt="2020-07-27T10:45:33.965" v="641" actId="478"/>
          <ac:picMkLst>
            <pc:docMk/>
            <pc:sldMk cId="848201310" sldId="417"/>
            <ac:picMk id="29" creationId="{4591A7AA-51BC-457D-96D7-40B9B9A35E4D}"/>
          </ac:picMkLst>
        </pc:picChg>
        <pc:picChg chg="del">
          <ac:chgData name="huyen tran" userId="2b1b1c2d15a81484" providerId="LiveId" clId="{84C1824D-9DAF-4012-8FAB-EDC38B65731F}" dt="2020-07-27T10:45:33.965" v="641" actId="478"/>
          <ac:picMkLst>
            <pc:docMk/>
            <pc:sldMk cId="848201310" sldId="417"/>
            <ac:picMk id="35" creationId="{A49DDCD7-EAB7-40A5-8A84-18369D0BDE6A}"/>
          </ac:picMkLst>
        </pc:picChg>
        <pc:picChg chg="del">
          <ac:chgData name="huyen tran" userId="2b1b1c2d15a81484" providerId="LiveId" clId="{84C1824D-9DAF-4012-8FAB-EDC38B65731F}" dt="2020-07-27T10:45:33.965" v="641" actId="478"/>
          <ac:picMkLst>
            <pc:docMk/>
            <pc:sldMk cId="848201310" sldId="417"/>
            <ac:picMk id="37" creationId="{9EF95C0D-58A1-4AB7-B366-DB3E3CE9056D}"/>
          </ac:picMkLst>
        </pc:picChg>
        <pc:picChg chg="del">
          <ac:chgData name="huyen tran" userId="2b1b1c2d15a81484" providerId="LiveId" clId="{84C1824D-9DAF-4012-8FAB-EDC38B65731F}" dt="2020-07-27T10:45:33.965" v="641" actId="478"/>
          <ac:picMkLst>
            <pc:docMk/>
            <pc:sldMk cId="848201310" sldId="417"/>
            <ac:picMk id="39" creationId="{4C3B7B9A-7B5B-46BA-809D-371283DD1CF8}"/>
          </ac:picMkLst>
        </pc:picChg>
        <pc:picChg chg="del">
          <ac:chgData name="huyen tran" userId="2b1b1c2d15a81484" providerId="LiveId" clId="{84C1824D-9DAF-4012-8FAB-EDC38B65731F}" dt="2020-07-27T10:45:33.965" v="641" actId="478"/>
          <ac:picMkLst>
            <pc:docMk/>
            <pc:sldMk cId="848201310" sldId="417"/>
            <ac:picMk id="40" creationId="{866330CC-1476-4303-A809-47C05A036C73}"/>
          </ac:picMkLst>
        </pc:picChg>
        <pc:picChg chg="del">
          <ac:chgData name="huyen tran" userId="2b1b1c2d15a81484" providerId="LiveId" clId="{84C1824D-9DAF-4012-8FAB-EDC38B65731F}" dt="2020-07-27T10:45:33.965" v="641" actId="478"/>
          <ac:picMkLst>
            <pc:docMk/>
            <pc:sldMk cId="848201310" sldId="417"/>
            <ac:picMk id="41" creationId="{76ED8372-4464-4871-A089-42A7AEA2AF76}"/>
          </ac:picMkLst>
        </pc:picChg>
        <pc:picChg chg="del">
          <ac:chgData name="huyen tran" userId="2b1b1c2d15a81484" providerId="LiveId" clId="{84C1824D-9DAF-4012-8FAB-EDC38B65731F}" dt="2020-07-27T10:45:33.965" v="641" actId="478"/>
          <ac:picMkLst>
            <pc:docMk/>
            <pc:sldMk cId="848201310" sldId="417"/>
            <ac:picMk id="42" creationId="{EEE6A946-6D95-4C94-8620-2760AC202CFB}"/>
          </ac:picMkLst>
        </pc:picChg>
        <pc:picChg chg="del">
          <ac:chgData name="huyen tran" userId="2b1b1c2d15a81484" providerId="LiveId" clId="{84C1824D-9DAF-4012-8FAB-EDC38B65731F}" dt="2020-07-27T10:45:33.965" v="641" actId="478"/>
          <ac:picMkLst>
            <pc:docMk/>
            <pc:sldMk cId="848201310" sldId="417"/>
            <ac:picMk id="43" creationId="{F8C0D6A4-64E4-4148-8E75-7FF0BE6E20DD}"/>
          </ac:picMkLst>
        </pc:picChg>
        <pc:picChg chg="del">
          <ac:chgData name="huyen tran" userId="2b1b1c2d15a81484" providerId="LiveId" clId="{84C1824D-9DAF-4012-8FAB-EDC38B65731F}" dt="2020-07-27T10:45:33.965" v="641" actId="478"/>
          <ac:picMkLst>
            <pc:docMk/>
            <pc:sldMk cId="848201310" sldId="417"/>
            <ac:picMk id="44" creationId="{73443746-912B-437A-9AB1-D6573C85B01C}"/>
          </ac:picMkLst>
        </pc:picChg>
        <pc:picChg chg="del">
          <ac:chgData name="huyen tran" userId="2b1b1c2d15a81484" providerId="LiveId" clId="{84C1824D-9DAF-4012-8FAB-EDC38B65731F}" dt="2020-07-27T10:45:33.965" v="641" actId="478"/>
          <ac:picMkLst>
            <pc:docMk/>
            <pc:sldMk cId="848201310" sldId="417"/>
            <ac:picMk id="45" creationId="{89939593-67FB-4CFB-A318-DEFCE7BE9225}"/>
          </ac:picMkLst>
        </pc:picChg>
        <pc:picChg chg="del">
          <ac:chgData name="huyen tran" userId="2b1b1c2d15a81484" providerId="LiveId" clId="{84C1824D-9DAF-4012-8FAB-EDC38B65731F}" dt="2020-07-27T10:45:33.965" v="641" actId="478"/>
          <ac:picMkLst>
            <pc:docMk/>
            <pc:sldMk cId="848201310" sldId="417"/>
            <ac:picMk id="46" creationId="{EF2479FA-C477-4AA5-9463-4977AF383B45}"/>
          </ac:picMkLst>
        </pc:picChg>
        <pc:picChg chg="del">
          <ac:chgData name="huyen tran" userId="2b1b1c2d15a81484" providerId="LiveId" clId="{84C1824D-9DAF-4012-8FAB-EDC38B65731F}" dt="2020-07-27T10:45:33.965" v="641" actId="478"/>
          <ac:picMkLst>
            <pc:docMk/>
            <pc:sldMk cId="848201310" sldId="417"/>
            <ac:picMk id="48" creationId="{D7E8EA11-9480-4553-B055-E707198AD78D}"/>
          </ac:picMkLst>
        </pc:picChg>
        <pc:picChg chg="add mod">
          <ac:chgData name="huyen tran" userId="2b1b1c2d15a81484" providerId="LiveId" clId="{84C1824D-9DAF-4012-8FAB-EDC38B65731F}" dt="2020-07-27T10:45:00.049" v="638" actId="164"/>
          <ac:picMkLst>
            <pc:docMk/>
            <pc:sldMk cId="848201310" sldId="417"/>
            <ac:picMk id="55" creationId="{FCE4447B-026A-4E95-B984-514E04815452}"/>
          </ac:picMkLst>
        </pc:picChg>
        <pc:picChg chg="mod topLvl">
          <ac:chgData name="huyen tran" userId="2b1b1c2d15a81484" providerId="LiveId" clId="{84C1824D-9DAF-4012-8FAB-EDC38B65731F}" dt="2020-07-27T10:45:53.330" v="647" actId="165"/>
          <ac:picMkLst>
            <pc:docMk/>
            <pc:sldMk cId="848201310" sldId="417"/>
            <ac:picMk id="58" creationId="{539D8BF6-1EE6-4237-A618-D685BC9A118E}"/>
          </ac:picMkLst>
        </pc:picChg>
        <pc:picChg chg="mod topLvl">
          <ac:chgData name="huyen tran" userId="2b1b1c2d15a81484" providerId="LiveId" clId="{84C1824D-9DAF-4012-8FAB-EDC38B65731F}" dt="2020-07-27T10:45:53.330" v="647" actId="165"/>
          <ac:picMkLst>
            <pc:docMk/>
            <pc:sldMk cId="848201310" sldId="417"/>
            <ac:picMk id="64" creationId="{4275C959-95D9-4CA0-9111-44780CA9E019}"/>
          </ac:picMkLst>
        </pc:picChg>
        <pc:picChg chg="mod topLvl">
          <ac:chgData name="huyen tran" userId="2b1b1c2d15a81484" providerId="LiveId" clId="{84C1824D-9DAF-4012-8FAB-EDC38B65731F}" dt="2020-07-27T10:45:53.330" v="647" actId="165"/>
          <ac:picMkLst>
            <pc:docMk/>
            <pc:sldMk cId="848201310" sldId="417"/>
            <ac:picMk id="65" creationId="{2A6A1C97-3B9A-4152-89C4-AB279D53E4DE}"/>
          </ac:picMkLst>
        </pc:picChg>
        <pc:picChg chg="mod topLvl">
          <ac:chgData name="huyen tran" userId="2b1b1c2d15a81484" providerId="LiveId" clId="{84C1824D-9DAF-4012-8FAB-EDC38B65731F}" dt="2020-07-27T10:45:53.330" v="647" actId="165"/>
          <ac:picMkLst>
            <pc:docMk/>
            <pc:sldMk cId="848201310" sldId="417"/>
            <ac:picMk id="66" creationId="{EC35F2DA-BDD6-4784-96DB-C299FE54F010}"/>
          </ac:picMkLst>
        </pc:picChg>
        <pc:picChg chg="mod topLvl">
          <ac:chgData name="huyen tran" userId="2b1b1c2d15a81484" providerId="LiveId" clId="{84C1824D-9DAF-4012-8FAB-EDC38B65731F}" dt="2020-07-27T10:45:53.330" v="647" actId="165"/>
          <ac:picMkLst>
            <pc:docMk/>
            <pc:sldMk cId="848201310" sldId="417"/>
            <ac:picMk id="68" creationId="{0A9E1072-BCDD-4CB8-B7C3-F52635CA5276}"/>
          </ac:picMkLst>
        </pc:picChg>
        <pc:picChg chg="mod topLvl">
          <ac:chgData name="huyen tran" userId="2b1b1c2d15a81484" providerId="LiveId" clId="{84C1824D-9DAF-4012-8FAB-EDC38B65731F}" dt="2020-07-27T10:45:53.330" v="647" actId="165"/>
          <ac:picMkLst>
            <pc:docMk/>
            <pc:sldMk cId="848201310" sldId="417"/>
            <ac:picMk id="69" creationId="{899469AC-71C7-489A-A42B-67C4D7E70EB4}"/>
          </ac:picMkLst>
        </pc:picChg>
        <pc:picChg chg="mod topLvl">
          <ac:chgData name="huyen tran" userId="2b1b1c2d15a81484" providerId="LiveId" clId="{84C1824D-9DAF-4012-8FAB-EDC38B65731F}" dt="2020-07-27T10:45:53.330" v="647" actId="165"/>
          <ac:picMkLst>
            <pc:docMk/>
            <pc:sldMk cId="848201310" sldId="417"/>
            <ac:picMk id="70" creationId="{47DA0A48-888B-4513-9732-87C5EA7EA6F9}"/>
          </ac:picMkLst>
        </pc:picChg>
        <pc:picChg chg="mod topLvl">
          <ac:chgData name="huyen tran" userId="2b1b1c2d15a81484" providerId="LiveId" clId="{84C1824D-9DAF-4012-8FAB-EDC38B65731F}" dt="2020-07-27T10:45:53.330" v="647" actId="165"/>
          <ac:picMkLst>
            <pc:docMk/>
            <pc:sldMk cId="848201310" sldId="417"/>
            <ac:picMk id="71" creationId="{D8BA7F30-8FB7-47AA-A903-1AC35FD29FE6}"/>
          </ac:picMkLst>
        </pc:picChg>
        <pc:picChg chg="mod topLvl">
          <ac:chgData name="huyen tran" userId="2b1b1c2d15a81484" providerId="LiveId" clId="{84C1824D-9DAF-4012-8FAB-EDC38B65731F}" dt="2020-07-27T10:45:53.330" v="647" actId="165"/>
          <ac:picMkLst>
            <pc:docMk/>
            <pc:sldMk cId="848201310" sldId="417"/>
            <ac:picMk id="72" creationId="{3E281E0D-90BA-42C8-A9E9-51D1ADB618BA}"/>
          </ac:picMkLst>
        </pc:picChg>
        <pc:picChg chg="mod topLvl">
          <ac:chgData name="huyen tran" userId="2b1b1c2d15a81484" providerId="LiveId" clId="{84C1824D-9DAF-4012-8FAB-EDC38B65731F}" dt="2020-07-27T10:45:53.330" v="647" actId="165"/>
          <ac:picMkLst>
            <pc:docMk/>
            <pc:sldMk cId="848201310" sldId="417"/>
            <ac:picMk id="73" creationId="{BD2AE17D-FF46-4852-A5A6-EEF00D6A06F5}"/>
          </ac:picMkLst>
        </pc:picChg>
        <pc:picChg chg="mod topLvl">
          <ac:chgData name="huyen tran" userId="2b1b1c2d15a81484" providerId="LiveId" clId="{84C1824D-9DAF-4012-8FAB-EDC38B65731F}" dt="2020-07-27T10:45:53.330" v="647" actId="165"/>
          <ac:picMkLst>
            <pc:docMk/>
            <pc:sldMk cId="848201310" sldId="417"/>
            <ac:picMk id="74" creationId="{3E17D1A3-D412-4461-A6A2-E184062B871B}"/>
          </ac:picMkLst>
        </pc:picChg>
        <pc:picChg chg="mod topLvl">
          <ac:chgData name="huyen tran" userId="2b1b1c2d15a81484" providerId="LiveId" clId="{84C1824D-9DAF-4012-8FAB-EDC38B65731F}" dt="2020-07-27T10:45:53.330" v="647" actId="165"/>
          <ac:picMkLst>
            <pc:docMk/>
            <pc:sldMk cId="848201310" sldId="417"/>
            <ac:picMk id="75" creationId="{8C7B11A7-858C-4F89-A724-0FC7B6D1CE99}"/>
          </ac:picMkLst>
        </pc:picChg>
        <pc:picChg chg="mod topLvl">
          <ac:chgData name="huyen tran" userId="2b1b1c2d15a81484" providerId="LiveId" clId="{84C1824D-9DAF-4012-8FAB-EDC38B65731F}" dt="2020-07-27T10:45:53.330" v="647" actId="165"/>
          <ac:picMkLst>
            <pc:docMk/>
            <pc:sldMk cId="848201310" sldId="417"/>
            <ac:picMk id="77" creationId="{F0E96C55-E03C-44D9-88AB-B11D42184536}"/>
          </ac:picMkLst>
        </pc:picChg>
      </pc:sldChg>
      <pc:sldChg chg="modSp">
        <pc:chgData name="huyen tran" userId="2b1b1c2d15a81484" providerId="LiveId" clId="{84C1824D-9DAF-4012-8FAB-EDC38B65731F}" dt="2020-07-27T10:38:11.013" v="569" actId="255"/>
        <pc:sldMkLst>
          <pc:docMk/>
          <pc:sldMk cId="114071437" sldId="420"/>
        </pc:sldMkLst>
        <pc:spChg chg="mod">
          <ac:chgData name="huyen tran" userId="2b1b1c2d15a81484" providerId="LiveId" clId="{84C1824D-9DAF-4012-8FAB-EDC38B65731F}" dt="2020-07-27T10:38:11.013" v="569" actId="255"/>
          <ac:spMkLst>
            <pc:docMk/>
            <pc:sldMk cId="114071437" sldId="420"/>
            <ac:spMk id="34" creationId="{00000000-0000-0000-0000-000000000000}"/>
          </ac:spMkLst>
        </pc:spChg>
      </pc:sldChg>
      <pc:sldChg chg="addSp modSp">
        <pc:chgData name="huyen tran" userId="2b1b1c2d15a81484" providerId="LiveId" clId="{84C1824D-9DAF-4012-8FAB-EDC38B65731F}" dt="2020-07-27T10:38:18.108" v="570" actId="255"/>
        <pc:sldMkLst>
          <pc:docMk/>
          <pc:sldMk cId="1748352150" sldId="422"/>
        </pc:sldMkLst>
        <pc:spChg chg="add mod ord">
          <ac:chgData name="huyen tran" userId="2b1b1c2d15a81484" providerId="LiveId" clId="{84C1824D-9DAF-4012-8FAB-EDC38B65731F}" dt="2020-07-27T10:37:06.188" v="559" actId="167"/>
          <ac:spMkLst>
            <pc:docMk/>
            <pc:sldMk cId="1748352150" sldId="422"/>
            <ac:spMk id="5" creationId="{01013351-FACE-4231-9A5F-47E63D1266EF}"/>
          </ac:spMkLst>
        </pc:spChg>
        <pc:spChg chg="add mod">
          <ac:chgData name="huyen tran" userId="2b1b1c2d15a81484" providerId="LiveId" clId="{84C1824D-9DAF-4012-8FAB-EDC38B65731F}" dt="2020-07-27T10:37:53.302" v="567" actId="2085"/>
          <ac:spMkLst>
            <pc:docMk/>
            <pc:sldMk cId="1748352150" sldId="422"/>
            <ac:spMk id="8" creationId="{1D00FBD6-61D4-49E0-872E-1743CB558CAB}"/>
          </ac:spMkLst>
        </pc:spChg>
        <pc:spChg chg="mod">
          <ac:chgData name="huyen tran" userId="2b1b1c2d15a81484" providerId="LiveId" clId="{84C1824D-9DAF-4012-8FAB-EDC38B65731F}" dt="2020-07-27T10:38:02.150" v="568" actId="1076"/>
          <ac:spMkLst>
            <pc:docMk/>
            <pc:sldMk cId="1748352150" sldId="422"/>
            <ac:spMk id="22" creationId="{5171C49F-664B-4A1C-AA01-5815FA8A5555}"/>
          </ac:spMkLst>
        </pc:spChg>
        <pc:spChg chg="mod">
          <ac:chgData name="huyen tran" userId="2b1b1c2d15a81484" providerId="LiveId" clId="{84C1824D-9DAF-4012-8FAB-EDC38B65731F}" dt="2020-07-27T10:38:18.108" v="570" actId="255"/>
          <ac:spMkLst>
            <pc:docMk/>
            <pc:sldMk cId="1748352150" sldId="422"/>
            <ac:spMk id="34" creationId="{00000000-0000-0000-0000-000000000000}"/>
          </ac:spMkLst>
        </pc:spChg>
        <pc:picChg chg="mod ord">
          <ac:chgData name="huyen tran" userId="2b1b1c2d15a81484" providerId="LiveId" clId="{84C1824D-9DAF-4012-8FAB-EDC38B65731F}" dt="2020-07-27T10:37:36.342" v="564" actId="14100"/>
          <ac:picMkLst>
            <pc:docMk/>
            <pc:sldMk cId="1748352150" sldId="422"/>
            <ac:picMk id="4" creationId="{00000000-0000-0000-0000-000000000000}"/>
          </ac:picMkLst>
        </pc:picChg>
        <pc:picChg chg="ord">
          <ac:chgData name="huyen tran" userId="2b1b1c2d15a81484" providerId="LiveId" clId="{84C1824D-9DAF-4012-8FAB-EDC38B65731F}" dt="2020-07-27T10:37:19.508" v="562" actId="167"/>
          <ac:picMkLst>
            <pc:docMk/>
            <pc:sldMk cId="1748352150" sldId="422"/>
            <ac:picMk id="21" creationId="{33B16368-3DEC-4130-9282-E9A9C848DA62}"/>
          </ac:picMkLst>
        </pc:picChg>
      </pc:sldChg>
      <pc:sldChg chg="addSp delSp modSp">
        <pc:chgData name="huyen tran" userId="2b1b1c2d15a81484" providerId="LiveId" clId="{84C1824D-9DAF-4012-8FAB-EDC38B65731F}" dt="2020-07-27T10:27:04.570" v="300" actId="208"/>
        <pc:sldMkLst>
          <pc:docMk/>
          <pc:sldMk cId="1134512406" sldId="426"/>
        </pc:sldMkLst>
        <pc:spChg chg="del">
          <ac:chgData name="huyen tran" userId="2b1b1c2d15a81484" providerId="LiveId" clId="{84C1824D-9DAF-4012-8FAB-EDC38B65731F}" dt="2020-07-27T10:22:16.910" v="140" actId="478"/>
          <ac:spMkLst>
            <pc:docMk/>
            <pc:sldMk cId="1134512406" sldId="426"/>
            <ac:spMk id="5" creationId="{00000000-0000-0000-0000-000000000000}"/>
          </ac:spMkLst>
        </pc:spChg>
        <pc:spChg chg="add mod">
          <ac:chgData name="huyen tran" userId="2b1b1c2d15a81484" providerId="LiveId" clId="{84C1824D-9DAF-4012-8FAB-EDC38B65731F}" dt="2020-07-27T10:25:34.733" v="198" actId="20577"/>
          <ac:spMkLst>
            <pc:docMk/>
            <pc:sldMk cId="1134512406" sldId="426"/>
            <ac:spMk id="9" creationId="{6D1EC681-E818-4488-9F53-B99BE3F68F53}"/>
          </ac:spMkLst>
        </pc:spChg>
        <pc:spChg chg="mod">
          <ac:chgData name="huyen tran" userId="2b1b1c2d15a81484" providerId="LiveId" clId="{84C1824D-9DAF-4012-8FAB-EDC38B65731F}" dt="2020-07-27T10:27:04.570" v="300" actId="208"/>
          <ac:spMkLst>
            <pc:docMk/>
            <pc:sldMk cId="1134512406" sldId="426"/>
            <ac:spMk id="12" creationId="{00000000-0000-0000-0000-000000000000}"/>
          </ac:spMkLst>
        </pc:spChg>
        <pc:spChg chg="mod">
          <ac:chgData name="huyen tran" userId="2b1b1c2d15a81484" providerId="LiveId" clId="{84C1824D-9DAF-4012-8FAB-EDC38B65731F}" dt="2020-07-27T10:26:25.642" v="296" actId="404"/>
          <ac:spMkLst>
            <pc:docMk/>
            <pc:sldMk cId="1134512406" sldId="426"/>
            <ac:spMk id="34" creationId="{00000000-0000-0000-0000-000000000000}"/>
          </ac:spMkLst>
        </pc:spChg>
        <pc:picChg chg="mod ord">
          <ac:chgData name="huyen tran" userId="2b1b1c2d15a81484" providerId="LiveId" clId="{84C1824D-9DAF-4012-8FAB-EDC38B65731F}" dt="2020-07-27T10:25:10.124" v="144" actId="167"/>
          <ac:picMkLst>
            <pc:docMk/>
            <pc:sldMk cId="1134512406" sldId="426"/>
            <ac:picMk id="4" creationId="{00000000-0000-0000-0000-000000000000}"/>
          </ac:picMkLst>
        </pc:picChg>
      </pc:sldChg>
      <pc:sldChg chg="addSp delSp modSp mod setBg">
        <pc:chgData name="huyen tran" userId="2b1b1c2d15a81484" providerId="LiveId" clId="{84C1824D-9DAF-4012-8FAB-EDC38B65731F}" dt="2020-07-29T09:26:42.994" v="2548" actId="26606"/>
        <pc:sldMkLst>
          <pc:docMk/>
          <pc:sldMk cId="1827331249" sldId="428"/>
        </pc:sldMkLst>
        <pc:spChg chg="mod ord">
          <ac:chgData name="huyen tran" userId="2b1b1c2d15a81484" providerId="LiveId" clId="{84C1824D-9DAF-4012-8FAB-EDC38B65731F}" dt="2020-07-29T09:26:42.994" v="2548" actId="26606"/>
          <ac:spMkLst>
            <pc:docMk/>
            <pc:sldMk cId="1827331249" sldId="428"/>
            <ac:spMk id="2" creationId="{00000000-0000-0000-0000-000000000000}"/>
          </ac:spMkLst>
        </pc:spChg>
        <pc:spChg chg="add del">
          <ac:chgData name="huyen tran" userId="2b1b1c2d15a81484" providerId="LiveId" clId="{84C1824D-9DAF-4012-8FAB-EDC38B65731F}" dt="2020-07-29T09:26:42.989" v="2547" actId="26606"/>
          <ac:spMkLst>
            <pc:docMk/>
            <pc:sldMk cId="1827331249" sldId="428"/>
            <ac:spMk id="5" creationId="{A2509F26-B5DC-4BA7-B476-4CB044237A2E}"/>
          </ac:spMkLst>
        </pc:spChg>
        <pc:spChg chg="add del">
          <ac:chgData name="huyen tran" userId="2b1b1c2d15a81484" providerId="LiveId" clId="{84C1824D-9DAF-4012-8FAB-EDC38B65731F}" dt="2020-07-29T09:26:42.989" v="2547" actId="26606"/>
          <ac:spMkLst>
            <pc:docMk/>
            <pc:sldMk cId="1827331249" sldId="428"/>
            <ac:spMk id="6" creationId="{DB103EB1-B135-4526-B883-33228FC27FF1}"/>
          </ac:spMkLst>
        </pc:spChg>
        <pc:spChg chg="add del">
          <ac:chgData name="huyen tran" userId="2b1b1c2d15a81484" providerId="LiveId" clId="{84C1824D-9DAF-4012-8FAB-EDC38B65731F}" dt="2020-07-29T09:26:12.269" v="2529" actId="26606"/>
          <ac:spMkLst>
            <pc:docMk/>
            <pc:sldMk cId="1827331249" sldId="428"/>
            <ac:spMk id="8" creationId="{53BB5D57-6178-4F62-B472-0312F6D95A85}"/>
          </ac:spMkLst>
        </pc:spChg>
        <pc:spChg chg="add">
          <ac:chgData name="huyen tran" userId="2b1b1c2d15a81484" providerId="LiveId" clId="{84C1824D-9DAF-4012-8FAB-EDC38B65731F}" dt="2020-07-29T09:26:42.994" v="2548" actId="26606"/>
          <ac:spMkLst>
            <pc:docMk/>
            <pc:sldMk cId="1827331249" sldId="428"/>
            <ac:spMk id="9" creationId="{42A4FC2C-047E-45A5-965D-8E1E3BF09BC6}"/>
          </ac:spMkLst>
        </pc:spChg>
        <pc:spChg chg="add del">
          <ac:chgData name="huyen tran" userId="2b1b1c2d15a81484" providerId="LiveId" clId="{84C1824D-9DAF-4012-8FAB-EDC38B65731F}" dt="2020-07-29T09:26:12.269" v="2529" actId="26606"/>
          <ac:spMkLst>
            <pc:docMk/>
            <pc:sldMk cId="1827331249" sldId="428"/>
            <ac:spMk id="10" creationId="{4C61BD32-7542-4D52-BA5A-3ADE869BF8AC}"/>
          </ac:spMkLst>
        </pc:spChg>
        <pc:spChg chg="add del">
          <ac:chgData name="huyen tran" userId="2b1b1c2d15a81484" providerId="LiveId" clId="{84C1824D-9DAF-4012-8FAB-EDC38B65731F}" dt="2020-07-29T09:26:15.878" v="2531" actId="26606"/>
          <ac:spMkLst>
            <pc:docMk/>
            <pc:sldMk cId="1827331249" sldId="428"/>
            <ac:spMk id="12" creationId="{42A4FC2C-047E-45A5-965D-8E1E3BF09BC6}"/>
          </ac:spMkLst>
        </pc:spChg>
        <pc:spChg chg="add del">
          <ac:chgData name="huyen tran" userId="2b1b1c2d15a81484" providerId="LiveId" clId="{84C1824D-9DAF-4012-8FAB-EDC38B65731F}" dt="2020-07-29T09:26:19.423" v="2533" actId="26606"/>
          <ac:spMkLst>
            <pc:docMk/>
            <pc:sldMk cId="1827331249" sldId="428"/>
            <ac:spMk id="14" creationId="{42A4FC2C-047E-45A5-965D-8E1E3BF09BC6}"/>
          </ac:spMkLst>
        </pc:spChg>
        <pc:spChg chg="add del">
          <ac:chgData name="huyen tran" userId="2b1b1c2d15a81484" providerId="LiveId" clId="{84C1824D-9DAF-4012-8FAB-EDC38B65731F}" dt="2020-07-29T09:26:22.381" v="2535" actId="26606"/>
          <ac:spMkLst>
            <pc:docMk/>
            <pc:sldMk cId="1827331249" sldId="428"/>
            <ac:spMk id="16" creationId="{3DAD86CA-8235-409B-982B-5E7A033E2392}"/>
          </ac:spMkLst>
        </pc:spChg>
        <pc:spChg chg="add del">
          <ac:chgData name="huyen tran" userId="2b1b1c2d15a81484" providerId="LiveId" clId="{84C1824D-9DAF-4012-8FAB-EDC38B65731F}" dt="2020-07-29T09:26:22.381" v="2535" actId="26606"/>
          <ac:spMkLst>
            <pc:docMk/>
            <pc:sldMk cId="1827331249" sldId="428"/>
            <ac:spMk id="17" creationId="{9F234FBA-3501-47B4-AE0C-AA4AFBC8F603}"/>
          </ac:spMkLst>
        </pc:spChg>
        <pc:spChg chg="add del">
          <ac:chgData name="huyen tran" userId="2b1b1c2d15a81484" providerId="LiveId" clId="{84C1824D-9DAF-4012-8FAB-EDC38B65731F}" dt="2020-07-29T09:26:22.381" v="2535" actId="26606"/>
          <ac:spMkLst>
            <pc:docMk/>
            <pc:sldMk cId="1827331249" sldId="428"/>
            <ac:spMk id="18" creationId="{B5EF893B-0491-416E-9D33-BADE9600792A}"/>
          </ac:spMkLst>
        </pc:spChg>
        <pc:spChg chg="add del">
          <ac:chgData name="huyen tran" userId="2b1b1c2d15a81484" providerId="LiveId" clId="{84C1824D-9DAF-4012-8FAB-EDC38B65731F}" dt="2020-07-29T09:26:24.133" v="2537" actId="26606"/>
          <ac:spMkLst>
            <pc:docMk/>
            <pc:sldMk cId="1827331249" sldId="428"/>
            <ac:spMk id="21" creationId="{42A4FC2C-047E-45A5-965D-8E1E3BF09BC6}"/>
          </ac:spMkLst>
        </pc:spChg>
        <pc:spChg chg="add del">
          <ac:chgData name="huyen tran" userId="2b1b1c2d15a81484" providerId="LiveId" clId="{84C1824D-9DAF-4012-8FAB-EDC38B65731F}" dt="2020-07-29T09:26:27.109" v="2539" actId="26606"/>
          <ac:spMkLst>
            <pc:docMk/>
            <pc:sldMk cId="1827331249" sldId="428"/>
            <ac:spMk id="23" creationId="{42A4FC2C-047E-45A5-965D-8E1E3BF09BC6}"/>
          </ac:spMkLst>
        </pc:spChg>
        <pc:spChg chg="add del">
          <ac:chgData name="huyen tran" userId="2b1b1c2d15a81484" providerId="LiveId" clId="{84C1824D-9DAF-4012-8FAB-EDC38B65731F}" dt="2020-07-29T09:26:28.333" v="2541" actId="26606"/>
          <ac:spMkLst>
            <pc:docMk/>
            <pc:sldMk cId="1827331249" sldId="428"/>
            <ac:spMk id="25" creationId="{B670DBD5-770C-4383-9F54-5B86E86BD5BB}"/>
          </ac:spMkLst>
        </pc:spChg>
        <pc:spChg chg="add del">
          <ac:chgData name="huyen tran" userId="2b1b1c2d15a81484" providerId="LiveId" clId="{84C1824D-9DAF-4012-8FAB-EDC38B65731F}" dt="2020-07-29T09:26:33.181" v="2543" actId="26606"/>
          <ac:spMkLst>
            <pc:docMk/>
            <pc:sldMk cId="1827331249" sldId="428"/>
            <ac:spMk id="27" creationId="{42A4FC2C-047E-45A5-965D-8E1E3BF09BC6}"/>
          </ac:spMkLst>
        </pc:spChg>
        <pc:picChg chg="del">
          <ac:chgData name="huyen tran" userId="2b1b1c2d15a81484" providerId="LiveId" clId="{84C1824D-9DAF-4012-8FAB-EDC38B65731F}" dt="2020-07-28T09:56:19.557" v="991" actId="478"/>
          <ac:picMkLst>
            <pc:docMk/>
            <pc:sldMk cId="1827331249" sldId="428"/>
            <ac:picMk id="3" creationId="{00000000-0000-0000-0000-000000000000}"/>
          </ac:picMkLst>
        </pc:picChg>
        <pc:picChg chg="add mod">
          <ac:chgData name="huyen tran" userId="2b1b1c2d15a81484" providerId="LiveId" clId="{84C1824D-9DAF-4012-8FAB-EDC38B65731F}" dt="2020-07-29T09:26:42.994" v="2548" actId="26606"/>
          <ac:picMkLst>
            <pc:docMk/>
            <pc:sldMk cId="1827331249" sldId="428"/>
            <ac:picMk id="3" creationId="{C9C3DF27-C363-41F9-9A2A-0F4F3EA204D2}"/>
          </ac:picMkLst>
        </pc:picChg>
        <pc:cxnChg chg="add del">
          <ac:chgData name="huyen tran" userId="2b1b1c2d15a81484" providerId="LiveId" clId="{84C1824D-9DAF-4012-8FAB-EDC38B65731F}" dt="2020-07-29T09:26:22.381" v="2535" actId="26606"/>
          <ac:cxnSpMkLst>
            <pc:docMk/>
            <pc:sldMk cId="1827331249" sldId="428"/>
            <ac:cxnSpMk id="19" creationId="{469F4FF8-F8B0-4630-BA1B-0D8B324CD5FF}"/>
          </ac:cxnSpMkLst>
        </pc:cxnChg>
      </pc:sldChg>
      <pc:sldChg chg="addSp delSp modSp mod setBg setClrOvrMap">
        <pc:chgData name="huyen tran" userId="2b1b1c2d15a81484" providerId="LiveId" clId="{84C1824D-9DAF-4012-8FAB-EDC38B65731F}" dt="2020-07-29T09:29:30.790" v="2562"/>
        <pc:sldMkLst>
          <pc:docMk/>
          <pc:sldMk cId="2795197010" sldId="429"/>
        </pc:sldMkLst>
        <pc:spChg chg="mod">
          <ac:chgData name="huyen tran" userId="2b1b1c2d15a81484" providerId="LiveId" clId="{84C1824D-9DAF-4012-8FAB-EDC38B65731F}" dt="2020-07-29T09:28:49.488" v="2558" actId="26606"/>
          <ac:spMkLst>
            <pc:docMk/>
            <pc:sldMk cId="2795197010" sldId="429"/>
            <ac:spMk id="6" creationId="{2E3EA56B-BEB0-4656-A20B-D15F03B7ACA1}"/>
          </ac:spMkLst>
        </pc:spChg>
        <pc:spChg chg="add del">
          <ac:chgData name="huyen tran" userId="2b1b1c2d15a81484" providerId="LiveId" clId="{84C1824D-9DAF-4012-8FAB-EDC38B65731F}" dt="2020-07-29T09:28:46.703" v="2556" actId="26606"/>
          <ac:spMkLst>
            <pc:docMk/>
            <pc:sldMk cId="2795197010" sldId="429"/>
            <ac:spMk id="12" creationId="{4FA4E651-C3D8-4DB8-A026-E8531C6AFACC}"/>
          </ac:spMkLst>
        </pc:spChg>
        <pc:spChg chg="add del">
          <ac:chgData name="huyen tran" userId="2b1b1c2d15a81484" providerId="LiveId" clId="{84C1824D-9DAF-4012-8FAB-EDC38B65731F}" dt="2020-07-29T09:28:38.423" v="2554" actId="26606"/>
          <ac:spMkLst>
            <pc:docMk/>
            <pc:sldMk cId="2795197010" sldId="429"/>
            <ac:spMk id="15" creationId="{0671A8AE-40A1-4631-A6B8-581AFF065482}"/>
          </ac:spMkLst>
        </pc:spChg>
        <pc:spChg chg="add del">
          <ac:chgData name="huyen tran" userId="2b1b1c2d15a81484" providerId="LiveId" clId="{84C1824D-9DAF-4012-8FAB-EDC38B65731F}" dt="2020-07-29T09:28:38.423" v="2554" actId="26606"/>
          <ac:spMkLst>
            <pc:docMk/>
            <pc:sldMk cId="2795197010" sldId="429"/>
            <ac:spMk id="17" creationId="{AB58EF07-17C2-48CF-ABB0-EEF1F17CB8F0}"/>
          </ac:spMkLst>
        </pc:spChg>
        <pc:spChg chg="add del">
          <ac:chgData name="huyen tran" userId="2b1b1c2d15a81484" providerId="LiveId" clId="{84C1824D-9DAF-4012-8FAB-EDC38B65731F}" dt="2020-07-29T09:28:38.423" v="2554" actId="26606"/>
          <ac:spMkLst>
            <pc:docMk/>
            <pc:sldMk cId="2795197010" sldId="429"/>
            <ac:spMk id="19" creationId="{AF2F604E-43BE-4DC3-B983-E071523364F8}"/>
          </ac:spMkLst>
        </pc:spChg>
        <pc:spChg chg="add del">
          <ac:chgData name="huyen tran" userId="2b1b1c2d15a81484" providerId="LiveId" clId="{84C1824D-9DAF-4012-8FAB-EDC38B65731F}" dt="2020-07-29T09:28:38.423" v="2554" actId="26606"/>
          <ac:spMkLst>
            <pc:docMk/>
            <pc:sldMk cId="2795197010" sldId="429"/>
            <ac:spMk id="21" creationId="{08C9B587-E65E-4B52-B37C-ABEBB6E87928}"/>
          </ac:spMkLst>
        </pc:spChg>
        <pc:grpChg chg="add mod ord">
          <ac:chgData name="huyen tran" userId="2b1b1c2d15a81484" providerId="LiveId" clId="{84C1824D-9DAF-4012-8FAB-EDC38B65731F}" dt="2020-07-29T09:28:49.488" v="2558" actId="26606"/>
          <ac:grpSpMkLst>
            <pc:docMk/>
            <pc:sldMk cId="2795197010" sldId="429"/>
            <ac:grpSpMk id="4" creationId="{00000000-0000-0000-0000-000000000000}"/>
          </ac:grpSpMkLst>
        </pc:grpChg>
        <pc:picChg chg="del">
          <ac:chgData name="huyen tran" userId="2b1b1c2d15a81484" providerId="LiveId" clId="{84C1824D-9DAF-4012-8FAB-EDC38B65731F}" dt="2020-07-29T09:27:23.903" v="2549" actId="478"/>
          <ac:picMkLst>
            <pc:docMk/>
            <pc:sldMk cId="2795197010" sldId="429"/>
            <ac:picMk id="2" creationId="{00000000-0000-0000-0000-000000000000}"/>
          </ac:picMkLst>
        </pc:picChg>
        <pc:picChg chg="add mod ord">
          <ac:chgData name="huyen tran" userId="2b1b1c2d15a81484" providerId="LiveId" clId="{84C1824D-9DAF-4012-8FAB-EDC38B65731F}" dt="2020-07-29T09:29:30.790" v="2562"/>
          <ac:picMkLst>
            <pc:docMk/>
            <pc:sldMk cId="2795197010" sldId="429"/>
            <ac:picMk id="7" creationId="{2170BDB5-35BA-4698-8420-BF0EFDDA38DF}"/>
          </ac:picMkLst>
        </pc:picChg>
      </pc:sldChg>
      <pc:sldChg chg="addSp delSp modSp mod setBg setClrOvrMap">
        <pc:chgData name="huyen tran" userId="2b1b1c2d15a81484" providerId="LiveId" clId="{84C1824D-9DAF-4012-8FAB-EDC38B65731F}" dt="2020-08-06T10:21:10.628" v="3155" actId="166"/>
        <pc:sldMkLst>
          <pc:docMk/>
          <pc:sldMk cId="1116388254" sldId="431"/>
        </pc:sldMkLst>
        <pc:spChg chg="mod ord">
          <ac:chgData name="huyen tran" userId="2b1b1c2d15a81484" providerId="LiveId" clId="{84C1824D-9DAF-4012-8FAB-EDC38B65731F}" dt="2020-08-06T10:18:18.911" v="3134" actId="26606"/>
          <ac:spMkLst>
            <pc:docMk/>
            <pc:sldMk cId="1116388254" sldId="431"/>
            <ac:spMk id="2" creationId="{00000000-0000-0000-0000-000000000000}"/>
          </ac:spMkLst>
        </pc:spChg>
        <pc:spChg chg="mod">
          <ac:chgData name="huyen tran" userId="2b1b1c2d15a81484" providerId="LiveId" clId="{84C1824D-9DAF-4012-8FAB-EDC38B65731F}" dt="2020-08-06T10:21:10.628" v="3155" actId="166"/>
          <ac:spMkLst>
            <pc:docMk/>
            <pc:sldMk cId="1116388254" sldId="431"/>
            <ac:spMk id="4" creationId="{00000000-0000-0000-0000-000000000000}"/>
          </ac:spMkLst>
        </pc:spChg>
        <pc:spChg chg="add del mod ord">
          <ac:chgData name="huyen tran" userId="2b1b1c2d15a81484" providerId="LiveId" clId="{84C1824D-9DAF-4012-8FAB-EDC38B65731F}" dt="2020-07-29T09:25:25.228" v="2517" actId="478"/>
          <ac:spMkLst>
            <pc:docMk/>
            <pc:sldMk cId="1116388254" sldId="431"/>
            <ac:spMk id="9" creationId="{69118EB8-7BF3-4C19-93A8-11D89C656F31}"/>
          </ac:spMkLst>
        </pc:spChg>
        <pc:spChg chg="add del">
          <ac:chgData name="huyen tran" userId="2b1b1c2d15a81484" providerId="LiveId" clId="{84C1824D-9DAF-4012-8FAB-EDC38B65731F}" dt="2020-07-29T09:25:22.439" v="2516" actId="26606"/>
          <ac:spMkLst>
            <pc:docMk/>
            <pc:sldMk cId="1116388254" sldId="431"/>
            <ac:spMk id="12" creationId="{ECE1DA53-9811-4831-9BFB-3E8658F0806F}"/>
          </ac:spMkLst>
        </pc:spChg>
        <pc:spChg chg="add del">
          <ac:chgData name="huyen tran" userId="2b1b1c2d15a81484" providerId="LiveId" clId="{84C1824D-9DAF-4012-8FAB-EDC38B65731F}" dt="2020-08-06T10:18:18.911" v="3134" actId="26606"/>
          <ac:spMkLst>
            <pc:docMk/>
            <pc:sldMk cId="1116388254" sldId="431"/>
            <ac:spMk id="14" creationId="{ECE1DA53-9811-4831-9BFB-3E8658F0806F}"/>
          </ac:spMkLst>
        </pc:spChg>
        <pc:spChg chg="add del">
          <ac:chgData name="huyen tran" userId="2b1b1c2d15a81484" providerId="LiveId" clId="{84C1824D-9DAF-4012-8FAB-EDC38B65731F}" dt="2020-08-06T10:18:10.258" v="3132" actId="26606"/>
          <ac:spMkLst>
            <pc:docMk/>
            <pc:sldMk cId="1116388254" sldId="431"/>
            <ac:spMk id="16" creationId="{55666830-9A19-4E01-8505-D6C7F9AC5665}"/>
          </ac:spMkLst>
        </pc:spChg>
        <pc:spChg chg="add del">
          <ac:chgData name="huyen tran" userId="2b1b1c2d15a81484" providerId="LiveId" clId="{84C1824D-9DAF-4012-8FAB-EDC38B65731F}" dt="2020-07-29T09:25:04.552" v="2505" actId="26606"/>
          <ac:spMkLst>
            <pc:docMk/>
            <pc:sldMk cId="1116388254" sldId="431"/>
            <ac:spMk id="17" creationId="{60E9A6ED-B880-44EA-8D60-C9D3C82CCBD2}"/>
          </ac:spMkLst>
        </pc:spChg>
        <pc:spChg chg="add del">
          <ac:chgData name="huyen tran" userId="2b1b1c2d15a81484" providerId="LiveId" clId="{84C1824D-9DAF-4012-8FAB-EDC38B65731F}" dt="2020-08-06T10:18:10.258" v="3132" actId="26606"/>
          <ac:spMkLst>
            <pc:docMk/>
            <pc:sldMk cId="1116388254" sldId="431"/>
            <ac:spMk id="18" creationId="{AE9FC877-7FB6-4D22-9988-35420644E202}"/>
          </ac:spMkLst>
        </pc:spChg>
        <pc:spChg chg="add del">
          <ac:chgData name="huyen tran" userId="2b1b1c2d15a81484" providerId="LiveId" clId="{84C1824D-9DAF-4012-8FAB-EDC38B65731F}" dt="2020-07-29T09:25:07.070" v="2507" actId="26606"/>
          <ac:spMkLst>
            <pc:docMk/>
            <pc:sldMk cId="1116388254" sldId="431"/>
            <ac:spMk id="19" creationId="{5E8D2E83-FB3A-40E7-A9E5-7AB389D612B4}"/>
          </ac:spMkLst>
        </pc:spChg>
        <pc:spChg chg="add del">
          <ac:chgData name="huyen tran" userId="2b1b1c2d15a81484" providerId="LiveId" clId="{84C1824D-9DAF-4012-8FAB-EDC38B65731F}" dt="2020-08-06T10:18:10.258" v="3132" actId="26606"/>
          <ac:spMkLst>
            <pc:docMk/>
            <pc:sldMk cId="1116388254" sldId="431"/>
            <ac:spMk id="20" creationId="{E41809D1-F12E-46BB-B804-5F209D325E8B}"/>
          </ac:spMkLst>
        </pc:spChg>
        <pc:spChg chg="add del">
          <ac:chgData name="huyen tran" userId="2b1b1c2d15a81484" providerId="LiveId" clId="{84C1824D-9DAF-4012-8FAB-EDC38B65731F}" dt="2020-07-29T09:25:10.253" v="2509" actId="26606"/>
          <ac:spMkLst>
            <pc:docMk/>
            <pc:sldMk cId="1116388254" sldId="431"/>
            <ac:spMk id="21" creationId="{ECE1DA53-9811-4831-9BFB-3E8658F0806F}"/>
          </ac:spMkLst>
        </pc:spChg>
        <pc:spChg chg="add del">
          <ac:chgData name="huyen tran" userId="2b1b1c2d15a81484" providerId="LiveId" clId="{84C1824D-9DAF-4012-8FAB-EDC38B65731F}" dt="2020-08-06T10:18:10.258" v="3132" actId="26606"/>
          <ac:spMkLst>
            <pc:docMk/>
            <pc:sldMk cId="1116388254" sldId="431"/>
            <ac:spMk id="22" creationId="{AF2F604E-43BE-4DC3-B983-E071523364F8}"/>
          </ac:spMkLst>
        </pc:spChg>
        <pc:spChg chg="add del">
          <ac:chgData name="huyen tran" userId="2b1b1c2d15a81484" providerId="LiveId" clId="{84C1824D-9DAF-4012-8FAB-EDC38B65731F}" dt="2020-07-29T09:25:14.727" v="2511" actId="26606"/>
          <ac:spMkLst>
            <pc:docMk/>
            <pc:sldMk cId="1116388254" sldId="431"/>
            <ac:spMk id="23" creationId="{FE43805F-24A6-46A4-B19B-54F28347355C}"/>
          </ac:spMkLst>
        </pc:spChg>
        <pc:spChg chg="add del">
          <ac:chgData name="huyen tran" userId="2b1b1c2d15a81484" providerId="LiveId" clId="{84C1824D-9DAF-4012-8FAB-EDC38B65731F}" dt="2020-07-29T09:25:14.727" v="2511" actId="26606"/>
          <ac:spMkLst>
            <pc:docMk/>
            <pc:sldMk cId="1116388254" sldId="431"/>
            <ac:spMk id="24" creationId="{7FEAE179-C525-48F3-AD47-0E9E2B6F2E2E}"/>
          </ac:spMkLst>
        </pc:spChg>
        <pc:spChg chg="add del">
          <ac:chgData name="huyen tran" userId="2b1b1c2d15a81484" providerId="LiveId" clId="{84C1824D-9DAF-4012-8FAB-EDC38B65731F}" dt="2020-07-29T09:25:14.727" v="2511" actId="26606"/>
          <ac:spMkLst>
            <pc:docMk/>
            <pc:sldMk cId="1116388254" sldId="431"/>
            <ac:spMk id="25" creationId="{95C8260E-968F-44E8-A823-ABB431311926}"/>
          </ac:spMkLst>
        </pc:spChg>
        <pc:spChg chg="add del">
          <ac:chgData name="huyen tran" userId="2b1b1c2d15a81484" providerId="LiveId" clId="{84C1824D-9DAF-4012-8FAB-EDC38B65731F}" dt="2020-07-29T09:25:14.727" v="2511" actId="26606"/>
          <ac:spMkLst>
            <pc:docMk/>
            <pc:sldMk cId="1116388254" sldId="431"/>
            <ac:spMk id="26" creationId="{2C1BBA94-3F40-40AA-8BB9-E69E25E537C1}"/>
          </ac:spMkLst>
        </pc:spChg>
        <pc:spChg chg="add del">
          <ac:chgData name="huyen tran" userId="2b1b1c2d15a81484" providerId="LiveId" clId="{84C1824D-9DAF-4012-8FAB-EDC38B65731F}" dt="2020-08-06T10:18:10.258" v="3132" actId="26606"/>
          <ac:spMkLst>
            <pc:docMk/>
            <pc:sldMk cId="1116388254" sldId="431"/>
            <ac:spMk id="27" creationId="{08C9B587-E65E-4B52-B37C-ABEBB6E87928}"/>
          </ac:spMkLst>
        </pc:spChg>
        <pc:spChg chg="add del">
          <ac:chgData name="huyen tran" userId="2b1b1c2d15a81484" providerId="LiveId" clId="{84C1824D-9DAF-4012-8FAB-EDC38B65731F}" dt="2020-07-29T09:25:20.726" v="2513" actId="26606"/>
          <ac:spMkLst>
            <pc:docMk/>
            <pc:sldMk cId="1116388254" sldId="431"/>
            <ac:spMk id="28" creationId="{8F23F8A3-8FD7-4779-8323-FDC26BE99889}"/>
          </ac:spMkLst>
        </pc:spChg>
        <pc:spChg chg="add del">
          <ac:chgData name="huyen tran" userId="2b1b1c2d15a81484" providerId="LiveId" clId="{84C1824D-9DAF-4012-8FAB-EDC38B65731F}" dt="2020-07-29T09:25:20.726" v="2513" actId="26606"/>
          <ac:spMkLst>
            <pc:docMk/>
            <pc:sldMk cId="1116388254" sldId="431"/>
            <ac:spMk id="29" creationId="{F605C4CC-A25C-416F-8333-7CB7DC97D870}"/>
          </ac:spMkLst>
        </pc:spChg>
        <pc:spChg chg="add del">
          <ac:chgData name="huyen tran" userId="2b1b1c2d15a81484" providerId="LiveId" clId="{84C1824D-9DAF-4012-8FAB-EDC38B65731F}" dt="2020-08-06T10:18:18.911" v="3134" actId="26606"/>
          <ac:spMkLst>
            <pc:docMk/>
            <pc:sldMk cId="1116388254" sldId="431"/>
            <ac:spMk id="30" creationId="{D928DD85-BB99-450D-A702-2683E0296282}"/>
          </ac:spMkLst>
        </pc:spChg>
        <pc:spChg chg="add del">
          <ac:chgData name="huyen tran" userId="2b1b1c2d15a81484" providerId="LiveId" clId="{84C1824D-9DAF-4012-8FAB-EDC38B65731F}" dt="2020-08-06T10:18:18.911" v="3134" actId="26606"/>
          <ac:spMkLst>
            <pc:docMk/>
            <pc:sldMk cId="1116388254" sldId="431"/>
            <ac:spMk id="31" creationId="{240E5BD2-4019-4012-A1AA-628900E659E9}"/>
          </ac:spMkLst>
        </pc:spChg>
        <pc:picChg chg="del">
          <ac:chgData name="huyen tran" userId="2b1b1c2d15a81484" providerId="LiveId" clId="{84C1824D-9DAF-4012-8FAB-EDC38B65731F}" dt="2020-07-28T09:56:17.156" v="990" actId="478"/>
          <ac:picMkLst>
            <pc:docMk/>
            <pc:sldMk cId="1116388254" sldId="431"/>
            <ac:picMk id="3" creationId="{00000000-0000-0000-0000-000000000000}"/>
          </ac:picMkLst>
        </pc:picChg>
        <pc:picChg chg="add del mod ord modCrop">
          <ac:chgData name="huyen tran" userId="2b1b1c2d15a81484" providerId="LiveId" clId="{84C1824D-9DAF-4012-8FAB-EDC38B65731F}" dt="2020-08-06T10:20:03.024" v="3142" actId="478"/>
          <ac:picMkLst>
            <pc:docMk/>
            <pc:sldMk cId="1116388254" sldId="431"/>
            <ac:picMk id="5" creationId="{BF90A8CD-7801-46DD-A30E-2CF4EF21C447}"/>
          </ac:picMkLst>
        </pc:picChg>
        <pc:picChg chg="add del mod ord">
          <ac:chgData name="huyen tran" userId="2b1b1c2d15a81484" providerId="LiveId" clId="{84C1824D-9DAF-4012-8FAB-EDC38B65731F}" dt="2020-08-06T10:18:51.237" v="3138"/>
          <ac:picMkLst>
            <pc:docMk/>
            <pc:sldMk cId="1116388254" sldId="431"/>
            <ac:picMk id="6" creationId="{92CF1ED5-7EBE-4978-8761-E126FF25B83B}"/>
          </ac:picMkLst>
        </pc:picChg>
        <pc:picChg chg="add del mod ord">
          <ac:chgData name="huyen tran" userId="2b1b1c2d15a81484" providerId="LiveId" clId="{84C1824D-9DAF-4012-8FAB-EDC38B65731F}" dt="2020-08-06T10:21:06.117" v="3154" actId="167"/>
          <ac:picMkLst>
            <pc:docMk/>
            <pc:sldMk cId="1116388254" sldId="431"/>
            <ac:picMk id="8" creationId="{6B21155E-8488-454F-9552-B4E5C9176C11}"/>
          </ac:picMkLst>
        </pc:picChg>
      </pc:sldChg>
      <pc:sldChg chg="del">
        <pc:chgData name="huyen tran" userId="2b1b1c2d15a81484" providerId="LiveId" clId="{84C1824D-9DAF-4012-8FAB-EDC38B65731F}" dt="2020-07-29T09:22:45.620" v="2483" actId="2696"/>
        <pc:sldMkLst>
          <pc:docMk/>
          <pc:sldMk cId="3855214279" sldId="432"/>
        </pc:sldMkLst>
      </pc:sldChg>
      <pc:sldChg chg="addSp delSp modSp add">
        <pc:chgData name="huyen tran" userId="2b1b1c2d15a81484" providerId="LiveId" clId="{84C1824D-9DAF-4012-8FAB-EDC38B65731F}" dt="2020-08-06T10:08:47.610" v="3105" actId="255"/>
        <pc:sldMkLst>
          <pc:docMk/>
          <pc:sldMk cId="829699515" sldId="433"/>
        </pc:sldMkLst>
        <pc:spChg chg="mod">
          <ac:chgData name="huyen tran" userId="2b1b1c2d15a81484" providerId="LiveId" clId="{84C1824D-9DAF-4012-8FAB-EDC38B65731F}" dt="2020-08-06T09:45:26.233" v="2617" actId="108"/>
          <ac:spMkLst>
            <pc:docMk/>
            <pc:sldMk cId="829699515" sldId="433"/>
            <ac:spMk id="3" creationId="{EB72022C-3FD1-4656-ACFE-1F818559C0BE}"/>
          </ac:spMkLst>
        </pc:spChg>
        <pc:spChg chg="add mod">
          <ac:chgData name="huyen tran" userId="2b1b1c2d15a81484" providerId="LiveId" clId="{84C1824D-9DAF-4012-8FAB-EDC38B65731F}" dt="2020-08-06T09:36:15.914" v="2580" actId="1076"/>
          <ac:spMkLst>
            <pc:docMk/>
            <pc:sldMk cId="829699515" sldId="433"/>
            <ac:spMk id="4" creationId="{2DAEAAEE-77FB-4A8F-A1DE-237B705A8769}"/>
          </ac:spMkLst>
        </pc:spChg>
        <pc:spChg chg="mod">
          <ac:chgData name="huyen tran" userId="2b1b1c2d15a81484" providerId="LiveId" clId="{84C1824D-9DAF-4012-8FAB-EDC38B65731F}" dt="2020-08-06T09:38:49.185" v="2593" actId="692"/>
          <ac:spMkLst>
            <pc:docMk/>
            <pc:sldMk cId="829699515" sldId="433"/>
            <ac:spMk id="24" creationId="{93CF1976-82C8-4DC5-817F-50728C5FAE3D}"/>
          </ac:spMkLst>
        </pc:spChg>
        <pc:spChg chg="mod">
          <ac:chgData name="huyen tran" userId="2b1b1c2d15a81484" providerId="LiveId" clId="{84C1824D-9DAF-4012-8FAB-EDC38B65731F}" dt="2020-08-06T09:38:30.241" v="2591" actId="692"/>
          <ac:spMkLst>
            <pc:docMk/>
            <pc:sldMk cId="829699515" sldId="433"/>
            <ac:spMk id="25" creationId="{E2C72BEE-2933-4ED3-A0D1-FE3329A1F923}"/>
          </ac:spMkLst>
        </pc:spChg>
        <pc:spChg chg="mod">
          <ac:chgData name="huyen tran" userId="2b1b1c2d15a81484" providerId="LiveId" clId="{84C1824D-9DAF-4012-8FAB-EDC38B65731F}" dt="2020-08-06T09:38:44.512" v="2592" actId="692"/>
          <ac:spMkLst>
            <pc:docMk/>
            <pc:sldMk cId="829699515" sldId="433"/>
            <ac:spMk id="29" creationId="{68D7F2B3-7DB5-4056-A810-E18D3208A44F}"/>
          </ac:spMkLst>
        </pc:spChg>
        <pc:spChg chg="mod">
          <ac:chgData name="huyen tran" userId="2b1b1c2d15a81484" providerId="LiveId" clId="{84C1824D-9DAF-4012-8FAB-EDC38B65731F}" dt="2020-08-06T10:08:47.610" v="3105" actId="255"/>
          <ac:spMkLst>
            <pc:docMk/>
            <pc:sldMk cId="829699515" sldId="433"/>
            <ac:spMk id="31" creationId="{00000000-0000-0000-0000-000000000000}"/>
          </ac:spMkLst>
        </pc:spChg>
        <pc:spChg chg="mod">
          <ac:chgData name="huyen tran" userId="2b1b1c2d15a81484" providerId="LiveId" clId="{84C1824D-9DAF-4012-8FAB-EDC38B65731F}" dt="2020-08-06T09:35:48.505" v="2565" actId="14100"/>
          <ac:spMkLst>
            <pc:docMk/>
            <pc:sldMk cId="829699515" sldId="433"/>
            <ac:spMk id="32" creationId="{082481F8-2ED4-4EDC-9290-DD4B82C00275}"/>
          </ac:spMkLst>
        </pc:spChg>
        <pc:spChg chg="del">
          <ac:chgData name="huyen tran" userId="2b1b1c2d15a81484" providerId="LiveId" clId="{84C1824D-9DAF-4012-8FAB-EDC38B65731F}" dt="2020-08-06T09:44:59.503" v="2610" actId="478"/>
          <ac:spMkLst>
            <pc:docMk/>
            <pc:sldMk cId="829699515" sldId="433"/>
            <ac:spMk id="34" creationId="{672E785D-2141-4D5B-853A-D77AF2FF678B}"/>
          </ac:spMkLst>
        </pc:spChg>
        <pc:spChg chg="mod">
          <ac:chgData name="huyen tran" userId="2b1b1c2d15a81484" providerId="LiveId" clId="{84C1824D-9DAF-4012-8FAB-EDC38B65731F}" dt="2020-08-06T09:45:07.418" v="2612" actId="108"/>
          <ac:spMkLst>
            <pc:docMk/>
            <pc:sldMk cId="829699515" sldId="433"/>
            <ac:spMk id="35" creationId="{78180E9B-9276-4D5C-A3EA-2904E19135CE}"/>
          </ac:spMkLst>
        </pc:spChg>
        <pc:spChg chg="mod">
          <ac:chgData name="huyen tran" userId="2b1b1c2d15a81484" providerId="LiveId" clId="{84C1824D-9DAF-4012-8FAB-EDC38B65731F}" dt="2020-08-06T09:45:10.786" v="2613" actId="108"/>
          <ac:spMkLst>
            <pc:docMk/>
            <pc:sldMk cId="829699515" sldId="433"/>
            <ac:spMk id="36" creationId="{9DF641E1-5B8C-47C7-BA5F-44C44A5A6B5F}"/>
          </ac:spMkLst>
        </pc:spChg>
        <pc:spChg chg="mod">
          <ac:chgData name="huyen tran" userId="2b1b1c2d15a81484" providerId="LiveId" clId="{84C1824D-9DAF-4012-8FAB-EDC38B65731F}" dt="2020-08-06T09:45:13.318" v="2614" actId="108"/>
          <ac:spMkLst>
            <pc:docMk/>
            <pc:sldMk cId="829699515" sldId="433"/>
            <ac:spMk id="37" creationId="{E9600924-B8D8-426D-AF00-FAAF42FE26A4}"/>
          </ac:spMkLst>
        </pc:spChg>
        <pc:spChg chg="mod">
          <ac:chgData name="huyen tran" userId="2b1b1c2d15a81484" providerId="LiveId" clId="{84C1824D-9DAF-4012-8FAB-EDC38B65731F}" dt="2020-08-06T09:45:17.530" v="2615" actId="108"/>
          <ac:spMkLst>
            <pc:docMk/>
            <pc:sldMk cId="829699515" sldId="433"/>
            <ac:spMk id="38" creationId="{2BF42862-066A-417F-9DA4-CAC8430C6C01}"/>
          </ac:spMkLst>
        </pc:spChg>
        <pc:spChg chg="mod">
          <ac:chgData name="huyen tran" userId="2b1b1c2d15a81484" providerId="LiveId" clId="{84C1824D-9DAF-4012-8FAB-EDC38B65731F}" dt="2020-08-06T09:45:20.901" v="2616" actId="108"/>
          <ac:spMkLst>
            <pc:docMk/>
            <pc:sldMk cId="829699515" sldId="433"/>
            <ac:spMk id="39" creationId="{B53C6269-1291-40CB-B651-7BCA4AD994E8}"/>
          </ac:spMkLst>
        </pc:spChg>
        <pc:spChg chg="mod">
          <ac:chgData name="huyen tran" userId="2b1b1c2d15a81484" providerId="LiveId" clId="{84C1824D-9DAF-4012-8FAB-EDC38B65731F}" dt="2020-08-06T09:45:49.736" v="2619" actId="108"/>
          <ac:spMkLst>
            <pc:docMk/>
            <pc:sldMk cId="829699515" sldId="433"/>
            <ac:spMk id="53" creationId="{40085A3F-E474-4B26-B16C-3D602C7D692C}"/>
          </ac:spMkLst>
        </pc:spChg>
        <pc:spChg chg="add">
          <ac:chgData name="huyen tran" userId="2b1b1c2d15a81484" providerId="LiveId" clId="{84C1824D-9DAF-4012-8FAB-EDC38B65731F}" dt="2020-08-06T09:45:01.584" v="2611"/>
          <ac:spMkLst>
            <pc:docMk/>
            <pc:sldMk cId="829699515" sldId="433"/>
            <ac:spMk id="74" creationId="{3DD9AD64-7379-42E4-93AF-223D774DDB0A}"/>
          </ac:spMkLst>
        </pc:spChg>
        <pc:spChg chg="add del mod">
          <ac:chgData name="huyen tran" userId="2b1b1c2d15a81484" providerId="LiveId" clId="{84C1824D-9DAF-4012-8FAB-EDC38B65731F}" dt="2020-08-06T10:08:23.741" v="3103"/>
          <ac:spMkLst>
            <pc:docMk/>
            <pc:sldMk cId="829699515" sldId="433"/>
            <ac:spMk id="75" creationId="{FBB1DF2F-5BA5-4E57-9DDB-3AB0D52D63B5}"/>
          </ac:spMkLst>
        </pc:spChg>
        <pc:grpChg chg="mod">
          <ac:chgData name="huyen tran" userId="2b1b1c2d15a81484" providerId="LiveId" clId="{84C1824D-9DAF-4012-8FAB-EDC38B65731F}" dt="2020-08-06T09:46:07.257" v="2621" actId="1076"/>
          <ac:grpSpMkLst>
            <pc:docMk/>
            <pc:sldMk cId="829699515" sldId="433"/>
            <ac:grpSpMk id="41" creationId="{02C5A535-9F93-4010-A230-4BC6B58D7529}"/>
          </ac:grpSpMkLst>
        </pc:grpChg>
        <pc:grpChg chg="del">
          <ac:chgData name="huyen tran" userId="2b1b1c2d15a81484" providerId="LiveId" clId="{84C1824D-9DAF-4012-8FAB-EDC38B65731F}" dt="2020-08-06T09:38:04.295" v="2587" actId="478"/>
          <ac:grpSpMkLst>
            <pc:docMk/>
            <pc:sldMk cId="829699515" sldId="433"/>
            <ac:grpSpMk id="47" creationId="{B80D0829-6FDC-46BE-AB72-510FFFA95B57}"/>
          </ac:grpSpMkLst>
        </pc:grpChg>
        <pc:grpChg chg="mod">
          <ac:chgData name="huyen tran" userId="2b1b1c2d15a81484" providerId="LiveId" clId="{84C1824D-9DAF-4012-8FAB-EDC38B65731F}" dt="2020-08-06T09:45:49.736" v="2619" actId="108"/>
          <ac:grpSpMkLst>
            <pc:docMk/>
            <pc:sldMk cId="829699515" sldId="433"/>
            <ac:grpSpMk id="50" creationId="{B4CAB0EA-721F-4F68-801D-FAF16451995F}"/>
          </ac:grpSpMkLst>
        </pc:grpChg>
        <pc:grpChg chg="del">
          <ac:chgData name="huyen tran" userId="2b1b1c2d15a81484" providerId="LiveId" clId="{84C1824D-9DAF-4012-8FAB-EDC38B65731F}" dt="2020-08-06T09:38:18.972" v="2590" actId="478"/>
          <ac:grpSpMkLst>
            <pc:docMk/>
            <pc:sldMk cId="829699515" sldId="433"/>
            <ac:grpSpMk id="60" creationId="{555D2558-F382-4634-9D75-1AFE34FF4DCB}"/>
          </ac:grpSpMkLst>
        </pc:grpChg>
        <pc:grpChg chg="del">
          <ac:chgData name="huyen tran" userId="2b1b1c2d15a81484" providerId="LiveId" clId="{84C1824D-9DAF-4012-8FAB-EDC38B65731F}" dt="2020-08-06T09:38:10.121" v="2589" actId="478"/>
          <ac:grpSpMkLst>
            <pc:docMk/>
            <pc:sldMk cId="829699515" sldId="433"/>
            <ac:grpSpMk id="66" creationId="{37B888B7-52B4-4B09-BC15-AEB4604F6E6A}"/>
          </ac:grpSpMkLst>
        </pc:grpChg>
        <pc:grpChg chg="del">
          <ac:chgData name="huyen tran" userId="2b1b1c2d15a81484" providerId="LiveId" clId="{84C1824D-9DAF-4012-8FAB-EDC38B65731F}" dt="2020-08-06T09:38:06.669" v="2588" actId="478"/>
          <ac:grpSpMkLst>
            <pc:docMk/>
            <pc:sldMk cId="829699515" sldId="433"/>
            <ac:grpSpMk id="78" creationId="{3E22AA76-65DB-4583-942F-424C6F5C7C57}"/>
          </ac:grpSpMkLst>
        </pc:grpChg>
        <pc:grpChg chg="del">
          <ac:chgData name="huyen tran" userId="2b1b1c2d15a81484" providerId="LiveId" clId="{84C1824D-9DAF-4012-8FAB-EDC38B65731F}" dt="2020-08-06T09:37:59.646" v="2585" actId="478"/>
          <ac:grpSpMkLst>
            <pc:docMk/>
            <pc:sldMk cId="829699515" sldId="433"/>
            <ac:grpSpMk id="90" creationId="{797C3AE4-5D95-4A7A-9692-11914CBEA32B}"/>
          </ac:grpSpMkLst>
        </pc:grpChg>
        <pc:grpChg chg="del">
          <ac:chgData name="huyen tran" userId="2b1b1c2d15a81484" providerId="LiveId" clId="{84C1824D-9DAF-4012-8FAB-EDC38B65731F}" dt="2020-08-06T09:38:02.361" v="2586" actId="478"/>
          <ac:grpSpMkLst>
            <pc:docMk/>
            <pc:sldMk cId="829699515" sldId="433"/>
            <ac:grpSpMk id="96" creationId="{0FA97577-7A58-43BA-9A94-8E102B76EEAC}"/>
          </ac:grpSpMkLst>
        </pc:grpChg>
        <pc:cxnChg chg="mod">
          <ac:chgData name="huyen tran" userId="2b1b1c2d15a81484" providerId="LiveId" clId="{84C1824D-9DAF-4012-8FAB-EDC38B65731F}" dt="2020-08-06T09:45:55.139" v="2620" actId="692"/>
          <ac:cxnSpMkLst>
            <pc:docMk/>
            <pc:sldMk cId="829699515" sldId="433"/>
            <ac:cxnSpMk id="52" creationId="{07DD77D9-F557-48BF-95B9-3D07DFF16342}"/>
          </ac:cxnSpMkLst>
        </pc:cxnChg>
      </pc:sldChg>
      <pc:sldChg chg="del">
        <pc:chgData name="huyen tran" userId="2b1b1c2d15a81484" providerId="LiveId" clId="{84C1824D-9DAF-4012-8FAB-EDC38B65731F}" dt="2020-07-29T09:22:47.019" v="2484" actId="2696"/>
        <pc:sldMkLst>
          <pc:docMk/>
          <pc:sldMk cId="3482749466" sldId="433"/>
        </pc:sldMkLst>
      </pc:sldChg>
      <pc:sldChg chg="modSp add">
        <pc:chgData name="huyen tran" userId="2b1b1c2d15a81484" providerId="LiveId" clId="{84C1824D-9DAF-4012-8FAB-EDC38B65731F}" dt="2020-08-06T10:10:30.206" v="3117" actId="255"/>
        <pc:sldMkLst>
          <pc:docMk/>
          <pc:sldMk cId="589676484" sldId="434"/>
        </pc:sldMkLst>
        <pc:spChg chg="mod">
          <ac:chgData name="huyen tran" userId="2b1b1c2d15a81484" providerId="LiveId" clId="{84C1824D-9DAF-4012-8FAB-EDC38B65731F}" dt="2020-08-06T10:10:30.206" v="3117" actId="255"/>
          <ac:spMkLst>
            <pc:docMk/>
            <pc:sldMk cId="589676484" sldId="434"/>
            <ac:spMk id="31" creationId="{00000000-0000-0000-0000-000000000000}"/>
          </ac:spMkLst>
        </pc:spChg>
      </pc:sldChg>
      <pc:sldChg chg="del">
        <pc:chgData name="huyen tran" userId="2b1b1c2d15a81484" providerId="LiveId" clId="{84C1824D-9DAF-4012-8FAB-EDC38B65731F}" dt="2020-07-29T09:22:48.173" v="2485" actId="2696"/>
        <pc:sldMkLst>
          <pc:docMk/>
          <pc:sldMk cId="3836960192" sldId="434"/>
        </pc:sldMkLst>
      </pc:sldChg>
      <pc:sldChg chg="del">
        <pc:chgData name="huyen tran" userId="2b1b1c2d15a81484" providerId="LiveId" clId="{84C1824D-9DAF-4012-8FAB-EDC38B65731F}" dt="2020-07-29T09:22:49.089" v="2486" actId="2696"/>
        <pc:sldMkLst>
          <pc:docMk/>
          <pc:sldMk cId="2455253838" sldId="435"/>
        </pc:sldMkLst>
      </pc:sldChg>
      <pc:sldChg chg="modSp add">
        <pc:chgData name="huyen tran" userId="2b1b1c2d15a81484" providerId="LiveId" clId="{84C1824D-9DAF-4012-8FAB-EDC38B65731F}" dt="2020-08-06T10:09:23.886" v="3107" actId="255"/>
        <pc:sldMkLst>
          <pc:docMk/>
          <pc:sldMk cId="3037513312" sldId="435"/>
        </pc:sldMkLst>
        <pc:spChg chg="mod">
          <ac:chgData name="huyen tran" userId="2b1b1c2d15a81484" providerId="LiveId" clId="{84C1824D-9DAF-4012-8FAB-EDC38B65731F}" dt="2020-08-06T09:43:25.658" v="2606" actId="108"/>
          <ac:spMkLst>
            <pc:docMk/>
            <pc:sldMk cId="3037513312" sldId="435"/>
            <ac:spMk id="3" creationId="{EB72022C-3FD1-4656-ACFE-1F818559C0BE}"/>
          </ac:spMkLst>
        </pc:spChg>
        <pc:spChg chg="mod">
          <ac:chgData name="huyen tran" userId="2b1b1c2d15a81484" providerId="LiveId" clId="{84C1824D-9DAF-4012-8FAB-EDC38B65731F}" dt="2020-08-06T09:41:12.900" v="2596" actId="692"/>
          <ac:spMkLst>
            <pc:docMk/>
            <pc:sldMk cId="3037513312" sldId="435"/>
            <ac:spMk id="24" creationId="{93CF1976-82C8-4DC5-817F-50728C5FAE3D}"/>
          </ac:spMkLst>
        </pc:spChg>
        <pc:spChg chg="mod">
          <ac:chgData name="huyen tran" userId="2b1b1c2d15a81484" providerId="LiveId" clId="{84C1824D-9DAF-4012-8FAB-EDC38B65731F}" dt="2020-08-06T09:41:03.053" v="2594" actId="692"/>
          <ac:spMkLst>
            <pc:docMk/>
            <pc:sldMk cId="3037513312" sldId="435"/>
            <ac:spMk id="25" creationId="{E2C72BEE-2933-4ED3-A0D1-FE3329A1F923}"/>
          </ac:spMkLst>
        </pc:spChg>
        <pc:spChg chg="mod">
          <ac:chgData name="huyen tran" userId="2b1b1c2d15a81484" providerId="LiveId" clId="{84C1824D-9DAF-4012-8FAB-EDC38B65731F}" dt="2020-08-06T09:41:08.933" v="2595" actId="692"/>
          <ac:spMkLst>
            <pc:docMk/>
            <pc:sldMk cId="3037513312" sldId="435"/>
            <ac:spMk id="29" creationId="{68D7F2B3-7DB5-4056-A810-E18D3208A44F}"/>
          </ac:spMkLst>
        </pc:spChg>
        <pc:spChg chg="mod">
          <ac:chgData name="huyen tran" userId="2b1b1c2d15a81484" providerId="LiveId" clId="{84C1824D-9DAF-4012-8FAB-EDC38B65731F}" dt="2020-08-06T10:09:23.886" v="3107" actId="255"/>
          <ac:spMkLst>
            <pc:docMk/>
            <pc:sldMk cId="3037513312" sldId="435"/>
            <ac:spMk id="31" creationId="{00000000-0000-0000-0000-000000000000}"/>
          </ac:spMkLst>
        </pc:spChg>
        <pc:spChg chg="mod">
          <ac:chgData name="huyen tran" userId="2b1b1c2d15a81484" providerId="LiveId" clId="{84C1824D-9DAF-4012-8FAB-EDC38B65731F}" dt="2020-08-06T09:41:42.845" v="2604" actId="692"/>
          <ac:spMkLst>
            <pc:docMk/>
            <pc:sldMk cId="3037513312" sldId="435"/>
            <ac:spMk id="34" creationId="{672E785D-2141-4D5B-853A-D77AF2FF678B}"/>
          </ac:spMkLst>
        </pc:spChg>
        <pc:spChg chg="mod">
          <ac:chgData name="huyen tran" userId="2b1b1c2d15a81484" providerId="LiveId" clId="{84C1824D-9DAF-4012-8FAB-EDC38B65731F}" dt="2020-08-06T09:44:04.877" v="2609" actId="692"/>
          <ac:spMkLst>
            <pc:docMk/>
            <pc:sldMk cId="3037513312" sldId="435"/>
            <ac:spMk id="35" creationId="{78180E9B-9276-4D5C-A3EA-2904E19135CE}"/>
          </ac:spMkLst>
        </pc:spChg>
        <pc:spChg chg="mod">
          <ac:chgData name="huyen tran" userId="2b1b1c2d15a81484" providerId="LiveId" clId="{84C1824D-9DAF-4012-8FAB-EDC38B65731F}" dt="2020-08-06T09:44:04.877" v="2609" actId="692"/>
          <ac:spMkLst>
            <pc:docMk/>
            <pc:sldMk cId="3037513312" sldId="435"/>
            <ac:spMk id="36" creationId="{9DF641E1-5B8C-47C7-BA5F-44C44A5A6B5F}"/>
          </ac:spMkLst>
        </pc:spChg>
        <pc:spChg chg="mod">
          <ac:chgData name="huyen tran" userId="2b1b1c2d15a81484" providerId="LiveId" clId="{84C1824D-9DAF-4012-8FAB-EDC38B65731F}" dt="2020-08-06T09:44:04.877" v="2609" actId="692"/>
          <ac:spMkLst>
            <pc:docMk/>
            <pc:sldMk cId="3037513312" sldId="435"/>
            <ac:spMk id="37" creationId="{E9600924-B8D8-426D-AF00-FAAF42FE26A4}"/>
          </ac:spMkLst>
        </pc:spChg>
        <pc:spChg chg="mod">
          <ac:chgData name="huyen tran" userId="2b1b1c2d15a81484" providerId="LiveId" clId="{84C1824D-9DAF-4012-8FAB-EDC38B65731F}" dt="2020-08-06T09:44:04.877" v="2609" actId="692"/>
          <ac:spMkLst>
            <pc:docMk/>
            <pc:sldMk cId="3037513312" sldId="435"/>
            <ac:spMk id="38" creationId="{2BF42862-066A-417F-9DA4-CAC8430C6C01}"/>
          </ac:spMkLst>
        </pc:spChg>
        <pc:spChg chg="mod">
          <ac:chgData name="huyen tran" userId="2b1b1c2d15a81484" providerId="LiveId" clId="{84C1824D-9DAF-4012-8FAB-EDC38B65731F}" dt="2020-08-06T09:43:50.892" v="2607" actId="108"/>
          <ac:spMkLst>
            <pc:docMk/>
            <pc:sldMk cId="3037513312" sldId="435"/>
            <ac:spMk id="39" creationId="{B53C6269-1291-40CB-B651-7BCA4AD994E8}"/>
          </ac:spMkLst>
        </pc:spChg>
      </pc:sldChg>
      <pc:sldChg chg="addSp delSp modSp add">
        <pc:chgData name="huyen tran" userId="2b1b1c2d15a81484" providerId="LiveId" clId="{84C1824D-9DAF-4012-8FAB-EDC38B65731F}" dt="2020-08-06T09:57:52.125" v="3095" actId="1076"/>
        <pc:sldMkLst>
          <pc:docMk/>
          <pc:sldMk cId="85187265" sldId="436"/>
        </pc:sldMkLst>
        <pc:spChg chg="mod">
          <ac:chgData name="huyen tran" userId="2b1b1c2d15a81484" providerId="LiveId" clId="{84C1824D-9DAF-4012-8FAB-EDC38B65731F}" dt="2020-08-06T09:56:41.136" v="2942" actId="1076"/>
          <ac:spMkLst>
            <pc:docMk/>
            <pc:sldMk cId="85187265" sldId="436"/>
            <ac:spMk id="3" creationId="{00000000-0000-0000-0000-000000000000}"/>
          </ac:spMkLst>
        </pc:spChg>
        <pc:spChg chg="add mod">
          <ac:chgData name="huyen tran" userId="2b1b1c2d15a81484" providerId="LiveId" clId="{84C1824D-9DAF-4012-8FAB-EDC38B65731F}" dt="2020-08-06T09:57:52.125" v="3095" actId="1076"/>
          <ac:spMkLst>
            <pc:docMk/>
            <pc:sldMk cId="85187265" sldId="436"/>
            <ac:spMk id="4" creationId="{98B3E309-D756-41BE-83D8-980F043311BF}"/>
          </ac:spMkLst>
        </pc:spChg>
        <pc:spChg chg="mod">
          <ac:chgData name="huyen tran" userId="2b1b1c2d15a81484" providerId="LiveId" clId="{84C1824D-9DAF-4012-8FAB-EDC38B65731F}" dt="2020-08-06T09:56:30.762" v="2940" actId="1076"/>
          <ac:spMkLst>
            <pc:docMk/>
            <pc:sldMk cId="85187265" sldId="436"/>
            <ac:spMk id="6" creationId="{00000000-0000-0000-0000-000000000000}"/>
          </ac:spMkLst>
        </pc:spChg>
        <pc:spChg chg="mod">
          <ac:chgData name="huyen tran" userId="2b1b1c2d15a81484" providerId="LiveId" clId="{84C1824D-9DAF-4012-8FAB-EDC38B65731F}" dt="2020-08-06T09:56:30.762" v="2940" actId="1076"/>
          <ac:spMkLst>
            <pc:docMk/>
            <pc:sldMk cId="85187265" sldId="436"/>
            <ac:spMk id="9" creationId="{00000000-0000-0000-0000-000000000000}"/>
          </ac:spMkLst>
        </pc:spChg>
        <pc:spChg chg="mod">
          <ac:chgData name="huyen tran" userId="2b1b1c2d15a81484" providerId="LiveId" clId="{84C1824D-9DAF-4012-8FAB-EDC38B65731F}" dt="2020-08-06T09:56:30.762" v="2940" actId="1076"/>
          <ac:spMkLst>
            <pc:docMk/>
            <pc:sldMk cId="85187265" sldId="436"/>
            <ac:spMk id="10" creationId="{00000000-0000-0000-0000-000000000000}"/>
          </ac:spMkLst>
        </pc:spChg>
        <pc:spChg chg="mod">
          <ac:chgData name="huyen tran" userId="2b1b1c2d15a81484" providerId="LiveId" clId="{84C1824D-9DAF-4012-8FAB-EDC38B65731F}" dt="2020-08-06T09:56:37.224" v="2941" actId="1076"/>
          <ac:spMkLst>
            <pc:docMk/>
            <pc:sldMk cId="85187265" sldId="436"/>
            <ac:spMk id="12" creationId="{00000000-0000-0000-0000-000000000000}"/>
          </ac:spMkLst>
        </pc:spChg>
        <pc:spChg chg="mod">
          <ac:chgData name="huyen tran" userId="2b1b1c2d15a81484" providerId="LiveId" clId="{84C1824D-9DAF-4012-8FAB-EDC38B65731F}" dt="2020-08-06T09:56:50.695" v="2944" actId="14100"/>
          <ac:spMkLst>
            <pc:docMk/>
            <pc:sldMk cId="85187265" sldId="436"/>
            <ac:spMk id="62" creationId="{00000000-0000-0000-0000-000000000000}"/>
          </ac:spMkLst>
        </pc:spChg>
        <pc:grpChg chg="mod">
          <ac:chgData name="huyen tran" userId="2b1b1c2d15a81484" providerId="LiveId" clId="{84C1824D-9DAF-4012-8FAB-EDC38B65731F}" dt="2020-08-06T09:56:30.762" v="2940" actId="1076"/>
          <ac:grpSpMkLst>
            <pc:docMk/>
            <pc:sldMk cId="85187265" sldId="436"/>
            <ac:grpSpMk id="3079" creationId="{00000000-0000-0000-0000-000000000000}"/>
          </ac:grpSpMkLst>
        </pc:grpChg>
        <pc:grpChg chg="mod">
          <ac:chgData name="huyen tran" userId="2b1b1c2d15a81484" providerId="LiveId" clId="{84C1824D-9DAF-4012-8FAB-EDC38B65731F}" dt="2020-08-06T09:56:45.807" v="2943" actId="1076"/>
          <ac:grpSpMkLst>
            <pc:docMk/>
            <pc:sldMk cId="85187265" sldId="436"/>
            <ac:grpSpMk id="3083" creationId="{00000000-0000-0000-0000-000000000000}"/>
          </ac:grpSpMkLst>
        </pc:grpChg>
        <pc:picChg chg="add ord">
          <ac:chgData name="huyen tran" userId="2b1b1c2d15a81484" providerId="LiveId" clId="{84C1824D-9DAF-4012-8FAB-EDC38B65731F}" dt="2020-08-06T09:56:13.079" v="2939" actId="167"/>
          <ac:picMkLst>
            <pc:docMk/>
            <pc:sldMk cId="85187265" sldId="436"/>
            <ac:picMk id="25" creationId="{CC4C1A59-0776-4B29-91A7-94BD126E2D65}"/>
          </ac:picMkLst>
        </pc:picChg>
        <pc:picChg chg="del">
          <ac:chgData name="huyen tran" userId="2b1b1c2d15a81484" providerId="LiveId" clId="{84C1824D-9DAF-4012-8FAB-EDC38B65731F}" dt="2020-08-06T09:56:05.632" v="2937" actId="478"/>
          <ac:picMkLst>
            <pc:docMk/>
            <pc:sldMk cId="85187265" sldId="436"/>
            <ac:picMk id="3074" creationId="{00000000-0000-0000-0000-000000000000}"/>
          </ac:picMkLst>
        </pc:picChg>
        <pc:picChg chg="mod">
          <ac:chgData name="huyen tran" userId="2b1b1c2d15a81484" providerId="LiveId" clId="{84C1824D-9DAF-4012-8FAB-EDC38B65731F}" dt="2020-08-06T09:56:30.762" v="2940" actId="1076"/>
          <ac:picMkLst>
            <pc:docMk/>
            <pc:sldMk cId="85187265" sldId="436"/>
            <ac:picMk id="3080" creationId="{00000000-0000-0000-0000-000000000000}"/>
          </ac:picMkLst>
        </pc:picChg>
        <pc:picChg chg="mod">
          <ac:chgData name="huyen tran" userId="2b1b1c2d15a81484" providerId="LiveId" clId="{84C1824D-9DAF-4012-8FAB-EDC38B65731F}" dt="2020-08-06T09:56:30.762" v="2940" actId="1076"/>
          <ac:picMkLst>
            <pc:docMk/>
            <pc:sldMk cId="85187265" sldId="436"/>
            <ac:picMk id="3082" creationId="{00000000-0000-0000-0000-000000000000}"/>
          </ac:picMkLst>
        </pc:picChg>
      </pc:sldChg>
      <pc:sldChg chg="del">
        <pc:chgData name="huyen tran" userId="2b1b1c2d15a81484" providerId="LiveId" clId="{84C1824D-9DAF-4012-8FAB-EDC38B65731F}" dt="2020-07-29T09:22:50.308" v="2487" actId="2696"/>
        <pc:sldMkLst>
          <pc:docMk/>
          <pc:sldMk cId="1939727883" sldId="436"/>
        </pc:sldMkLst>
      </pc:sldChg>
      <pc:sldChg chg="del">
        <pc:chgData name="huyen tran" userId="2b1b1c2d15a81484" providerId="LiveId" clId="{84C1824D-9DAF-4012-8FAB-EDC38B65731F}" dt="2020-07-29T09:22:51.404" v="2488" actId="2696"/>
        <pc:sldMkLst>
          <pc:docMk/>
          <pc:sldMk cId="730859353" sldId="437"/>
        </pc:sldMkLst>
      </pc:sldChg>
      <pc:sldChg chg="add">
        <pc:chgData name="huyen tran" userId="2b1b1c2d15a81484" providerId="LiveId" clId="{84C1824D-9DAF-4012-8FAB-EDC38B65731F}" dt="2020-07-29T09:23:11.184" v="2493"/>
        <pc:sldMkLst>
          <pc:docMk/>
          <pc:sldMk cId="2828630682" sldId="437"/>
        </pc:sldMkLst>
      </pc:sldChg>
      <pc:sldChg chg="del">
        <pc:chgData name="huyen tran" userId="2b1b1c2d15a81484" providerId="LiveId" clId="{84C1824D-9DAF-4012-8FAB-EDC38B65731F}" dt="2020-07-29T09:22:53.002" v="2489" actId="2696"/>
        <pc:sldMkLst>
          <pc:docMk/>
          <pc:sldMk cId="10500527" sldId="438"/>
        </pc:sldMkLst>
      </pc:sldChg>
      <pc:sldChg chg="modSp add">
        <pc:chgData name="huyen tran" userId="2b1b1c2d15a81484" providerId="LiveId" clId="{84C1824D-9DAF-4012-8FAB-EDC38B65731F}" dt="2020-08-06T10:09:52.599" v="3109" actId="255"/>
        <pc:sldMkLst>
          <pc:docMk/>
          <pc:sldMk cId="2537618159" sldId="438"/>
        </pc:sldMkLst>
        <pc:spChg chg="mod">
          <ac:chgData name="huyen tran" userId="2b1b1c2d15a81484" providerId="LiveId" clId="{84C1824D-9DAF-4012-8FAB-EDC38B65731F}" dt="2020-08-06T09:47:44.533" v="2624" actId="1076"/>
          <ac:spMkLst>
            <pc:docMk/>
            <pc:sldMk cId="2537618159" sldId="438"/>
            <ac:spMk id="20" creationId="{00000000-0000-0000-0000-000000000000}"/>
          </ac:spMkLst>
        </pc:spChg>
        <pc:spChg chg="mod">
          <ac:chgData name="huyen tran" userId="2b1b1c2d15a81484" providerId="LiveId" clId="{84C1824D-9DAF-4012-8FAB-EDC38B65731F}" dt="2020-08-06T10:09:52.599" v="3109" actId="255"/>
          <ac:spMkLst>
            <pc:docMk/>
            <pc:sldMk cId="2537618159" sldId="438"/>
            <ac:spMk id="34" creationId="{00000000-0000-0000-0000-000000000000}"/>
          </ac:spMkLst>
        </pc:spChg>
        <pc:spChg chg="mod">
          <ac:chgData name="huyen tran" userId="2b1b1c2d15a81484" providerId="LiveId" clId="{84C1824D-9DAF-4012-8FAB-EDC38B65731F}" dt="2020-08-06T09:47:29.295" v="2623" actId="1076"/>
          <ac:spMkLst>
            <pc:docMk/>
            <pc:sldMk cId="2537618159" sldId="438"/>
            <ac:spMk id="80" creationId="{00000000-0000-0000-0000-000000000000}"/>
          </ac:spMkLst>
        </pc:spChg>
        <pc:spChg chg="mod">
          <ac:chgData name="huyen tran" userId="2b1b1c2d15a81484" providerId="LiveId" clId="{84C1824D-9DAF-4012-8FAB-EDC38B65731F}" dt="2020-08-06T09:48:13.326" v="2628" actId="6549"/>
          <ac:spMkLst>
            <pc:docMk/>
            <pc:sldMk cId="2537618159" sldId="438"/>
            <ac:spMk id="4143" creationId="{00000000-0000-0000-0000-000000000000}"/>
          </ac:spMkLst>
        </pc:spChg>
      </pc:sldChg>
      <pc:sldChg chg="del">
        <pc:chgData name="huyen tran" userId="2b1b1c2d15a81484" providerId="LiveId" clId="{84C1824D-9DAF-4012-8FAB-EDC38B65731F}" dt="2020-07-29T09:22:55.089" v="2490" actId="2696"/>
        <pc:sldMkLst>
          <pc:docMk/>
          <pc:sldMk cId="1093381677" sldId="439"/>
        </pc:sldMkLst>
      </pc:sldChg>
      <pc:sldChg chg="modSp add">
        <pc:chgData name="huyen tran" userId="2b1b1c2d15a81484" providerId="LiveId" clId="{84C1824D-9DAF-4012-8FAB-EDC38B65731F}" dt="2020-08-06T10:10:13.659" v="3115" actId="255"/>
        <pc:sldMkLst>
          <pc:docMk/>
          <pc:sldMk cId="1470768529" sldId="439"/>
        </pc:sldMkLst>
        <pc:spChg chg="mod">
          <ac:chgData name="huyen tran" userId="2b1b1c2d15a81484" providerId="LiveId" clId="{84C1824D-9DAF-4012-8FAB-EDC38B65731F}" dt="2020-08-06T10:10:13.659" v="3115" actId="255"/>
          <ac:spMkLst>
            <pc:docMk/>
            <pc:sldMk cId="1470768529" sldId="439"/>
            <ac:spMk id="34" creationId="{00000000-0000-0000-0000-000000000000}"/>
          </ac:spMkLst>
        </pc:spChg>
      </pc:sldChg>
      <pc:sldChg chg="addSp modSp add">
        <pc:chgData name="huyen tran" userId="2b1b1c2d15a81484" providerId="LiveId" clId="{84C1824D-9DAF-4012-8FAB-EDC38B65731F}" dt="2020-08-06T10:10:44.412" v="3119" actId="255"/>
        <pc:sldMkLst>
          <pc:docMk/>
          <pc:sldMk cId="263703398" sldId="440"/>
        </pc:sldMkLst>
        <pc:spChg chg="add mod">
          <ac:chgData name="huyen tran" userId="2b1b1c2d15a81484" providerId="LiveId" clId="{84C1824D-9DAF-4012-8FAB-EDC38B65731F}" dt="2020-08-06T09:52:55.554" v="2767" actId="14100"/>
          <ac:spMkLst>
            <pc:docMk/>
            <pc:sldMk cId="263703398" sldId="440"/>
            <ac:spMk id="3" creationId="{53DEDBBD-1B04-4557-9344-FDCA74D133B5}"/>
          </ac:spMkLst>
        </pc:spChg>
        <pc:spChg chg="mod">
          <ac:chgData name="huyen tran" userId="2b1b1c2d15a81484" providerId="LiveId" clId="{84C1824D-9DAF-4012-8FAB-EDC38B65731F}" dt="2020-08-06T10:10:44.412" v="3119" actId="255"/>
          <ac:spMkLst>
            <pc:docMk/>
            <pc:sldMk cId="263703398" sldId="440"/>
            <ac:spMk id="34" creationId="{00000000-0000-0000-0000-000000000000}"/>
          </ac:spMkLst>
        </pc:spChg>
      </pc:sldChg>
      <pc:sldChg chg="modSp">
        <pc:chgData name="huyen tran" userId="2b1b1c2d15a81484" providerId="LiveId" clId="{84C1824D-9DAF-4012-8FAB-EDC38B65731F}" dt="2020-07-27T10:29:33.196" v="357" actId="20577"/>
        <pc:sldMkLst>
          <pc:docMk/>
          <pc:sldMk cId="2780778111" sldId="441"/>
        </pc:sldMkLst>
        <pc:spChg chg="mod">
          <ac:chgData name="huyen tran" userId="2b1b1c2d15a81484" providerId="LiveId" clId="{84C1824D-9DAF-4012-8FAB-EDC38B65731F}" dt="2020-07-27T10:29:33.196" v="357" actId="20577"/>
          <ac:spMkLst>
            <pc:docMk/>
            <pc:sldMk cId="2780778111" sldId="441"/>
            <ac:spMk id="34" creationId="{00000000-0000-0000-0000-000000000000}"/>
          </ac:spMkLst>
        </pc:spChg>
      </pc:sldChg>
      <pc:sldChg chg="modSp">
        <pc:chgData name="huyen tran" userId="2b1b1c2d15a81484" providerId="LiveId" clId="{84C1824D-9DAF-4012-8FAB-EDC38B65731F}" dt="2020-07-27T10:31:39.653" v="404" actId="255"/>
        <pc:sldMkLst>
          <pc:docMk/>
          <pc:sldMk cId="532719583" sldId="442"/>
        </pc:sldMkLst>
        <pc:spChg chg="mod">
          <ac:chgData name="huyen tran" userId="2b1b1c2d15a81484" providerId="LiveId" clId="{84C1824D-9DAF-4012-8FAB-EDC38B65731F}" dt="2020-07-27T10:31:39.653" v="404" actId="255"/>
          <ac:spMkLst>
            <pc:docMk/>
            <pc:sldMk cId="532719583" sldId="442"/>
            <ac:spMk id="34" creationId="{00000000-0000-0000-0000-000000000000}"/>
          </ac:spMkLst>
        </pc:spChg>
      </pc:sldChg>
      <pc:sldChg chg="modSp">
        <pc:chgData name="huyen tran" userId="2b1b1c2d15a81484" providerId="LiveId" clId="{84C1824D-9DAF-4012-8FAB-EDC38B65731F}" dt="2020-07-28T09:55:58.879" v="989" actId="207"/>
        <pc:sldMkLst>
          <pc:docMk/>
          <pc:sldMk cId="1628688992" sldId="443"/>
        </pc:sldMkLst>
        <pc:spChg chg="mod">
          <ac:chgData name="huyen tran" userId="2b1b1c2d15a81484" providerId="LiveId" clId="{84C1824D-9DAF-4012-8FAB-EDC38B65731F}" dt="2020-07-28T09:49:48.325" v="950" actId="255"/>
          <ac:spMkLst>
            <pc:docMk/>
            <pc:sldMk cId="1628688992" sldId="443"/>
            <ac:spMk id="34" creationId="{00000000-0000-0000-0000-000000000000}"/>
          </ac:spMkLst>
        </pc:spChg>
        <pc:spChg chg="mod">
          <ac:chgData name="huyen tran" userId="2b1b1c2d15a81484" providerId="LiveId" clId="{84C1824D-9DAF-4012-8FAB-EDC38B65731F}" dt="2020-07-28T09:51:19.140" v="962" actId="1037"/>
          <ac:spMkLst>
            <pc:docMk/>
            <pc:sldMk cId="1628688992" sldId="443"/>
            <ac:spMk id="35" creationId="{2FB5F73F-8D04-4BDF-888A-6BAFDC964E27}"/>
          </ac:spMkLst>
        </pc:spChg>
        <pc:graphicFrameChg chg="mod modGraphic">
          <ac:chgData name="huyen tran" userId="2b1b1c2d15a81484" providerId="LiveId" clId="{84C1824D-9DAF-4012-8FAB-EDC38B65731F}" dt="2020-07-28T09:55:58.879" v="989" actId="207"/>
          <ac:graphicFrameMkLst>
            <pc:docMk/>
            <pc:sldMk cId="1628688992" sldId="443"/>
            <ac:graphicFrameMk id="9" creationId="{00000000-0000-0000-0000-000000000000}"/>
          </ac:graphicFrameMkLst>
        </pc:graphicFrameChg>
      </pc:sldChg>
      <pc:sldChg chg="addSp delSp modSp">
        <pc:chgData name="huyen tran" userId="2b1b1c2d15a81484" providerId="LiveId" clId="{84C1824D-9DAF-4012-8FAB-EDC38B65731F}" dt="2020-08-06T10:18:53.018" v="3141" actId="478"/>
        <pc:sldMkLst>
          <pc:docMk/>
          <pc:sldMk cId="2091674491" sldId="444"/>
        </pc:sldMkLst>
        <pc:spChg chg="add">
          <ac:chgData name="huyen tran" userId="2b1b1c2d15a81484" providerId="LiveId" clId="{84C1824D-9DAF-4012-8FAB-EDC38B65731F}" dt="2020-07-28T09:49:00.911" v="944"/>
          <ac:spMkLst>
            <pc:docMk/>
            <pc:sldMk cId="2091674491" sldId="444"/>
            <ac:spMk id="15" creationId="{3173B8C6-3A84-4431-905B-22824F632EFA}"/>
          </ac:spMkLst>
        </pc:spChg>
        <pc:spChg chg="add">
          <ac:chgData name="huyen tran" userId="2b1b1c2d15a81484" providerId="LiveId" clId="{84C1824D-9DAF-4012-8FAB-EDC38B65731F}" dt="2020-07-28T09:49:00.911" v="944"/>
          <ac:spMkLst>
            <pc:docMk/>
            <pc:sldMk cId="2091674491" sldId="444"/>
            <ac:spMk id="16" creationId="{EB1ED984-5423-4F50-936A-FE0887DB2AFC}"/>
          </ac:spMkLst>
        </pc:spChg>
        <pc:spChg chg="add">
          <ac:chgData name="huyen tran" userId="2b1b1c2d15a81484" providerId="LiveId" clId="{84C1824D-9DAF-4012-8FAB-EDC38B65731F}" dt="2020-07-28T09:49:00.911" v="944"/>
          <ac:spMkLst>
            <pc:docMk/>
            <pc:sldMk cId="2091674491" sldId="444"/>
            <ac:spMk id="17" creationId="{13A429B2-2215-4281-8426-6FAA776C94C5}"/>
          </ac:spMkLst>
        </pc:spChg>
        <pc:spChg chg="add del mod">
          <ac:chgData name="huyen tran" userId="2b1b1c2d15a81484" providerId="LiveId" clId="{84C1824D-9DAF-4012-8FAB-EDC38B65731F}" dt="2020-08-06T10:18:53.018" v="3141" actId="478"/>
          <ac:spMkLst>
            <pc:docMk/>
            <pc:sldMk cId="2091674491" sldId="444"/>
            <ac:spMk id="18" creationId="{27771A30-DFE3-41C1-9253-09D8325A96CC}"/>
          </ac:spMkLst>
        </pc:spChg>
        <pc:spChg chg="add">
          <ac:chgData name="huyen tran" userId="2b1b1c2d15a81484" providerId="LiveId" clId="{84C1824D-9DAF-4012-8FAB-EDC38B65731F}" dt="2020-07-28T09:49:00.911" v="944"/>
          <ac:spMkLst>
            <pc:docMk/>
            <pc:sldMk cId="2091674491" sldId="444"/>
            <ac:spMk id="21" creationId="{1C8D52A8-61E4-47A1-A008-E3C414C086E8}"/>
          </ac:spMkLst>
        </pc:spChg>
        <pc:picChg chg="add">
          <ac:chgData name="huyen tran" userId="2b1b1c2d15a81484" providerId="LiveId" clId="{84C1824D-9DAF-4012-8FAB-EDC38B65731F}" dt="2020-07-28T09:49:00.911" v="944"/>
          <ac:picMkLst>
            <pc:docMk/>
            <pc:sldMk cId="2091674491" sldId="444"/>
            <ac:picMk id="14" creationId="{61642328-FA6B-46E2-9E94-98031182C688}"/>
          </ac:picMkLst>
        </pc:picChg>
        <pc:picChg chg="add del">
          <ac:chgData name="huyen tran" userId="2b1b1c2d15a81484" providerId="LiveId" clId="{84C1824D-9DAF-4012-8FAB-EDC38B65731F}" dt="2020-08-06T10:13:55.365" v="3124" actId="478"/>
          <ac:picMkLst>
            <pc:docMk/>
            <pc:sldMk cId="2091674491" sldId="444"/>
            <ac:picMk id="19" creationId="{5ED924E7-C819-48B6-BDF8-38F4720C8558}"/>
          </ac:picMkLst>
        </pc:picChg>
        <pc:picChg chg="add">
          <ac:chgData name="huyen tran" userId="2b1b1c2d15a81484" providerId="LiveId" clId="{84C1824D-9DAF-4012-8FAB-EDC38B65731F}" dt="2020-07-28T09:49:00.911" v="944"/>
          <ac:picMkLst>
            <pc:docMk/>
            <pc:sldMk cId="2091674491" sldId="444"/>
            <ac:picMk id="20" creationId="{68D4D1A4-130B-45E9-9A83-605967705003}"/>
          </ac:picMkLst>
        </pc:picChg>
        <pc:picChg chg="del">
          <ac:chgData name="huyen tran" userId="2b1b1c2d15a81484" providerId="LiveId" clId="{84C1824D-9DAF-4012-8FAB-EDC38B65731F}" dt="2020-07-28T09:48:21.348" v="939" actId="478"/>
          <ac:picMkLst>
            <pc:docMk/>
            <pc:sldMk cId="2091674491" sldId="444"/>
            <ac:picMk id="30" creationId="{00000000-0000-0000-0000-000000000000}"/>
          </ac:picMkLst>
        </pc:picChg>
        <pc:picChg chg="add del">
          <ac:chgData name="huyen tran" userId="2b1b1c2d15a81484" providerId="LiveId" clId="{84C1824D-9DAF-4012-8FAB-EDC38B65731F}" dt="2020-08-06T10:13:52.774" v="3123" actId="478"/>
          <ac:picMkLst>
            <pc:docMk/>
            <pc:sldMk cId="2091674491" sldId="444"/>
            <ac:picMk id="41" creationId="{00000000-0000-0000-0000-000000000000}"/>
          </ac:picMkLst>
        </pc:picChg>
      </pc:sldChg>
      <pc:sldChg chg="addSp delSp modSp">
        <pc:chgData name="huyen tran" userId="2b1b1c2d15a81484" providerId="LiveId" clId="{84C1824D-9DAF-4012-8FAB-EDC38B65731F}" dt="2020-07-28T09:55:43.453" v="988" actId="478"/>
        <pc:sldMkLst>
          <pc:docMk/>
          <pc:sldMk cId="1866795492" sldId="445"/>
        </pc:sldMkLst>
        <pc:spChg chg="del">
          <ac:chgData name="huyen tran" userId="2b1b1c2d15a81484" providerId="LiveId" clId="{84C1824D-9DAF-4012-8FAB-EDC38B65731F}" dt="2020-07-28T09:49:05.965" v="945" actId="478"/>
          <ac:spMkLst>
            <pc:docMk/>
            <pc:sldMk cId="1866795492" sldId="445"/>
            <ac:spMk id="5" creationId="{00000000-0000-0000-0000-000000000000}"/>
          </ac:spMkLst>
        </pc:spChg>
        <pc:spChg chg="add">
          <ac:chgData name="huyen tran" userId="2b1b1c2d15a81484" providerId="LiveId" clId="{84C1824D-9DAF-4012-8FAB-EDC38B65731F}" dt="2020-07-28T09:49:34.151" v="948"/>
          <ac:spMkLst>
            <pc:docMk/>
            <pc:sldMk cId="1866795492" sldId="445"/>
            <ac:spMk id="12" creationId="{35018F9E-0D71-4D24-BAE6-6FC88B384CE9}"/>
          </ac:spMkLst>
        </pc:spChg>
        <pc:spChg chg="add mod">
          <ac:chgData name="huyen tran" userId="2b1b1c2d15a81484" providerId="LiveId" clId="{84C1824D-9DAF-4012-8FAB-EDC38B65731F}" dt="2020-07-28T09:54:07.390" v="975" actId="1076"/>
          <ac:spMkLst>
            <pc:docMk/>
            <pc:sldMk cId="1866795492" sldId="445"/>
            <ac:spMk id="15" creationId="{9D1B552A-0471-486D-B7B1-3FB0C01E5EC5}"/>
          </ac:spMkLst>
        </pc:spChg>
        <pc:spChg chg="mod">
          <ac:chgData name="huyen tran" userId="2b1b1c2d15a81484" providerId="LiveId" clId="{84C1824D-9DAF-4012-8FAB-EDC38B65731F}" dt="2020-07-28T09:49:39.878" v="949" actId="255"/>
          <ac:spMkLst>
            <pc:docMk/>
            <pc:sldMk cId="1866795492" sldId="445"/>
            <ac:spMk id="34" creationId="{00000000-0000-0000-0000-000000000000}"/>
          </ac:spMkLst>
        </pc:spChg>
        <pc:grpChg chg="mod">
          <ac:chgData name="huyen tran" userId="2b1b1c2d15a81484" providerId="LiveId" clId="{84C1824D-9DAF-4012-8FAB-EDC38B65731F}" dt="2020-07-28T09:49:13.990" v="947" actId="1076"/>
          <ac:grpSpMkLst>
            <pc:docMk/>
            <pc:sldMk cId="1866795492" sldId="445"/>
            <ac:grpSpMk id="20" creationId="{00000000-0000-0000-0000-000000000000}"/>
          </ac:grpSpMkLst>
        </pc:grpChg>
        <pc:graphicFrameChg chg="add del">
          <ac:chgData name="huyen tran" userId="2b1b1c2d15a81484" providerId="LiveId" clId="{84C1824D-9DAF-4012-8FAB-EDC38B65731F}" dt="2020-07-28T09:53:25.061" v="965"/>
          <ac:graphicFrameMkLst>
            <pc:docMk/>
            <pc:sldMk cId="1866795492" sldId="445"/>
            <ac:graphicFrameMk id="3" creationId="{7C181F83-6F9D-453B-9B13-6662C31CB23F}"/>
          </ac:graphicFrameMkLst>
        </pc:graphicFrameChg>
        <pc:graphicFrameChg chg="del">
          <ac:chgData name="huyen tran" userId="2b1b1c2d15a81484" providerId="LiveId" clId="{84C1824D-9DAF-4012-8FAB-EDC38B65731F}" dt="2020-07-28T09:49:07.712" v="946" actId="478"/>
          <ac:graphicFrameMkLst>
            <pc:docMk/>
            <pc:sldMk cId="1866795492" sldId="445"/>
            <ac:graphicFrameMk id="4" creationId="{00000000-0000-0000-0000-000000000000}"/>
          </ac:graphicFrameMkLst>
        </pc:graphicFrameChg>
        <pc:graphicFrameChg chg="add mod modGraphic">
          <ac:chgData name="huyen tran" userId="2b1b1c2d15a81484" providerId="LiveId" clId="{84C1824D-9DAF-4012-8FAB-EDC38B65731F}" dt="2020-07-28T09:53:57.620" v="974" actId="207"/>
          <ac:graphicFrameMkLst>
            <pc:docMk/>
            <pc:sldMk cId="1866795492" sldId="445"/>
            <ac:graphicFrameMk id="6" creationId="{E6411381-DABA-4606-850A-9CAC839E41BC}"/>
          </ac:graphicFrameMkLst>
        </pc:graphicFrameChg>
        <pc:graphicFrameChg chg="add mod modGraphic">
          <ac:chgData name="huyen tran" userId="2b1b1c2d15a81484" providerId="LiveId" clId="{84C1824D-9DAF-4012-8FAB-EDC38B65731F}" dt="2020-07-28T09:55:40.187" v="987" actId="207"/>
          <ac:graphicFrameMkLst>
            <pc:docMk/>
            <pc:sldMk cId="1866795492" sldId="445"/>
            <ac:graphicFrameMk id="7" creationId="{2F507E35-E6ED-4B86-A6FA-09421FBC86CB}"/>
          </ac:graphicFrameMkLst>
        </pc:graphicFrameChg>
        <pc:graphicFrameChg chg="add del">
          <ac:chgData name="huyen tran" userId="2b1b1c2d15a81484" providerId="LiveId" clId="{84C1824D-9DAF-4012-8FAB-EDC38B65731F}" dt="2020-07-28T09:53:21.820" v="963" actId="478"/>
          <ac:graphicFrameMkLst>
            <pc:docMk/>
            <pc:sldMk cId="1866795492" sldId="445"/>
            <ac:graphicFrameMk id="13" creationId="{715F311E-F786-4FE8-8F9E-8FB6A3326CA2}"/>
          </ac:graphicFrameMkLst>
        </pc:graphicFrameChg>
        <pc:graphicFrameChg chg="add del mod">
          <ac:chgData name="huyen tran" userId="2b1b1c2d15a81484" providerId="LiveId" clId="{84C1824D-9DAF-4012-8FAB-EDC38B65731F}" dt="2020-07-28T09:55:43.453" v="988" actId="478"/>
          <ac:graphicFrameMkLst>
            <pc:docMk/>
            <pc:sldMk cId="1866795492" sldId="445"/>
            <ac:graphicFrameMk id="14" creationId="{C59DFD70-3075-40DC-B83A-527A4B90F33A}"/>
          </ac:graphicFrameMkLst>
        </pc:graphicFrameChg>
      </pc:sldChg>
      <pc:sldChg chg="addSp delSp modSp">
        <pc:chgData name="huyen tran" userId="2b1b1c2d15a81484" providerId="LiveId" clId="{84C1824D-9DAF-4012-8FAB-EDC38B65731F}" dt="2020-07-28T10:53:55.228" v="2146" actId="14100"/>
        <pc:sldMkLst>
          <pc:docMk/>
          <pc:sldMk cId="942104613" sldId="448"/>
        </pc:sldMkLst>
        <pc:spChg chg="add del mod">
          <ac:chgData name="huyen tran" userId="2b1b1c2d15a81484" providerId="LiveId" clId="{84C1824D-9DAF-4012-8FAB-EDC38B65731F}" dt="2020-07-28T09:16:08.271" v="734" actId="478"/>
          <ac:spMkLst>
            <pc:docMk/>
            <pc:sldMk cId="942104613" sldId="448"/>
            <ac:spMk id="14" creationId="{DB9BF754-C10B-4DB1-9A0D-8580BCE149B1}"/>
          </ac:spMkLst>
        </pc:spChg>
        <pc:spChg chg="mod">
          <ac:chgData name="huyen tran" userId="2b1b1c2d15a81484" providerId="LiveId" clId="{84C1824D-9DAF-4012-8FAB-EDC38B65731F}" dt="2020-07-28T10:12:46.659" v="1031" actId="207"/>
          <ac:spMkLst>
            <pc:docMk/>
            <pc:sldMk cId="942104613" sldId="448"/>
            <ac:spMk id="22" creationId="{00000000-0000-0000-0000-000000000000}"/>
          </ac:spMkLst>
        </pc:spChg>
        <pc:spChg chg="mod">
          <ac:chgData name="huyen tran" userId="2b1b1c2d15a81484" providerId="LiveId" clId="{84C1824D-9DAF-4012-8FAB-EDC38B65731F}" dt="2020-07-28T10:14:39.932" v="1052" actId="255"/>
          <ac:spMkLst>
            <pc:docMk/>
            <pc:sldMk cId="942104613" sldId="448"/>
            <ac:spMk id="34" creationId="{00000000-0000-0000-0000-000000000000}"/>
          </ac:spMkLst>
        </pc:spChg>
        <pc:picChg chg="mod">
          <ac:chgData name="huyen tran" userId="2b1b1c2d15a81484" providerId="LiveId" clId="{84C1824D-9DAF-4012-8FAB-EDC38B65731F}" dt="2020-07-28T10:53:55.228" v="2146" actId="14100"/>
          <ac:picMkLst>
            <pc:docMk/>
            <pc:sldMk cId="942104613" sldId="448"/>
            <ac:picMk id="24" creationId="{00000000-0000-0000-0000-000000000000}"/>
          </ac:picMkLst>
        </pc:picChg>
      </pc:sldChg>
      <pc:sldChg chg="addSp delSp modSp">
        <pc:chgData name="huyen tran" userId="2b1b1c2d15a81484" providerId="LiveId" clId="{84C1824D-9DAF-4012-8FAB-EDC38B65731F}" dt="2020-07-28T10:46:33.230" v="1699" actId="14100"/>
        <pc:sldMkLst>
          <pc:docMk/>
          <pc:sldMk cId="3832038770" sldId="449"/>
        </pc:sldMkLst>
        <pc:spChg chg="add">
          <ac:chgData name="huyen tran" userId="2b1b1c2d15a81484" providerId="LiveId" clId="{84C1824D-9DAF-4012-8FAB-EDC38B65731F}" dt="2020-07-27T10:48:22.895" v="681"/>
          <ac:spMkLst>
            <pc:docMk/>
            <pc:sldMk cId="3832038770" sldId="449"/>
            <ac:spMk id="10" creationId="{3060EC3A-80C4-43FB-ADFE-2772E773EC63}"/>
          </ac:spMkLst>
        </pc:spChg>
        <pc:spChg chg="mod">
          <ac:chgData name="huyen tran" userId="2b1b1c2d15a81484" providerId="LiveId" clId="{84C1824D-9DAF-4012-8FAB-EDC38B65731F}" dt="2020-07-27T10:49:30.872" v="686" actId="113"/>
          <ac:spMkLst>
            <pc:docMk/>
            <pc:sldMk cId="3832038770" sldId="449"/>
            <ac:spMk id="22" creationId="{00000000-0000-0000-0000-000000000000}"/>
          </ac:spMkLst>
        </pc:spChg>
        <pc:spChg chg="del">
          <ac:chgData name="huyen tran" userId="2b1b1c2d15a81484" providerId="LiveId" clId="{84C1824D-9DAF-4012-8FAB-EDC38B65731F}" dt="2020-07-27T10:48:13.268" v="680" actId="478"/>
          <ac:spMkLst>
            <pc:docMk/>
            <pc:sldMk cId="3832038770" sldId="449"/>
            <ac:spMk id="34" creationId="{00000000-0000-0000-0000-000000000000}"/>
          </ac:spMkLst>
        </pc:spChg>
        <pc:picChg chg="add mod modCrop">
          <ac:chgData name="huyen tran" userId="2b1b1c2d15a81484" providerId="LiveId" clId="{84C1824D-9DAF-4012-8FAB-EDC38B65731F}" dt="2020-07-28T10:42:48.102" v="1683" actId="732"/>
          <ac:picMkLst>
            <pc:docMk/>
            <pc:sldMk cId="3832038770" sldId="449"/>
            <ac:picMk id="2" creationId="{AE0294BD-C3B5-473C-915C-86187D638A58}"/>
          </ac:picMkLst>
        </pc:picChg>
        <pc:picChg chg="del">
          <ac:chgData name="huyen tran" userId="2b1b1c2d15a81484" providerId="LiveId" clId="{84C1824D-9DAF-4012-8FAB-EDC38B65731F}" dt="2020-07-28T10:42:31.020" v="1677" actId="478"/>
          <ac:picMkLst>
            <pc:docMk/>
            <pc:sldMk cId="3832038770" sldId="449"/>
            <ac:picMk id="3" creationId="{00000000-0000-0000-0000-000000000000}"/>
          </ac:picMkLst>
        </pc:picChg>
        <pc:picChg chg="add mod">
          <ac:chgData name="huyen tran" userId="2b1b1c2d15a81484" providerId="LiveId" clId="{84C1824D-9DAF-4012-8FAB-EDC38B65731F}" dt="2020-07-28T10:46:30.726" v="1698" actId="14100"/>
          <ac:picMkLst>
            <pc:docMk/>
            <pc:sldMk cId="3832038770" sldId="449"/>
            <ac:picMk id="4" creationId="{604A9B3A-1CD2-4415-BCBF-3261A53C1266}"/>
          </ac:picMkLst>
        </pc:picChg>
        <pc:picChg chg="add mod modCrop">
          <ac:chgData name="huyen tran" userId="2b1b1c2d15a81484" providerId="LiveId" clId="{84C1824D-9DAF-4012-8FAB-EDC38B65731F}" dt="2020-07-28T10:46:33.230" v="1699" actId="14100"/>
          <ac:picMkLst>
            <pc:docMk/>
            <pc:sldMk cId="3832038770" sldId="449"/>
            <ac:picMk id="5" creationId="{CF3BEDE7-14FE-4B07-B3DF-64B3D8EEB3C8}"/>
          </ac:picMkLst>
        </pc:picChg>
        <pc:picChg chg="del">
          <ac:chgData name="huyen tran" userId="2b1b1c2d15a81484" providerId="LiveId" clId="{84C1824D-9DAF-4012-8FAB-EDC38B65731F}" dt="2020-07-28T10:45:08.598" v="1685" actId="478"/>
          <ac:picMkLst>
            <pc:docMk/>
            <pc:sldMk cId="3832038770" sldId="449"/>
            <ac:picMk id="9" creationId="{00000000-0000-0000-0000-000000000000}"/>
          </ac:picMkLst>
        </pc:picChg>
        <pc:picChg chg="add mod">
          <ac:chgData name="huyen tran" userId="2b1b1c2d15a81484" providerId="LiveId" clId="{84C1824D-9DAF-4012-8FAB-EDC38B65731F}" dt="2020-07-27T10:49:58.558" v="690" actId="14100"/>
          <ac:picMkLst>
            <pc:docMk/>
            <pc:sldMk cId="3832038770" sldId="449"/>
            <ac:picMk id="11" creationId="{A496E183-B46E-44AF-8120-A564703B3CAF}"/>
          </ac:picMkLst>
        </pc:picChg>
        <pc:picChg chg="del">
          <ac:chgData name="huyen tran" userId="2b1b1c2d15a81484" providerId="LiveId" clId="{84C1824D-9DAF-4012-8FAB-EDC38B65731F}" dt="2020-07-28T10:45:07.340" v="1684" actId="478"/>
          <ac:picMkLst>
            <pc:docMk/>
            <pc:sldMk cId="3832038770" sldId="449"/>
            <ac:picMk id="13" creationId="{00000000-0000-0000-0000-000000000000}"/>
          </ac:picMkLst>
        </pc:picChg>
        <pc:picChg chg="del">
          <ac:chgData name="huyen tran" userId="2b1b1c2d15a81484" providerId="LiveId" clId="{84C1824D-9DAF-4012-8FAB-EDC38B65731F}" dt="2020-07-27T10:49:50.844" v="687" actId="478"/>
          <ac:picMkLst>
            <pc:docMk/>
            <pc:sldMk cId="3832038770" sldId="449"/>
            <ac:picMk id="21" creationId="{00000000-0000-0000-0000-000000000000}"/>
          </ac:picMkLst>
        </pc:picChg>
      </pc:sldChg>
      <pc:sldChg chg="addSp delSp modSp add">
        <pc:chgData name="huyen tran" userId="2b1b1c2d15a81484" providerId="LiveId" clId="{84C1824D-9DAF-4012-8FAB-EDC38B65731F}" dt="2020-07-28T10:52:52.402" v="2141" actId="20577"/>
        <pc:sldMkLst>
          <pc:docMk/>
          <pc:sldMk cId="2243174760" sldId="453"/>
        </pc:sldMkLst>
        <pc:spChg chg="add mod">
          <ac:chgData name="huyen tran" userId="2b1b1c2d15a81484" providerId="LiveId" clId="{84C1824D-9DAF-4012-8FAB-EDC38B65731F}" dt="2020-07-28T10:13:30.837" v="1040" actId="20577"/>
          <ac:spMkLst>
            <pc:docMk/>
            <pc:sldMk cId="2243174760" sldId="453"/>
            <ac:spMk id="6" creationId="{468F1DA9-A543-4F3C-8423-9E7278ABD063}"/>
          </ac:spMkLst>
        </pc:spChg>
        <pc:spChg chg="add mod">
          <ac:chgData name="huyen tran" userId="2b1b1c2d15a81484" providerId="LiveId" clId="{84C1824D-9DAF-4012-8FAB-EDC38B65731F}" dt="2020-07-28T10:52:52.402" v="2141" actId="20577"/>
          <ac:spMkLst>
            <pc:docMk/>
            <pc:sldMk cId="2243174760" sldId="453"/>
            <ac:spMk id="12" creationId="{21C7BDA7-9877-4F5A-B75A-4A2FBB9E6A2E}"/>
          </ac:spMkLst>
        </pc:spChg>
        <pc:spChg chg="del">
          <ac:chgData name="huyen tran" userId="2b1b1c2d15a81484" providerId="LiveId" clId="{84C1824D-9DAF-4012-8FAB-EDC38B65731F}" dt="2020-07-28T09:41:53.277" v="915" actId="478"/>
          <ac:spMkLst>
            <pc:docMk/>
            <pc:sldMk cId="2243174760" sldId="453"/>
            <ac:spMk id="17" creationId="{082481F8-2ED4-4EDC-9290-DD4B82C00275}"/>
          </ac:spMkLst>
        </pc:spChg>
        <pc:spChg chg="mod">
          <ac:chgData name="huyen tran" userId="2b1b1c2d15a81484" providerId="LiveId" clId="{84C1824D-9DAF-4012-8FAB-EDC38B65731F}" dt="2020-07-28T10:13:13.248" v="1036" actId="403"/>
          <ac:spMkLst>
            <pc:docMk/>
            <pc:sldMk cId="2243174760" sldId="453"/>
            <ac:spMk id="22" creationId="{00000000-0000-0000-0000-000000000000}"/>
          </ac:spMkLst>
        </pc:spChg>
        <pc:spChg chg="del">
          <ac:chgData name="huyen tran" userId="2b1b1c2d15a81484" providerId="LiveId" clId="{84C1824D-9DAF-4012-8FAB-EDC38B65731F}" dt="2020-07-27T10:49:09.868" v="683" actId="478"/>
          <ac:spMkLst>
            <pc:docMk/>
            <pc:sldMk cId="2243174760" sldId="453"/>
            <ac:spMk id="34" creationId="{00000000-0000-0000-0000-000000000000}"/>
          </ac:spMkLst>
        </pc:spChg>
        <pc:picChg chg="add mod">
          <ac:chgData name="huyen tran" userId="2b1b1c2d15a81484" providerId="LiveId" clId="{84C1824D-9DAF-4012-8FAB-EDC38B65731F}" dt="2020-07-28T09:43:36.959" v="936" actId="14100"/>
          <ac:picMkLst>
            <pc:docMk/>
            <pc:sldMk cId="2243174760" sldId="453"/>
            <ac:picMk id="3" creationId="{D584CCC8-A6B3-47CF-ABAD-6A7C566EB0A0}"/>
          </ac:picMkLst>
        </pc:picChg>
        <pc:picChg chg="add mod">
          <ac:chgData name="huyen tran" userId="2b1b1c2d15a81484" providerId="LiveId" clId="{84C1824D-9DAF-4012-8FAB-EDC38B65731F}" dt="2020-07-28T09:43:31.215" v="934" actId="14100"/>
          <ac:picMkLst>
            <pc:docMk/>
            <pc:sldMk cId="2243174760" sldId="453"/>
            <ac:picMk id="5" creationId="{00CD375A-1E11-481D-B40D-51EE70056A81}"/>
          </ac:picMkLst>
        </pc:picChg>
        <pc:picChg chg="add mod">
          <ac:chgData name="huyen tran" userId="2b1b1c2d15a81484" providerId="LiveId" clId="{84C1824D-9DAF-4012-8FAB-EDC38B65731F}" dt="2020-07-28T09:43:41.694" v="938" actId="14100"/>
          <ac:picMkLst>
            <pc:docMk/>
            <pc:sldMk cId="2243174760" sldId="453"/>
            <ac:picMk id="8" creationId="{2BFDA53C-46EA-4B01-9856-6CF557F197D6}"/>
          </ac:picMkLst>
        </pc:picChg>
      </pc:sldChg>
      <pc:sldChg chg="addSp delSp modSp add del">
        <pc:chgData name="huyen tran" userId="2b1b1c2d15a81484" providerId="LiveId" clId="{84C1824D-9DAF-4012-8FAB-EDC38B65731F}" dt="2020-08-06T10:31:46.024" v="3178" actId="2696"/>
        <pc:sldMkLst>
          <pc:docMk/>
          <pc:sldMk cId="372494394" sldId="454"/>
        </pc:sldMkLst>
        <pc:spChg chg="add del">
          <ac:chgData name="huyen tran" userId="2b1b1c2d15a81484" providerId="LiveId" clId="{84C1824D-9DAF-4012-8FAB-EDC38B65731F}" dt="2020-07-28T09:13:11.848" v="697" actId="478"/>
          <ac:spMkLst>
            <pc:docMk/>
            <pc:sldMk cId="372494394" sldId="454"/>
            <ac:spMk id="2" creationId="{00000000-0000-0000-0000-000000000000}"/>
          </ac:spMkLst>
        </pc:spChg>
        <pc:spChg chg="add del">
          <ac:chgData name="huyen tran" userId="2b1b1c2d15a81484" providerId="LiveId" clId="{84C1824D-9DAF-4012-8FAB-EDC38B65731F}" dt="2020-07-28T09:13:26.598" v="702" actId="478"/>
          <ac:spMkLst>
            <pc:docMk/>
            <pc:sldMk cId="372494394" sldId="454"/>
            <ac:spMk id="3" creationId="{6D88164E-2833-48E2-99F8-635D42551EE9}"/>
          </ac:spMkLst>
        </pc:spChg>
        <pc:spChg chg="add del">
          <ac:chgData name="huyen tran" userId="2b1b1c2d15a81484" providerId="LiveId" clId="{84C1824D-9DAF-4012-8FAB-EDC38B65731F}" dt="2020-07-28T09:13:11.848" v="697" actId="478"/>
          <ac:spMkLst>
            <pc:docMk/>
            <pc:sldMk cId="372494394" sldId="454"/>
            <ac:spMk id="5" creationId="{01013351-FACE-4231-9A5F-47E63D1266EF}"/>
          </ac:spMkLst>
        </pc:spChg>
        <pc:spChg chg="add del">
          <ac:chgData name="huyen tran" userId="2b1b1c2d15a81484" providerId="LiveId" clId="{84C1824D-9DAF-4012-8FAB-EDC38B65731F}" dt="2020-07-28T09:13:11.848" v="697" actId="478"/>
          <ac:spMkLst>
            <pc:docMk/>
            <pc:sldMk cId="372494394" sldId="454"/>
            <ac:spMk id="8" creationId="{1D00FBD6-61D4-49E0-872E-1743CB558CAB}"/>
          </ac:spMkLst>
        </pc:spChg>
        <pc:spChg chg="add del">
          <ac:chgData name="huyen tran" userId="2b1b1c2d15a81484" providerId="LiveId" clId="{84C1824D-9DAF-4012-8FAB-EDC38B65731F}" dt="2020-07-28T09:13:26.598" v="702" actId="478"/>
          <ac:spMkLst>
            <pc:docMk/>
            <pc:sldMk cId="372494394" sldId="454"/>
            <ac:spMk id="12" creationId="{FBDE8691-52AA-44D6-AA3C-40C42AC10C21}"/>
          </ac:spMkLst>
        </pc:spChg>
        <pc:spChg chg="add del">
          <ac:chgData name="huyen tran" userId="2b1b1c2d15a81484" providerId="LiveId" clId="{84C1824D-9DAF-4012-8FAB-EDC38B65731F}" dt="2020-07-28T09:13:11.848" v="697" actId="478"/>
          <ac:spMkLst>
            <pc:docMk/>
            <pc:sldMk cId="372494394" sldId="454"/>
            <ac:spMk id="13" creationId="{EDD0CDAA-E96F-4BD7-B6F8-BBD2742798D8}"/>
          </ac:spMkLst>
        </pc:spChg>
        <pc:spChg chg="add del">
          <ac:chgData name="huyen tran" userId="2b1b1c2d15a81484" providerId="LiveId" clId="{84C1824D-9DAF-4012-8FAB-EDC38B65731F}" dt="2020-07-28T09:13:26.598" v="702" actId="478"/>
          <ac:spMkLst>
            <pc:docMk/>
            <pc:sldMk cId="372494394" sldId="454"/>
            <ac:spMk id="15" creationId="{B190C322-6FEA-45D9-A8D7-7D3A32A903FC}"/>
          </ac:spMkLst>
        </pc:spChg>
        <pc:spChg chg="add del">
          <ac:chgData name="huyen tran" userId="2b1b1c2d15a81484" providerId="LiveId" clId="{84C1824D-9DAF-4012-8FAB-EDC38B65731F}" dt="2020-07-28T09:13:26.598" v="702" actId="478"/>
          <ac:spMkLst>
            <pc:docMk/>
            <pc:sldMk cId="372494394" sldId="454"/>
            <ac:spMk id="16" creationId="{06932E51-83DC-475F-921D-BEEE2B157790}"/>
          </ac:spMkLst>
        </pc:spChg>
        <pc:spChg chg="add del">
          <ac:chgData name="huyen tran" userId="2b1b1c2d15a81484" providerId="LiveId" clId="{84C1824D-9DAF-4012-8FAB-EDC38B65731F}" dt="2020-07-28T09:13:26.598" v="702" actId="478"/>
          <ac:spMkLst>
            <pc:docMk/>
            <pc:sldMk cId="372494394" sldId="454"/>
            <ac:spMk id="18" creationId="{0CD38B88-859B-4E6A-B39F-CE50154E06E9}"/>
          </ac:spMkLst>
        </pc:spChg>
        <pc:spChg chg="add del">
          <ac:chgData name="huyen tran" userId="2b1b1c2d15a81484" providerId="LiveId" clId="{84C1824D-9DAF-4012-8FAB-EDC38B65731F}" dt="2020-07-28T09:13:26.598" v="702" actId="478"/>
          <ac:spMkLst>
            <pc:docMk/>
            <pc:sldMk cId="372494394" sldId="454"/>
            <ac:spMk id="20" creationId="{6FE1B863-D057-4076-B994-1BADDAB9AC08}"/>
          </ac:spMkLst>
        </pc:spChg>
        <pc:spChg chg="add del">
          <ac:chgData name="huyen tran" userId="2b1b1c2d15a81484" providerId="LiveId" clId="{84C1824D-9DAF-4012-8FAB-EDC38B65731F}" dt="2020-07-28T09:13:26.598" v="702" actId="478"/>
          <ac:spMkLst>
            <pc:docMk/>
            <pc:sldMk cId="372494394" sldId="454"/>
            <ac:spMk id="22" creationId="{5171C49F-664B-4A1C-AA01-5815FA8A5555}"/>
          </ac:spMkLst>
        </pc:spChg>
        <pc:spChg chg="add mod">
          <ac:chgData name="huyen tran" userId="2b1b1c2d15a81484" providerId="LiveId" clId="{84C1824D-9DAF-4012-8FAB-EDC38B65731F}" dt="2020-07-28T09:14:31.400" v="714" actId="1076"/>
          <ac:spMkLst>
            <pc:docMk/>
            <pc:sldMk cId="372494394" sldId="454"/>
            <ac:spMk id="30" creationId="{96BAECEC-2E82-4A6E-9E30-7A7D8678BF2B}"/>
          </ac:spMkLst>
        </pc:spChg>
        <pc:spChg chg="add del">
          <ac:chgData name="huyen tran" userId="2b1b1c2d15a81484" providerId="LiveId" clId="{84C1824D-9DAF-4012-8FAB-EDC38B65731F}" dt="2020-07-28T09:13:11.848" v="697" actId="478"/>
          <ac:spMkLst>
            <pc:docMk/>
            <pc:sldMk cId="372494394" sldId="454"/>
            <ac:spMk id="36" creationId="{00000000-0000-0000-0000-000000000000}"/>
          </ac:spMkLst>
        </pc:spChg>
        <pc:spChg chg="add del">
          <ac:chgData name="huyen tran" userId="2b1b1c2d15a81484" providerId="LiveId" clId="{84C1824D-9DAF-4012-8FAB-EDC38B65731F}" dt="2020-07-28T09:13:21.814" v="700" actId="478"/>
          <ac:spMkLst>
            <pc:docMk/>
            <pc:sldMk cId="372494394" sldId="454"/>
            <ac:spMk id="37" creationId="{5171C49F-664B-4A1C-AA01-5815FA8A5555}"/>
          </ac:spMkLst>
        </pc:spChg>
        <pc:grpChg chg="add mod">
          <ac:chgData name="huyen tran" userId="2b1b1c2d15a81484" providerId="LiveId" clId="{84C1824D-9DAF-4012-8FAB-EDC38B65731F}" dt="2020-07-28T09:14:17.520" v="712" actId="1076"/>
          <ac:grpSpMkLst>
            <pc:docMk/>
            <pc:sldMk cId="372494394" sldId="454"/>
            <ac:grpSpMk id="24" creationId="{FCC6A7CF-9600-4B9F-8FC3-E006B86BA4B1}"/>
          </ac:grpSpMkLst>
        </pc:grpChg>
        <pc:graphicFrameChg chg="add mod modGraphic">
          <ac:chgData name="huyen tran" userId="2b1b1c2d15a81484" providerId="LiveId" clId="{84C1824D-9DAF-4012-8FAB-EDC38B65731F}" dt="2020-07-28T09:13:54.633" v="709" actId="403"/>
          <ac:graphicFrameMkLst>
            <pc:docMk/>
            <pc:sldMk cId="372494394" sldId="454"/>
            <ac:graphicFrameMk id="23" creationId="{658CD56D-F143-4C04-A5A0-0E753A548B8B}"/>
          </ac:graphicFrameMkLst>
        </pc:graphicFrameChg>
        <pc:graphicFrameChg chg="add mod modGraphic">
          <ac:chgData name="huyen tran" userId="2b1b1c2d15a81484" providerId="LiveId" clId="{84C1824D-9DAF-4012-8FAB-EDC38B65731F}" dt="2020-07-28T09:14:38.082" v="717" actId="403"/>
          <ac:graphicFrameMkLst>
            <pc:docMk/>
            <pc:sldMk cId="372494394" sldId="454"/>
            <ac:graphicFrameMk id="29" creationId="{F6EBE063-2DB3-436A-828A-CDA682D88ABE}"/>
          </ac:graphicFrameMkLst>
        </pc:graphicFrameChg>
        <pc:picChg chg="del">
          <ac:chgData name="huyen tran" userId="2b1b1c2d15a81484" providerId="LiveId" clId="{84C1824D-9DAF-4012-8FAB-EDC38B65731F}" dt="2020-07-28T09:12:58.824" v="695" actId="478"/>
          <ac:picMkLst>
            <pc:docMk/>
            <pc:sldMk cId="372494394" sldId="454"/>
            <ac:picMk id="4" creationId="{00000000-0000-0000-0000-000000000000}"/>
          </ac:picMkLst>
        </pc:picChg>
        <pc:picChg chg="add del">
          <ac:chgData name="huyen tran" userId="2b1b1c2d15a81484" providerId="LiveId" clId="{84C1824D-9DAF-4012-8FAB-EDC38B65731F}" dt="2020-07-28T09:13:23.582" v="701" actId="478"/>
          <ac:picMkLst>
            <pc:docMk/>
            <pc:sldMk cId="372494394" sldId="454"/>
            <ac:picMk id="6" creationId="{143712E2-D0DB-408F-9CFF-0B7D7FCCE539}"/>
          </ac:picMkLst>
        </pc:picChg>
        <pc:picChg chg="add del">
          <ac:chgData name="huyen tran" userId="2b1b1c2d15a81484" providerId="LiveId" clId="{84C1824D-9DAF-4012-8FAB-EDC38B65731F}" dt="2020-07-28T09:13:18.071" v="699" actId="478"/>
          <ac:picMkLst>
            <pc:docMk/>
            <pc:sldMk cId="372494394" sldId="454"/>
            <ac:picMk id="7" creationId="{00000000-0000-0000-0000-000000000000}"/>
          </ac:picMkLst>
        </pc:picChg>
        <pc:picChg chg="add del">
          <ac:chgData name="huyen tran" userId="2b1b1c2d15a81484" providerId="LiveId" clId="{84C1824D-9DAF-4012-8FAB-EDC38B65731F}" dt="2020-07-28T09:13:16.023" v="698" actId="478"/>
          <ac:picMkLst>
            <pc:docMk/>
            <pc:sldMk cId="372494394" sldId="454"/>
            <ac:picMk id="21" creationId="{33B16368-3DEC-4130-9282-E9A9C848DA62}"/>
          </ac:picMkLst>
        </pc:picChg>
      </pc:sldChg>
      <pc:sldChg chg="addSp delSp modSp add">
        <pc:chgData name="huyen tran" userId="2b1b1c2d15a81484" providerId="LiveId" clId="{84C1824D-9DAF-4012-8FAB-EDC38B65731F}" dt="2020-07-28T10:15:54.143" v="1064" actId="20577"/>
        <pc:sldMkLst>
          <pc:docMk/>
          <pc:sldMk cId="4193586903" sldId="455"/>
        </pc:sldMkLst>
        <pc:spChg chg="add mod">
          <ac:chgData name="huyen tran" userId="2b1b1c2d15a81484" providerId="LiveId" clId="{84C1824D-9DAF-4012-8FAB-EDC38B65731F}" dt="2020-07-28T09:22:55.361" v="914" actId="207"/>
          <ac:spMkLst>
            <pc:docMk/>
            <pc:sldMk cId="4193586903" sldId="455"/>
            <ac:spMk id="3" creationId="{A4CBC7DD-2576-4811-A251-445EE112D367}"/>
          </ac:spMkLst>
        </pc:spChg>
        <pc:spChg chg="mod">
          <ac:chgData name="huyen tran" userId="2b1b1c2d15a81484" providerId="LiveId" clId="{84C1824D-9DAF-4012-8FAB-EDC38B65731F}" dt="2020-07-28T10:15:54.143" v="1064" actId="20577"/>
          <ac:spMkLst>
            <pc:docMk/>
            <pc:sldMk cId="4193586903" sldId="455"/>
            <ac:spMk id="7" creationId="{E6EB9DF1-78CC-47E5-A20D-DA17B45CA471}"/>
          </ac:spMkLst>
        </pc:spChg>
        <pc:spChg chg="del">
          <ac:chgData name="huyen tran" userId="2b1b1c2d15a81484" providerId="LiveId" clId="{84C1824D-9DAF-4012-8FAB-EDC38B65731F}" dt="2020-07-28T09:15:22.342" v="721" actId="478"/>
          <ac:spMkLst>
            <pc:docMk/>
            <pc:sldMk cId="4193586903" sldId="455"/>
            <ac:spMk id="9" creationId="{082481F8-2ED4-4EDC-9290-DD4B82C00275}"/>
          </ac:spMkLst>
        </pc:spChg>
        <pc:spChg chg="add mod">
          <ac:chgData name="huyen tran" userId="2b1b1c2d15a81484" providerId="LiveId" clId="{84C1824D-9DAF-4012-8FAB-EDC38B65731F}" dt="2020-07-28T10:15:30.863" v="1061" actId="207"/>
          <ac:spMkLst>
            <pc:docMk/>
            <pc:sldMk cId="4193586903" sldId="455"/>
            <ac:spMk id="13" creationId="{23A48C14-9125-4233-BB3A-E01A4722B44B}"/>
          </ac:spMkLst>
        </pc:spChg>
        <pc:grpChg chg="del">
          <ac:chgData name="huyen tran" userId="2b1b1c2d15a81484" providerId="LiveId" clId="{84C1824D-9DAF-4012-8FAB-EDC38B65731F}" dt="2020-07-28T09:16:48.607" v="776" actId="478"/>
          <ac:grpSpMkLst>
            <pc:docMk/>
            <pc:sldMk cId="4193586903" sldId="455"/>
            <ac:grpSpMk id="16" creationId="{00000000-0000-0000-0000-000000000000}"/>
          </ac:grpSpMkLst>
        </pc:grpChg>
        <pc:picChg chg="add mod ord modCrop">
          <ac:chgData name="huyen tran" userId="2b1b1c2d15a81484" providerId="LiveId" clId="{84C1824D-9DAF-4012-8FAB-EDC38B65731F}" dt="2020-07-28T10:10:30.789" v="1021" actId="167"/>
          <ac:picMkLst>
            <pc:docMk/>
            <pc:sldMk cId="4193586903" sldId="455"/>
            <ac:picMk id="5" creationId="{933D9B85-FD0B-4359-B973-CEDB6BEB2A4A}"/>
          </ac:picMkLst>
        </pc:picChg>
        <pc:picChg chg="add mod">
          <ac:chgData name="huyen tran" userId="2b1b1c2d15a81484" providerId="LiveId" clId="{84C1824D-9DAF-4012-8FAB-EDC38B65731F}" dt="2020-07-28T10:10:45.989" v="1024" actId="1076"/>
          <ac:picMkLst>
            <pc:docMk/>
            <pc:sldMk cId="4193586903" sldId="455"/>
            <ac:picMk id="8" creationId="{E3CC4F64-4719-4D0D-80A5-438277CA81A2}"/>
          </ac:picMkLst>
        </pc:picChg>
        <pc:picChg chg="add del mod">
          <ac:chgData name="huyen tran" userId="2b1b1c2d15a81484" providerId="LiveId" clId="{84C1824D-9DAF-4012-8FAB-EDC38B65731F}" dt="2020-07-28T10:07:50.572" v="1009" actId="478"/>
          <ac:picMkLst>
            <pc:docMk/>
            <pc:sldMk cId="4193586903" sldId="455"/>
            <ac:picMk id="11" creationId="{1EFA4950-555B-4964-9C9A-8EF458124380}"/>
          </ac:picMkLst>
        </pc:picChg>
        <pc:picChg chg="add">
          <ac:chgData name="huyen tran" userId="2b1b1c2d15a81484" providerId="LiveId" clId="{84C1824D-9DAF-4012-8FAB-EDC38B65731F}" dt="2020-07-28T09:20:42.817" v="876"/>
          <ac:picMkLst>
            <pc:docMk/>
            <pc:sldMk cId="4193586903" sldId="455"/>
            <ac:picMk id="14" creationId="{40D56723-BD1F-4502-B8B4-23CF9659E076}"/>
          </ac:picMkLst>
        </pc:picChg>
        <pc:picChg chg="del">
          <ac:chgData name="huyen tran" userId="2b1b1c2d15a81484" providerId="LiveId" clId="{84C1824D-9DAF-4012-8FAB-EDC38B65731F}" dt="2020-07-28T09:15:20.879" v="720" actId="478"/>
          <ac:picMkLst>
            <pc:docMk/>
            <pc:sldMk cId="4193586903" sldId="455"/>
            <ac:picMk id="15" creationId="{00000000-0000-0000-0000-000000000000}"/>
          </ac:picMkLst>
        </pc:picChg>
        <pc:picChg chg="del">
          <ac:chgData name="huyen tran" userId="2b1b1c2d15a81484" providerId="LiveId" clId="{84C1824D-9DAF-4012-8FAB-EDC38B65731F}" dt="2020-07-28T09:15:22.798" v="722" actId="478"/>
          <ac:picMkLst>
            <pc:docMk/>
            <pc:sldMk cId="4193586903" sldId="455"/>
            <ac:picMk id="21" creationId="{00000000-0000-0000-0000-000000000000}"/>
          </ac:picMkLst>
        </pc:picChg>
        <pc:picChg chg="add mod">
          <ac:chgData name="huyen tran" userId="2b1b1c2d15a81484" providerId="LiveId" clId="{84C1824D-9DAF-4012-8FAB-EDC38B65731F}" dt="2020-07-28T10:11:05.197" v="1029" actId="1076"/>
          <ac:picMkLst>
            <pc:docMk/>
            <pc:sldMk cId="4193586903" sldId="455"/>
            <ac:picMk id="22" creationId="{F43463EA-D4D7-4460-A5CB-416133F76FFF}"/>
          </ac:picMkLst>
        </pc:picChg>
      </pc:sldChg>
      <pc:sldChg chg="addSp delSp modSp add">
        <pc:chgData name="huyen tran" userId="2b1b1c2d15a81484" providerId="LiveId" clId="{84C1824D-9DAF-4012-8FAB-EDC38B65731F}" dt="2020-07-28T10:57:40.124" v="2460" actId="20577"/>
        <pc:sldMkLst>
          <pc:docMk/>
          <pc:sldMk cId="24499274" sldId="456"/>
        </pc:sldMkLst>
        <pc:spChg chg="add mod">
          <ac:chgData name="huyen tran" userId="2b1b1c2d15a81484" providerId="LiveId" clId="{84C1824D-9DAF-4012-8FAB-EDC38B65731F}" dt="2020-07-28T10:17:31.421" v="1079" actId="1076"/>
          <ac:spMkLst>
            <pc:docMk/>
            <pc:sldMk cId="24499274" sldId="456"/>
            <ac:spMk id="3" creationId="{0280D267-4802-4EF0-BDE3-4297290E3441}"/>
          </ac:spMkLst>
        </pc:spChg>
        <pc:spChg chg="add mod">
          <ac:chgData name="huyen tran" userId="2b1b1c2d15a81484" providerId="LiveId" clId="{84C1824D-9DAF-4012-8FAB-EDC38B65731F}" dt="2020-07-28T10:57:40.124" v="2460" actId="20577"/>
          <ac:spMkLst>
            <pc:docMk/>
            <pc:sldMk cId="24499274" sldId="456"/>
            <ac:spMk id="6" creationId="{311D59F9-7FDA-4E01-AFF9-464594AF014B}"/>
          </ac:spMkLst>
        </pc:spChg>
        <pc:spChg chg="mod">
          <ac:chgData name="huyen tran" userId="2b1b1c2d15a81484" providerId="LiveId" clId="{84C1824D-9DAF-4012-8FAB-EDC38B65731F}" dt="2020-07-28T10:16:00.039" v="1065" actId="20577"/>
          <ac:spMkLst>
            <pc:docMk/>
            <pc:sldMk cId="24499274" sldId="456"/>
            <ac:spMk id="7" creationId="{E6EB9DF1-78CC-47E5-A20D-DA17B45CA471}"/>
          </ac:spMkLst>
        </pc:spChg>
        <pc:spChg chg="del">
          <ac:chgData name="huyen tran" userId="2b1b1c2d15a81484" providerId="LiveId" clId="{84C1824D-9DAF-4012-8FAB-EDC38B65731F}" dt="2020-07-28T09:15:28.790" v="724" actId="478"/>
          <ac:spMkLst>
            <pc:docMk/>
            <pc:sldMk cId="24499274" sldId="456"/>
            <ac:spMk id="9" creationId="{082481F8-2ED4-4EDC-9290-DD4B82C00275}"/>
          </ac:spMkLst>
        </pc:spChg>
        <pc:spChg chg="add mod">
          <ac:chgData name="huyen tran" userId="2b1b1c2d15a81484" providerId="LiveId" clId="{84C1824D-9DAF-4012-8FAB-EDC38B65731F}" dt="2020-07-28T10:15:25.747" v="1060" actId="207"/>
          <ac:spMkLst>
            <pc:docMk/>
            <pc:sldMk cId="24499274" sldId="456"/>
            <ac:spMk id="13" creationId="{E3EED0C6-57B6-4D41-B959-8C3C2D6E167D}"/>
          </ac:spMkLst>
        </pc:spChg>
        <pc:spChg chg="add del mod">
          <ac:chgData name="huyen tran" userId="2b1b1c2d15a81484" providerId="LiveId" clId="{84C1824D-9DAF-4012-8FAB-EDC38B65731F}" dt="2020-07-28T10:17:11.380" v="1076" actId="478"/>
          <ac:spMkLst>
            <pc:docMk/>
            <pc:sldMk cId="24499274" sldId="456"/>
            <ac:spMk id="22" creationId="{6C9B45E4-2C37-4ABE-B5AC-C14C6B70B06B}"/>
          </ac:spMkLst>
        </pc:spChg>
        <pc:grpChg chg="del">
          <ac:chgData name="huyen tran" userId="2b1b1c2d15a81484" providerId="LiveId" clId="{84C1824D-9DAF-4012-8FAB-EDC38B65731F}" dt="2020-07-28T09:15:29.894" v="725" actId="478"/>
          <ac:grpSpMkLst>
            <pc:docMk/>
            <pc:sldMk cId="24499274" sldId="456"/>
            <ac:grpSpMk id="16" creationId="{00000000-0000-0000-0000-000000000000}"/>
          </ac:grpSpMkLst>
        </pc:grpChg>
        <pc:picChg chg="add mod modCrop">
          <ac:chgData name="huyen tran" userId="2b1b1c2d15a81484" providerId="LiveId" clId="{84C1824D-9DAF-4012-8FAB-EDC38B65731F}" dt="2020-07-28T10:20:15.334" v="1086" actId="14100"/>
          <ac:picMkLst>
            <pc:docMk/>
            <pc:sldMk cId="24499274" sldId="456"/>
            <ac:picMk id="5" creationId="{8CB1DCF8-3257-43F3-9BEA-232419573D56}"/>
          </ac:picMkLst>
        </pc:picChg>
        <pc:picChg chg="add mod">
          <ac:chgData name="huyen tran" userId="2b1b1c2d15a81484" providerId="LiveId" clId="{84C1824D-9DAF-4012-8FAB-EDC38B65731F}" dt="2020-07-28T10:31:06.126" v="1670" actId="14100"/>
          <ac:picMkLst>
            <pc:docMk/>
            <pc:sldMk cId="24499274" sldId="456"/>
            <ac:picMk id="10" creationId="{35DA6DAB-D8C6-43B3-BDD4-F4690AC898D6}"/>
          </ac:picMkLst>
        </pc:picChg>
        <pc:picChg chg="add mod">
          <ac:chgData name="huyen tran" userId="2b1b1c2d15a81484" providerId="LiveId" clId="{84C1824D-9DAF-4012-8FAB-EDC38B65731F}" dt="2020-07-28T10:33:25.734" v="1676" actId="1076"/>
          <ac:picMkLst>
            <pc:docMk/>
            <pc:sldMk cId="24499274" sldId="456"/>
            <ac:picMk id="12" creationId="{D931EA28-0799-4901-B2D2-147AA6494AF0}"/>
          </ac:picMkLst>
        </pc:picChg>
        <pc:picChg chg="add mod">
          <ac:chgData name="huyen tran" userId="2b1b1c2d15a81484" providerId="LiveId" clId="{84C1824D-9DAF-4012-8FAB-EDC38B65731F}" dt="2020-07-28T10:16:47.827" v="1071"/>
          <ac:picMkLst>
            <pc:docMk/>
            <pc:sldMk cId="24499274" sldId="456"/>
            <ac:picMk id="14" creationId="{196C756D-A01A-4558-BAF7-190A8D0AA189}"/>
          </ac:picMkLst>
        </pc:picChg>
        <pc:picChg chg="del">
          <ac:chgData name="huyen tran" userId="2b1b1c2d15a81484" providerId="LiveId" clId="{84C1824D-9DAF-4012-8FAB-EDC38B65731F}" dt="2020-07-28T09:15:26.894" v="723" actId="478"/>
          <ac:picMkLst>
            <pc:docMk/>
            <pc:sldMk cId="24499274" sldId="456"/>
            <ac:picMk id="15" creationId="{00000000-0000-0000-0000-000000000000}"/>
          </ac:picMkLst>
        </pc:picChg>
        <pc:picChg chg="del">
          <ac:chgData name="huyen tran" userId="2b1b1c2d15a81484" providerId="LiveId" clId="{84C1824D-9DAF-4012-8FAB-EDC38B65731F}" dt="2020-07-28T09:15:26.894" v="723" actId="478"/>
          <ac:picMkLst>
            <pc:docMk/>
            <pc:sldMk cId="24499274" sldId="456"/>
            <ac:picMk id="21" creationId="{00000000-0000-0000-0000-000000000000}"/>
          </ac:picMkLst>
        </pc:picChg>
      </pc:sldChg>
      <pc:sldChg chg="add del">
        <pc:chgData name="huyen tran" userId="2b1b1c2d15a81484" providerId="LiveId" clId="{84C1824D-9DAF-4012-8FAB-EDC38B65731F}" dt="2020-07-28T09:15:40.322" v="727"/>
        <pc:sldMkLst>
          <pc:docMk/>
          <pc:sldMk cId="93879019" sldId="457"/>
        </pc:sldMkLst>
      </pc:sldChg>
      <pc:sldChg chg="addSp delSp modSp add">
        <pc:chgData name="huyen tran" userId="2b1b1c2d15a81484" providerId="LiveId" clId="{84C1824D-9DAF-4012-8FAB-EDC38B65731F}" dt="2020-07-28T10:57:17.773" v="2453" actId="20577"/>
        <pc:sldMkLst>
          <pc:docMk/>
          <pc:sldMk cId="1558348293" sldId="457"/>
        </pc:sldMkLst>
        <pc:spChg chg="add mod">
          <ac:chgData name="huyen tran" userId="2b1b1c2d15a81484" providerId="LiveId" clId="{84C1824D-9DAF-4012-8FAB-EDC38B65731F}" dt="2020-07-28T09:20:13.457" v="875" actId="207"/>
          <ac:spMkLst>
            <pc:docMk/>
            <pc:sldMk cId="1558348293" sldId="457"/>
            <ac:spMk id="3" creationId="{EA6D5F5C-5C25-4E07-B986-F4E87AB9DACD}"/>
          </ac:spMkLst>
        </pc:spChg>
        <pc:spChg chg="del">
          <ac:chgData name="huyen tran" userId="2b1b1c2d15a81484" providerId="LiveId" clId="{84C1824D-9DAF-4012-8FAB-EDC38B65731F}" dt="2020-07-28T09:18:28.479" v="845" actId="478"/>
          <ac:spMkLst>
            <pc:docMk/>
            <pc:sldMk cId="1558348293" sldId="457"/>
            <ac:spMk id="13" creationId="{00000000-0000-0000-0000-000000000000}"/>
          </ac:spMkLst>
        </pc:spChg>
        <pc:spChg chg="add mod">
          <ac:chgData name="huyen tran" userId="2b1b1c2d15a81484" providerId="LiveId" clId="{84C1824D-9DAF-4012-8FAB-EDC38B65731F}" dt="2020-07-28T10:57:17.773" v="2453" actId="20577"/>
          <ac:spMkLst>
            <pc:docMk/>
            <pc:sldMk cId="1558348293" sldId="457"/>
            <ac:spMk id="18" creationId="{9C6F68AF-D460-4517-84E4-76A929605909}"/>
          </ac:spMkLst>
        </pc:spChg>
        <pc:spChg chg="mod">
          <ac:chgData name="huyen tran" userId="2b1b1c2d15a81484" providerId="LiveId" clId="{84C1824D-9DAF-4012-8FAB-EDC38B65731F}" dt="2020-07-28T10:13:03.932" v="1033" actId="207"/>
          <ac:spMkLst>
            <pc:docMk/>
            <pc:sldMk cId="1558348293" sldId="457"/>
            <ac:spMk id="22" creationId="{00000000-0000-0000-0000-000000000000}"/>
          </ac:spMkLst>
        </pc:spChg>
        <pc:spChg chg="del mod">
          <ac:chgData name="huyen tran" userId="2b1b1c2d15a81484" providerId="LiveId" clId="{84C1824D-9DAF-4012-8FAB-EDC38B65731F}" dt="2020-07-28T09:18:37.958" v="849" actId="478"/>
          <ac:spMkLst>
            <pc:docMk/>
            <pc:sldMk cId="1558348293" sldId="457"/>
            <ac:spMk id="26" creationId="{082481F8-2ED4-4EDC-9290-DD4B82C00275}"/>
          </ac:spMkLst>
        </pc:spChg>
        <pc:spChg chg="mod">
          <ac:chgData name="huyen tran" userId="2b1b1c2d15a81484" providerId="LiveId" clId="{84C1824D-9DAF-4012-8FAB-EDC38B65731F}" dt="2020-07-28T10:16:11.900" v="1069" actId="20577"/>
          <ac:spMkLst>
            <pc:docMk/>
            <pc:sldMk cId="1558348293" sldId="457"/>
            <ac:spMk id="34" creationId="{00000000-0000-0000-0000-000000000000}"/>
          </ac:spMkLst>
        </pc:spChg>
        <pc:picChg chg="del">
          <ac:chgData name="huyen tran" userId="2b1b1c2d15a81484" providerId="LiveId" clId="{84C1824D-9DAF-4012-8FAB-EDC38B65731F}" dt="2020-07-28T09:18:02.390" v="794" actId="478"/>
          <ac:picMkLst>
            <pc:docMk/>
            <pc:sldMk cId="1558348293" sldId="457"/>
            <ac:picMk id="6" creationId="{00000000-0000-0000-0000-000000000000}"/>
          </ac:picMkLst>
        </pc:picChg>
        <pc:picChg chg="del">
          <ac:chgData name="huyen tran" userId="2b1b1c2d15a81484" providerId="LiveId" clId="{84C1824D-9DAF-4012-8FAB-EDC38B65731F}" dt="2020-07-28T09:18:04.782" v="796" actId="478"/>
          <ac:picMkLst>
            <pc:docMk/>
            <pc:sldMk cId="1558348293" sldId="457"/>
            <ac:picMk id="9" creationId="{00000000-0000-0000-0000-000000000000}"/>
          </ac:picMkLst>
        </pc:picChg>
        <pc:picChg chg="del">
          <ac:chgData name="huyen tran" userId="2b1b1c2d15a81484" providerId="LiveId" clId="{84C1824D-9DAF-4012-8FAB-EDC38B65731F}" dt="2020-07-28T09:18:04.126" v="795" actId="478"/>
          <ac:picMkLst>
            <pc:docMk/>
            <pc:sldMk cId="1558348293" sldId="457"/>
            <ac:picMk id="12" creationId="{00000000-0000-0000-0000-000000000000}"/>
          </ac:picMkLst>
        </pc:picChg>
        <pc:picChg chg="add mod">
          <ac:chgData name="huyen tran" userId="2b1b1c2d15a81484" providerId="LiveId" clId="{84C1824D-9DAF-4012-8FAB-EDC38B65731F}" dt="2020-07-28T09:18:47.281" v="852" actId="14100"/>
          <ac:picMkLst>
            <pc:docMk/>
            <pc:sldMk cId="1558348293" sldId="457"/>
            <ac:picMk id="14" creationId="{E1FC39CF-9DFF-403F-A96F-3F3A144F29F7}"/>
          </ac:picMkLst>
        </pc:picChg>
        <pc:picChg chg="add del mod">
          <ac:chgData name="huyen tran" userId="2b1b1c2d15a81484" providerId="LiveId" clId="{84C1824D-9DAF-4012-8FAB-EDC38B65731F}" dt="2020-07-28T10:54:23.684" v="2147" actId="478"/>
          <ac:picMkLst>
            <pc:docMk/>
            <pc:sldMk cId="1558348293" sldId="457"/>
            <ac:picMk id="15" creationId="{5CF790BF-B129-49F8-9FB0-57D4625FE686}"/>
          </ac:picMkLst>
        </pc:picChg>
        <pc:picChg chg="add mod">
          <ac:chgData name="huyen tran" userId="2b1b1c2d15a81484" providerId="LiveId" clId="{84C1824D-9DAF-4012-8FAB-EDC38B65731F}" dt="2020-07-28T10:54:30.389" v="2149" actId="14100"/>
          <ac:picMkLst>
            <pc:docMk/>
            <pc:sldMk cId="1558348293" sldId="457"/>
            <ac:picMk id="16" creationId="{6004A0BA-1EE5-4213-91B7-C0F828ED587C}"/>
          </ac:picMkLst>
        </pc:picChg>
        <pc:picChg chg="add mod modCrop">
          <ac:chgData name="huyen tran" userId="2b1b1c2d15a81484" providerId="LiveId" clId="{84C1824D-9DAF-4012-8FAB-EDC38B65731F}" dt="2020-07-28T09:19:47.238" v="858"/>
          <ac:picMkLst>
            <pc:docMk/>
            <pc:sldMk cId="1558348293" sldId="457"/>
            <ac:picMk id="17" creationId="{D79EC977-9DF8-4079-8DE4-A3D87A1A31F4}"/>
          </ac:picMkLst>
        </pc:picChg>
        <pc:picChg chg="del">
          <ac:chgData name="huyen tran" userId="2b1b1c2d15a81484" providerId="LiveId" clId="{84C1824D-9DAF-4012-8FAB-EDC38B65731F}" dt="2020-07-28T09:18:26.351" v="844" actId="478"/>
          <ac:picMkLst>
            <pc:docMk/>
            <pc:sldMk cId="1558348293" sldId="457"/>
            <ac:picMk id="24" creationId="{00000000-0000-0000-0000-000000000000}"/>
          </ac:picMkLst>
        </pc:picChg>
      </pc:sldChg>
      <pc:sldChg chg="delSp modSp add">
        <pc:chgData name="huyen tran" userId="2b1b1c2d15a81484" providerId="LiveId" clId="{84C1824D-9DAF-4012-8FAB-EDC38B65731F}" dt="2020-08-06T09:55:29.918" v="2936"/>
        <pc:sldMkLst>
          <pc:docMk/>
          <pc:sldMk cId="359432694" sldId="458"/>
        </pc:sldMkLst>
        <pc:grpChg chg="del mod">
          <ac:chgData name="huyen tran" userId="2b1b1c2d15a81484" providerId="LiveId" clId="{84C1824D-9DAF-4012-8FAB-EDC38B65731F}" dt="2020-08-06T09:55:10.448" v="2935" actId="165"/>
          <ac:grpSpMkLst>
            <pc:docMk/>
            <pc:sldMk cId="359432694" sldId="458"/>
            <ac:grpSpMk id="7" creationId="{00000000-0000-0000-0000-000000000000}"/>
          </ac:grpSpMkLst>
        </pc:grpChg>
        <pc:picChg chg="mod topLvl">
          <ac:chgData name="huyen tran" userId="2b1b1c2d15a81484" providerId="LiveId" clId="{84C1824D-9DAF-4012-8FAB-EDC38B65731F}" dt="2020-08-06T09:55:10.448" v="2935" actId="165"/>
          <ac:picMkLst>
            <pc:docMk/>
            <pc:sldMk cId="359432694" sldId="458"/>
            <ac:picMk id="6" creationId="{00000000-0000-0000-0000-000000000000}"/>
          </ac:picMkLst>
        </pc:picChg>
        <pc:picChg chg="mod topLvl">
          <ac:chgData name="huyen tran" userId="2b1b1c2d15a81484" providerId="LiveId" clId="{84C1824D-9DAF-4012-8FAB-EDC38B65731F}" dt="2020-08-06T09:55:29.918" v="2936"/>
          <ac:picMkLst>
            <pc:docMk/>
            <pc:sldMk cId="359432694" sldId="458"/>
            <ac:picMk id="11" creationId="{00000000-0000-0000-0000-000000000000}"/>
          </ac:picMkLst>
        </pc:picChg>
      </pc:sldChg>
      <pc:sldChg chg="delSp modSp add">
        <pc:chgData name="huyen tran" userId="2b1b1c2d15a81484" providerId="LiveId" clId="{84C1824D-9DAF-4012-8FAB-EDC38B65731F}" dt="2020-08-06T10:11:01.607" v="3121" actId="255"/>
        <pc:sldMkLst>
          <pc:docMk/>
          <pc:sldMk cId="2630544306" sldId="459"/>
        </pc:sldMkLst>
        <pc:spChg chg="mod">
          <ac:chgData name="huyen tran" userId="2b1b1c2d15a81484" providerId="LiveId" clId="{84C1824D-9DAF-4012-8FAB-EDC38B65731F}" dt="2020-08-06T09:54:20.944" v="2927" actId="20577"/>
          <ac:spMkLst>
            <pc:docMk/>
            <pc:sldMk cId="2630544306" sldId="459"/>
            <ac:spMk id="3" creationId="{53DEDBBD-1B04-4557-9344-FDCA74D133B5}"/>
          </ac:spMkLst>
        </pc:spChg>
        <pc:spChg chg="del">
          <ac:chgData name="huyen tran" userId="2b1b1c2d15a81484" providerId="LiveId" clId="{84C1824D-9DAF-4012-8FAB-EDC38B65731F}" dt="2020-08-06T09:54:39.407" v="2928" actId="478"/>
          <ac:spMkLst>
            <pc:docMk/>
            <pc:sldMk cId="2630544306" sldId="459"/>
            <ac:spMk id="8" creationId="{082481F8-2ED4-4EDC-9290-DD4B82C00275}"/>
          </ac:spMkLst>
        </pc:spChg>
        <pc:spChg chg="mod">
          <ac:chgData name="huyen tran" userId="2b1b1c2d15a81484" providerId="LiveId" clId="{84C1824D-9DAF-4012-8FAB-EDC38B65731F}" dt="2020-08-06T10:11:01.607" v="3121" actId="255"/>
          <ac:spMkLst>
            <pc:docMk/>
            <pc:sldMk cId="2630544306" sldId="459"/>
            <ac:spMk id="34" creationId="{00000000-0000-0000-0000-000000000000}"/>
          </ac:spMkLst>
        </pc:spChg>
      </pc:sldChg>
    </pc:docChg>
  </pc:docChgLst>
  <pc:docChgLst>
    <pc:chgData name="huyen tran" userId="2b1b1c2d15a81484" providerId="LiveId" clId="{20DACAD0-0207-4364-A907-96008099610F}"/>
    <pc:docChg chg="undo custSel mod addSld delSld modSld sldOrd">
      <pc:chgData name="huyen tran" userId="2b1b1c2d15a81484" providerId="LiveId" clId="{20DACAD0-0207-4364-A907-96008099610F}" dt="2020-08-25T11:24:20.583" v="1765" actId="478"/>
      <pc:docMkLst>
        <pc:docMk/>
      </pc:docMkLst>
      <pc:sldChg chg="modSp">
        <pc:chgData name="huyen tran" userId="2b1b1c2d15a81484" providerId="LiveId" clId="{20DACAD0-0207-4364-A907-96008099610F}" dt="2020-08-15T05:37:17.905" v="584" actId="1076"/>
        <pc:sldMkLst>
          <pc:docMk/>
          <pc:sldMk cId="1899236922" sldId="359"/>
        </pc:sldMkLst>
        <pc:picChg chg="mod">
          <ac:chgData name="huyen tran" userId="2b1b1c2d15a81484" providerId="LiveId" clId="{20DACAD0-0207-4364-A907-96008099610F}" dt="2020-08-15T05:37:17.905" v="584" actId="1076"/>
          <ac:picMkLst>
            <pc:docMk/>
            <pc:sldMk cId="1899236922" sldId="359"/>
            <ac:picMk id="11" creationId="{00000000-0000-0000-0000-000000000000}"/>
          </ac:picMkLst>
        </pc:picChg>
      </pc:sldChg>
      <pc:sldChg chg="modSp">
        <pc:chgData name="huyen tran" userId="2b1b1c2d15a81484" providerId="LiveId" clId="{20DACAD0-0207-4364-A907-96008099610F}" dt="2020-08-14T10:17:31.566" v="577" actId="1076"/>
        <pc:sldMkLst>
          <pc:docMk/>
          <pc:sldMk cId="2259912269" sldId="362"/>
        </pc:sldMkLst>
        <pc:spChg chg="mod">
          <ac:chgData name="huyen tran" userId="2b1b1c2d15a81484" providerId="LiveId" clId="{20DACAD0-0207-4364-A907-96008099610F}" dt="2020-08-14T10:17:14.198" v="574" actId="1076"/>
          <ac:spMkLst>
            <pc:docMk/>
            <pc:sldMk cId="2259912269" sldId="362"/>
            <ac:spMk id="26" creationId="{CC32AFAA-5553-4D5C-BEA2-06AF63D52BA6}"/>
          </ac:spMkLst>
        </pc:spChg>
        <pc:spChg chg="mod">
          <ac:chgData name="huyen tran" userId="2b1b1c2d15a81484" providerId="LiveId" clId="{20DACAD0-0207-4364-A907-96008099610F}" dt="2020-08-14T10:17:24.710" v="575" actId="1076"/>
          <ac:spMkLst>
            <pc:docMk/>
            <pc:sldMk cId="2259912269" sldId="362"/>
            <ac:spMk id="27" creationId="{8A32AE3F-924B-43B2-AA5E-E34DAEDA6554}"/>
          </ac:spMkLst>
        </pc:spChg>
        <pc:spChg chg="mod">
          <ac:chgData name="huyen tran" userId="2b1b1c2d15a81484" providerId="LiveId" clId="{20DACAD0-0207-4364-A907-96008099610F}" dt="2020-08-14T10:17:24.710" v="575" actId="1076"/>
          <ac:spMkLst>
            <pc:docMk/>
            <pc:sldMk cId="2259912269" sldId="362"/>
            <ac:spMk id="28" creationId="{C513692D-10B1-4119-BB74-22F1C03CCED2}"/>
          </ac:spMkLst>
        </pc:spChg>
        <pc:spChg chg="mod">
          <ac:chgData name="huyen tran" userId="2b1b1c2d15a81484" providerId="LiveId" clId="{20DACAD0-0207-4364-A907-96008099610F}" dt="2020-08-14T10:17:24.710" v="575" actId="1076"/>
          <ac:spMkLst>
            <pc:docMk/>
            <pc:sldMk cId="2259912269" sldId="362"/>
            <ac:spMk id="31" creationId="{3923E610-E6EC-43F6-A2A3-51731EAEA3D7}"/>
          </ac:spMkLst>
        </pc:spChg>
        <pc:spChg chg="mod">
          <ac:chgData name="huyen tran" userId="2b1b1c2d15a81484" providerId="LiveId" clId="{20DACAD0-0207-4364-A907-96008099610F}" dt="2020-08-14T10:17:24.710" v="575" actId="1076"/>
          <ac:spMkLst>
            <pc:docMk/>
            <pc:sldMk cId="2259912269" sldId="362"/>
            <ac:spMk id="33" creationId="{DD320EEF-B4F9-4129-84AF-FA1872B5ACFC}"/>
          </ac:spMkLst>
        </pc:spChg>
        <pc:spChg chg="mod">
          <ac:chgData name="huyen tran" userId="2b1b1c2d15a81484" providerId="LiveId" clId="{20DACAD0-0207-4364-A907-96008099610F}" dt="2020-08-14T10:17:24.710" v="575" actId="1076"/>
          <ac:spMkLst>
            <pc:docMk/>
            <pc:sldMk cId="2259912269" sldId="362"/>
            <ac:spMk id="35" creationId="{5A5D41EB-EC2C-4648-996A-31BBA2517B41}"/>
          </ac:spMkLst>
        </pc:spChg>
        <pc:spChg chg="mod">
          <ac:chgData name="huyen tran" userId="2b1b1c2d15a81484" providerId="LiveId" clId="{20DACAD0-0207-4364-A907-96008099610F}" dt="2020-08-14T10:17:24.710" v="575" actId="1076"/>
          <ac:spMkLst>
            <pc:docMk/>
            <pc:sldMk cId="2259912269" sldId="362"/>
            <ac:spMk id="37" creationId="{FDCE0CBE-C7FE-4FF9-8DD5-0CA41E9A6B9C}"/>
          </ac:spMkLst>
        </pc:spChg>
        <pc:spChg chg="mod">
          <ac:chgData name="huyen tran" userId="2b1b1c2d15a81484" providerId="LiveId" clId="{20DACAD0-0207-4364-A907-96008099610F}" dt="2020-08-14T10:17:24.710" v="575" actId="1076"/>
          <ac:spMkLst>
            <pc:docMk/>
            <pc:sldMk cId="2259912269" sldId="362"/>
            <ac:spMk id="38" creationId="{0406CE0C-D5D9-4508-A9F6-6BB5D08A7460}"/>
          </ac:spMkLst>
        </pc:spChg>
        <pc:graphicFrameChg chg="mod modGraphic">
          <ac:chgData name="huyen tran" userId="2b1b1c2d15a81484" providerId="LiveId" clId="{20DACAD0-0207-4364-A907-96008099610F}" dt="2020-08-14T10:13:47.126" v="573" actId="1076"/>
          <ac:graphicFrameMkLst>
            <pc:docMk/>
            <pc:sldMk cId="2259912269" sldId="362"/>
            <ac:graphicFrameMk id="18" creationId="{F6BFD07F-EE96-4915-A7B6-8DD8DFA22C69}"/>
          </ac:graphicFrameMkLst>
        </pc:graphicFrameChg>
        <pc:picChg chg="mod">
          <ac:chgData name="huyen tran" userId="2b1b1c2d15a81484" providerId="LiveId" clId="{20DACAD0-0207-4364-A907-96008099610F}" dt="2020-08-14T10:17:31.566" v="577" actId="1076"/>
          <ac:picMkLst>
            <pc:docMk/>
            <pc:sldMk cId="2259912269" sldId="362"/>
            <ac:picMk id="5" creationId="{07214CFE-C41E-4CC9-B526-D8DF22C0C3F6}"/>
          </ac:picMkLst>
        </pc:picChg>
        <pc:cxnChg chg="mod">
          <ac:chgData name="huyen tran" userId="2b1b1c2d15a81484" providerId="LiveId" clId="{20DACAD0-0207-4364-A907-96008099610F}" dt="2020-08-14T10:17:24.710" v="575" actId="1076"/>
          <ac:cxnSpMkLst>
            <pc:docMk/>
            <pc:sldMk cId="2259912269" sldId="362"/>
            <ac:cxnSpMk id="30" creationId="{D93C4D16-58C1-4724-8380-6BFAB4E75556}"/>
          </ac:cxnSpMkLst>
        </pc:cxnChg>
      </pc:sldChg>
      <pc:sldChg chg="addSp modSp">
        <pc:chgData name="huyen tran" userId="2b1b1c2d15a81484" providerId="LiveId" clId="{20DACAD0-0207-4364-A907-96008099610F}" dt="2020-08-14T09:05:42.811" v="510" actId="164"/>
        <pc:sldMkLst>
          <pc:docMk/>
          <pc:sldMk cId="2970389422" sldId="365"/>
        </pc:sldMkLst>
        <pc:spChg chg="mod">
          <ac:chgData name="huyen tran" userId="2b1b1c2d15a81484" providerId="LiveId" clId="{20DACAD0-0207-4364-A907-96008099610F}" dt="2020-08-14T09:05:42.811" v="510" actId="164"/>
          <ac:spMkLst>
            <pc:docMk/>
            <pc:sldMk cId="2970389422" sldId="365"/>
            <ac:spMk id="11" creationId="{00000000-0000-0000-0000-000000000000}"/>
          </ac:spMkLst>
        </pc:spChg>
        <pc:spChg chg="mod">
          <ac:chgData name="huyen tran" userId="2b1b1c2d15a81484" providerId="LiveId" clId="{20DACAD0-0207-4364-A907-96008099610F}" dt="2020-08-14T09:05:42.811" v="510" actId="164"/>
          <ac:spMkLst>
            <pc:docMk/>
            <pc:sldMk cId="2970389422" sldId="365"/>
            <ac:spMk id="17" creationId="{00000000-0000-0000-0000-000000000000}"/>
          </ac:spMkLst>
        </pc:spChg>
        <pc:grpChg chg="add mod">
          <ac:chgData name="huyen tran" userId="2b1b1c2d15a81484" providerId="LiveId" clId="{20DACAD0-0207-4364-A907-96008099610F}" dt="2020-08-14T09:05:42.811" v="510" actId="164"/>
          <ac:grpSpMkLst>
            <pc:docMk/>
            <pc:sldMk cId="2970389422" sldId="365"/>
            <ac:grpSpMk id="9" creationId="{88FE085D-9BA2-42C0-A433-E16FA81A7F35}"/>
          </ac:grpSpMkLst>
        </pc:grpChg>
        <pc:picChg chg="mod">
          <ac:chgData name="huyen tran" userId="2b1b1c2d15a81484" providerId="LiveId" clId="{20DACAD0-0207-4364-A907-96008099610F}" dt="2020-08-14T09:05:42.811" v="510" actId="164"/>
          <ac:picMkLst>
            <pc:docMk/>
            <pc:sldMk cId="2970389422" sldId="365"/>
            <ac:picMk id="10" creationId="{00000000-0000-0000-0000-000000000000}"/>
          </ac:picMkLst>
        </pc:picChg>
        <pc:cxnChg chg="mod">
          <ac:chgData name="huyen tran" userId="2b1b1c2d15a81484" providerId="LiveId" clId="{20DACAD0-0207-4364-A907-96008099610F}" dt="2020-08-14T09:05:42.811" v="510" actId="164"/>
          <ac:cxnSpMkLst>
            <pc:docMk/>
            <pc:sldMk cId="2970389422" sldId="365"/>
            <ac:cxnSpMk id="14" creationId="{00000000-0000-0000-0000-000000000000}"/>
          </ac:cxnSpMkLst>
        </pc:cxnChg>
        <pc:cxnChg chg="mod">
          <ac:chgData name="huyen tran" userId="2b1b1c2d15a81484" providerId="LiveId" clId="{20DACAD0-0207-4364-A907-96008099610F}" dt="2020-08-14T09:05:42.811" v="510" actId="164"/>
          <ac:cxnSpMkLst>
            <pc:docMk/>
            <pc:sldMk cId="2970389422" sldId="365"/>
            <ac:cxnSpMk id="18" creationId="{00000000-0000-0000-0000-000000000000}"/>
          </ac:cxnSpMkLst>
        </pc:cxnChg>
        <pc:cxnChg chg="mod">
          <ac:chgData name="huyen tran" userId="2b1b1c2d15a81484" providerId="LiveId" clId="{20DACAD0-0207-4364-A907-96008099610F}" dt="2020-08-14T09:05:42.811" v="510" actId="164"/>
          <ac:cxnSpMkLst>
            <pc:docMk/>
            <pc:sldMk cId="2970389422" sldId="365"/>
            <ac:cxnSpMk id="20" creationId="{00000000-0000-0000-0000-000000000000}"/>
          </ac:cxnSpMkLst>
        </pc:cxnChg>
        <pc:cxnChg chg="mod">
          <ac:chgData name="huyen tran" userId="2b1b1c2d15a81484" providerId="LiveId" clId="{20DACAD0-0207-4364-A907-96008099610F}" dt="2020-08-14T09:05:42.811" v="510" actId="164"/>
          <ac:cxnSpMkLst>
            <pc:docMk/>
            <pc:sldMk cId="2970389422" sldId="365"/>
            <ac:cxnSpMk id="22" creationId="{00000000-0000-0000-0000-000000000000}"/>
          </ac:cxnSpMkLst>
        </pc:cxnChg>
      </pc:sldChg>
      <pc:sldChg chg="modSp">
        <pc:chgData name="huyen tran" userId="2b1b1c2d15a81484" providerId="LiveId" clId="{20DACAD0-0207-4364-A907-96008099610F}" dt="2020-08-25T10:37:12.457" v="1417" actId="1076"/>
        <pc:sldMkLst>
          <pc:docMk/>
          <pc:sldMk cId="3467714581" sldId="387"/>
        </pc:sldMkLst>
        <pc:spChg chg="mod">
          <ac:chgData name="huyen tran" userId="2b1b1c2d15a81484" providerId="LiveId" clId="{20DACAD0-0207-4364-A907-96008099610F}" dt="2020-08-25T10:30:50.321" v="1385" actId="20577"/>
          <ac:spMkLst>
            <pc:docMk/>
            <pc:sldMk cId="3467714581" sldId="387"/>
            <ac:spMk id="72" creationId="{212D6A63-5518-4C2A-800C-66BD6F35E187}"/>
          </ac:spMkLst>
        </pc:spChg>
        <pc:picChg chg="mod">
          <ac:chgData name="huyen tran" userId="2b1b1c2d15a81484" providerId="LiveId" clId="{20DACAD0-0207-4364-A907-96008099610F}" dt="2020-08-25T10:37:12.457" v="1417" actId="1076"/>
          <ac:picMkLst>
            <pc:docMk/>
            <pc:sldMk cId="3467714581" sldId="387"/>
            <ac:picMk id="4" creationId="{BBBEC43D-F803-4518-94E6-98CB6FF2EA6E}"/>
          </ac:picMkLst>
        </pc:picChg>
      </pc:sldChg>
      <pc:sldChg chg="addSp modSp">
        <pc:chgData name="huyen tran" userId="2b1b1c2d15a81484" providerId="LiveId" clId="{20DACAD0-0207-4364-A907-96008099610F}" dt="2020-08-20T07:44:40.742" v="610" actId="1076"/>
        <pc:sldMkLst>
          <pc:docMk/>
          <pc:sldMk cId="2551340415" sldId="410"/>
        </pc:sldMkLst>
        <pc:spChg chg="mod">
          <ac:chgData name="huyen tran" userId="2b1b1c2d15a81484" providerId="LiveId" clId="{20DACAD0-0207-4364-A907-96008099610F}" dt="2020-08-20T04:14:39.778" v="601" actId="164"/>
          <ac:spMkLst>
            <pc:docMk/>
            <pc:sldMk cId="2551340415" sldId="410"/>
            <ac:spMk id="2" creationId="{00000000-0000-0000-0000-000000000000}"/>
          </ac:spMkLst>
        </pc:spChg>
        <pc:spChg chg="mod">
          <ac:chgData name="huyen tran" userId="2b1b1c2d15a81484" providerId="LiveId" clId="{20DACAD0-0207-4364-A907-96008099610F}" dt="2020-08-20T04:02:58.453" v="597" actId="164"/>
          <ac:spMkLst>
            <pc:docMk/>
            <pc:sldMk cId="2551340415" sldId="410"/>
            <ac:spMk id="4" creationId="{5B3840D4-3D38-4A70-BD35-77DBE4B289E2}"/>
          </ac:spMkLst>
        </pc:spChg>
        <pc:spChg chg="mod">
          <ac:chgData name="huyen tran" userId="2b1b1c2d15a81484" providerId="LiveId" clId="{20DACAD0-0207-4364-A907-96008099610F}" dt="2020-08-20T04:02:58.453" v="597" actId="164"/>
          <ac:spMkLst>
            <pc:docMk/>
            <pc:sldMk cId="2551340415" sldId="410"/>
            <ac:spMk id="5" creationId="{CD854842-A54B-4D58-A5FC-9EEEB4B75C64}"/>
          </ac:spMkLst>
        </pc:spChg>
        <pc:spChg chg="mod">
          <ac:chgData name="huyen tran" userId="2b1b1c2d15a81484" providerId="LiveId" clId="{20DACAD0-0207-4364-A907-96008099610F}" dt="2020-08-20T04:02:58.453" v="597" actId="164"/>
          <ac:spMkLst>
            <pc:docMk/>
            <pc:sldMk cId="2551340415" sldId="410"/>
            <ac:spMk id="30" creationId="{F95682B3-F70C-46F8-82D3-DC8EF1D87EE3}"/>
          </ac:spMkLst>
        </pc:spChg>
        <pc:spChg chg="mod">
          <ac:chgData name="huyen tran" userId="2b1b1c2d15a81484" providerId="LiveId" clId="{20DACAD0-0207-4364-A907-96008099610F}" dt="2020-08-20T04:02:58.453" v="597" actId="164"/>
          <ac:spMkLst>
            <pc:docMk/>
            <pc:sldMk cId="2551340415" sldId="410"/>
            <ac:spMk id="31" creationId="{EDB1C97D-135D-451C-A86B-83CE5A3096EB}"/>
          </ac:spMkLst>
        </pc:spChg>
        <pc:spChg chg="mod">
          <ac:chgData name="huyen tran" userId="2b1b1c2d15a81484" providerId="LiveId" clId="{20DACAD0-0207-4364-A907-96008099610F}" dt="2020-08-20T04:02:58.453" v="597" actId="164"/>
          <ac:spMkLst>
            <pc:docMk/>
            <pc:sldMk cId="2551340415" sldId="410"/>
            <ac:spMk id="33" creationId="{F52D2C53-AD8D-4810-B477-E949F9E7EE8F}"/>
          </ac:spMkLst>
        </pc:spChg>
        <pc:spChg chg="mod">
          <ac:chgData name="huyen tran" userId="2b1b1c2d15a81484" providerId="LiveId" clId="{20DACAD0-0207-4364-A907-96008099610F}" dt="2020-08-20T07:44:40.742" v="610" actId="1076"/>
          <ac:spMkLst>
            <pc:docMk/>
            <pc:sldMk cId="2551340415" sldId="410"/>
            <ac:spMk id="54" creationId="{0D2F6009-3EB2-43B5-BEAF-57647296C815}"/>
          </ac:spMkLst>
        </pc:spChg>
        <pc:spChg chg="mod">
          <ac:chgData name="huyen tran" userId="2b1b1c2d15a81484" providerId="LiveId" clId="{20DACAD0-0207-4364-A907-96008099610F}" dt="2020-08-20T04:17:41.694" v="602" actId="164"/>
          <ac:spMkLst>
            <pc:docMk/>
            <pc:sldMk cId="2551340415" sldId="410"/>
            <ac:spMk id="67" creationId="{00000000-0000-0000-0000-000000000000}"/>
          </ac:spMkLst>
        </pc:spChg>
        <pc:spChg chg="mod">
          <ac:chgData name="huyen tran" userId="2b1b1c2d15a81484" providerId="LiveId" clId="{20DACAD0-0207-4364-A907-96008099610F}" dt="2020-08-20T04:17:41.694" v="602" actId="164"/>
          <ac:spMkLst>
            <pc:docMk/>
            <pc:sldMk cId="2551340415" sldId="410"/>
            <ac:spMk id="68" creationId="{1A6961A9-D28A-45B3-AE11-2B4B18AC3EAC}"/>
          </ac:spMkLst>
        </pc:spChg>
        <pc:spChg chg="mod">
          <ac:chgData name="huyen tran" userId="2b1b1c2d15a81484" providerId="LiveId" clId="{20DACAD0-0207-4364-A907-96008099610F}" dt="2020-08-20T04:21:51.209" v="603" actId="164"/>
          <ac:spMkLst>
            <pc:docMk/>
            <pc:sldMk cId="2551340415" sldId="410"/>
            <ac:spMk id="69" creationId="{00000000-0000-0000-0000-000000000000}"/>
          </ac:spMkLst>
        </pc:spChg>
        <pc:spChg chg="mod">
          <ac:chgData name="huyen tran" userId="2b1b1c2d15a81484" providerId="LiveId" clId="{20DACAD0-0207-4364-A907-96008099610F}" dt="2020-08-20T04:17:41.694" v="602" actId="164"/>
          <ac:spMkLst>
            <pc:docMk/>
            <pc:sldMk cId="2551340415" sldId="410"/>
            <ac:spMk id="71" creationId="{B1B4BC4C-3AE3-4955-8101-FE84F8113112}"/>
          </ac:spMkLst>
        </pc:spChg>
        <pc:spChg chg="mod">
          <ac:chgData name="huyen tran" userId="2b1b1c2d15a81484" providerId="LiveId" clId="{20DACAD0-0207-4364-A907-96008099610F}" dt="2020-08-20T04:27:43.778" v="606" actId="164"/>
          <ac:spMkLst>
            <pc:docMk/>
            <pc:sldMk cId="2551340415" sldId="410"/>
            <ac:spMk id="72" creationId="{1A6961A9-D28A-45B3-AE11-2B4B18AC3EAC}"/>
          </ac:spMkLst>
        </pc:spChg>
        <pc:spChg chg="mod">
          <ac:chgData name="huyen tran" userId="2b1b1c2d15a81484" providerId="LiveId" clId="{20DACAD0-0207-4364-A907-96008099610F}" dt="2020-08-20T04:17:41.694" v="602" actId="164"/>
          <ac:spMkLst>
            <pc:docMk/>
            <pc:sldMk cId="2551340415" sldId="410"/>
            <ac:spMk id="73" creationId="{B1B4BC4C-3AE3-4955-8101-FE84F8113112}"/>
          </ac:spMkLst>
        </pc:spChg>
        <pc:spChg chg="mod">
          <ac:chgData name="huyen tran" userId="2b1b1c2d15a81484" providerId="LiveId" clId="{20DACAD0-0207-4364-A907-96008099610F}" dt="2020-08-20T04:17:41.694" v="602" actId="164"/>
          <ac:spMkLst>
            <pc:docMk/>
            <pc:sldMk cId="2551340415" sldId="410"/>
            <ac:spMk id="74" creationId="{B1B4BC4C-3AE3-4955-8101-FE84F8113112}"/>
          </ac:spMkLst>
        </pc:spChg>
        <pc:spChg chg="mod">
          <ac:chgData name="huyen tran" userId="2b1b1c2d15a81484" providerId="LiveId" clId="{20DACAD0-0207-4364-A907-96008099610F}" dt="2020-08-20T04:02:58.453" v="597" actId="164"/>
          <ac:spMkLst>
            <pc:docMk/>
            <pc:sldMk cId="2551340415" sldId="410"/>
            <ac:spMk id="81" creationId="{00000000-0000-0000-0000-000000000000}"/>
          </ac:spMkLst>
        </pc:spChg>
        <pc:spChg chg="mod">
          <ac:chgData name="huyen tran" userId="2b1b1c2d15a81484" providerId="LiveId" clId="{20DACAD0-0207-4364-A907-96008099610F}" dt="2020-08-20T04:02:58.453" v="597" actId="164"/>
          <ac:spMkLst>
            <pc:docMk/>
            <pc:sldMk cId="2551340415" sldId="410"/>
            <ac:spMk id="82" creationId="{00000000-0000-0000-0000-000000000000}"/>
          </ac:spMkLst>
        </pc:spChg>
        <pc:spChg chg="mod">
          <ac:chgData name="huyen tran" userId="2b1b1c2d15a81484" providerId="LiveId" clId="{20DACAD0-0207-4364-A907-96008099610F}" dt="2020-08-20T04:02:58.453" v="597" actId="164"/>
          <ac:spMkLst>
            <pc:docMk/>
            <pc:sldMk cId="2551340415" sldId="410"/>
            <ac:spMk id="83" creationId="{00000000-0000-0000-0000-000000000000}"/>
          </ac:spMkLst>
        </pc:spChg>
        <pc:spChg chg="mod">
          <ac:chgData name="huyen tran" userId="2b1b1c2d15a81484" providerId="LiveId" clId="{20DACAD0-0207-4364-A907-96008099610F}" dt="2020-08-20T07:44:40.742" v="610" actId="1076"/>
          <ac:spMkLst>
            <pc:docMk/>
            <pc:sldMk cId="2551340415" sldId="410"/>
            <ac:spMk id="106" creationId="{9DDF0390-6859-440B-8CAF-EF05147EE54E}"/>
          </ac:spMkLst>
        </pc:spChg>
        <pc:spChg chg="mod">
          <ac:chgData name="huyen tran" userId="2b1b1c2d15a81484" providerId="LiveId" clId="{20DACAD0-0207-4364-A907-96008099610F}" dt="2020-08-20T04:14:39.778" v="601" actId="164"/>
          <ac:spMkLst>
            <pc:docMk/>
            <pc:sldMk cId="2551340415" sldId="410"/>
            <ac:spMk id="111" creationId="{8E3B30CD-1E87-4B5A-A915-68E84E84BCC7}"/>
          </ac:spMkLst>
        </pc:spChg>
        <pc:spChg chg="mod">
          <ac:chgData name="huyen tran" userId="2b1b1c2d15a81484" providerId="LiveId" clId="{20DACAD0-0207-4364-A907-96008099610F}" dt="2020-08-20T04:14:39.778" v="601" actId="164"/>
          <ac:spMkLst>
            <pc:docMk/>
            <pc:sldMk cId="2551340415" sldId="410"/>
            <ac:spMk id="112" creationId="{660FB9DC-629B-49F9-ACC1-3FF8275159CA}"/>
          </ac:spMkLst>
        </pc:spChg>
        <pc:spChg chg="mod">
          <ac:chgData name="huyen tran" userId="2b1b1c2d15a81484" providerId="LiveId" clId="{20DACAD0-0207-4364-A907-96008099610F}" dt="2020-08-20T04:14:39.778" v="601" actId="164"/>
          <ac:spMkLst>
            <pc:docMk/>
            <pc:sldMk cId="2551340415" sldId="410"/>
            <ac:spMk id="114" creationId="{2BD39EFC-699E-4810-81EB-E6DB5C5A1BC2}"/>
          </ac:spMkLst>
        </pc:spChg>
        <pc:spChg chg="mod">
          <ac:chgData name="huyen tran" userId="2b1b1c2d15a81484" providerId="LiveId" clId="{20DACAD0-0207-4364-A907-96008099610F}" dt="2020-08-20T04:14:39.778" v="601" actId="164"/>
          <ac:spMkLst>
            <pc:docMk/>
            <pc:sldMk cId="2551340415" sldId="410"/>
            <ac:spMk id="115" creationId="{96E28443-EEBA-4251-90AD-2C1458FAF9B7}"/>
          </ac:spMkLst>
        </pc:spChg>
        <pc:spChg chg="mod">
          <ac:chgData name="huyen tran" userId="2b1b1c2d15a81484" providerId="LiveId" clId="{20DACAD0-0207-4364-A907-96008099610F}" dt="2020-08-20T04:14:39.778" v="601" actId="164"/>
          <ac:spMkLst>
            <pc:docMk/>
            <pc:sldMk cId="2551340415" sldId="410"/>
            <ac:spMk id="116" creationId="{EB1B6C66-5A5E-452B-A490-B61B9FEC9F9A}"/>
          </ac:spMkLst>
        </pc:spChg>
        <pc:spChg chg="mod">
          <ac:chgData name="huyen tran" userId="2b1b1c2d15a81484" providerId="LiveId" clId="{20DACAD0-0207-4364-A907-96008099610F}" dt="2020-08-20T04:14:39.778" v="601" actId="164"/>
          <ac:spMkLst>
            <pc:docMk/>
            <pc:sldMk cId="2551340415" sldId="410"/>
            <ac:spMk id="125" creationId="{82E299E4-355C-47DB-A00E-E0D01DC688E1}"/>
          </ac:spMkLst>
        </pc:spChg>
        <pc:spChg chg="mod">
          <ac:chgData name="huyen tran" userId="2b1b1c2d15a81484" providerId="LiveId" clId="{20DACAD0-0207-4364-A907-96008099610F}" dt="2020-08-20T04:14:39.778" v="601" actId="164"/>
          <ac:spMkLst>
            <pc:docMk/>
            <pc:sldMk cId="2551340415" sldId="410"/>
            <ac:spMk id="126" creationId="{C39029C9-B5F6-4D18-8D26-F19B8206F967}"/>
          </ac:spMkLst>
        </pc:spChg>
        <pc:spChg chg="mod">
          <ac:chgData name="huyen tran" userId="2b1b1c2d15a81484" providerId="LiveId" clId="{20DACAD0-0207-4364-A907-96008099610F}" dt="2020-08-20T04:17:41.694" v="602" actId="164"/>
          <ac:spMkLst>
            <pc:docMk/>
            <pc:sldMk cId="2551340415" sldId="410"/>
            <ac:spMk id="136" creationId="{500715A4-AE24-4E02-9334-ABF943A93FDB}"/>
          </ac:spMkLst>
        </pc:spChg>
        <pc:spChg chg="mod">
          <ac:chgData name="huyen tran" userId="2b1b1c2d15a81484" providerId="LiveId" clId="{20DACAD0-0207-4364-A907-96008099610F}" dt="2020-08-20T04:17:41.694" v="602" actId="164"/>
          <ac:spMkLst>
            <pc:docMk/>
            <pc:sldMk cId="2551340415" sldId="410"/>
            <ac:spMk id="137" creationId="{CEE79F6C-16DD-4504-9271-DED655B021B0}"/>
          </ac:spMkLst>
        </pc:spChg>
        <pc:spChg chg="mod">
          <ac:chgData name="huyen tran" userId="2b1b1c2d15a81484" providerId="LiveId" clId="{20DACAD0-0207-4364-A907-96008099610F}" dt="2020-08-20T04:17:41.694" v="602" actId="164"/>
          <ac:spMkLst>
            <pc:docMk/>
            <pc:sldMk cId="2551340415" sldId="410"/>
            <ac:spMk id="138" creationId="{C0017FFD-2D96-4451-A73D-443C745D4B7A}"/>
          </ac:spMkLst>
        </pc:spChg>
        <pc:spChg chg="mod">
          <ac:chgData name="huyen tran" userId="2b1b1c2d15a81484" providerId="LiveId" clId="{20DACAD0-0207-4364-A907-96008099610F}" dt="2020-08-20T04:17:41.694" v="602" actId="164"/>
          <ac:spMkLst>
            <pc:docMk/>
            <pc:sldMk cId="2551340415" sldId="410"/>
            <ac:spMk id="139" creationId="{779886F3-294B-4484-9D9E-BF275223D2E6}"/>
          </ac:spMkLst>
        </pc:spChg>
        <pc:spChg chg="mod">
          <ac:chgData name="huyen tran" userId="2b1b1c2d15a81484" providerId="LiveId" clId="{20DACAD0-0207-4364-A907-96008099610F}" dt="2020-08-20T04:17:41.694" v="602" actId="164"/>
          <ac:spMkLst>
            <pc:docMk/>
            <pc:sldMk cId="2551340415" sldId="410"/>
            <ac:spMk id="140" creationId="{E42FA274-5A32-47B2-BB00-71E83C07EBB3}"/>
          </ac:spMkLst>
        </pc:spChg>
        <pc:spChg chg="mod">
          <ac:chgData name="huyen tran" userId="2b1b1c2d15a81484" providerId="LiveId" clId="{20DACAD0-0207-4364-A907-96008099610F}" dt="2020-08-20T04:17:41.694" v="602" actId="164"/>
          <ac:spMkLst>
            <pc:docMk/>
            <pc:sldMk cId="2551340415" sldId="410"/>
            <ac:spMk id="141" creationId="{3E5AF3EB-0118-4309-BE0C-D748DCEC06BE}"/>
          </ac:spMkLst>
        </pc:spChg>
        <pc:spChg chg="mod">
          <ac:chgData name="huyen tran" userId="2b1b1c2d15a81484" providerId="LiveId" clId="{20DACAD0-0207-4364-A907-96008099610F}" dt="2020-08-20T04:17:41.694" v="602" actId="164"/>
          <ac:spMkLst>
            <pc:docMk/>
            <pc:sldMk cId="2551340415" sldId="410"/>
            <ac:spMk id="142" creationId="{B1B4BC4C-3AE3-4955-8101-FE84F8113112}"/>
          </ac:spMkLst>
        </pc:spChg>
        <pc:spChg chg="mod">
          <ac:chgData name="huyen tran" userId="2b1b1c2d15a81484" providerId="LiveId" clId="{20DACAD0-0207-4364-A907-96008099610F}" dt="2020-08-20T04:17:41.694" v="602" actId="164"/>
          <ac:spMkLst>
            <pc:docMk/>
            <pc:sldMk cId="2551340415" sldId="410"/>
            <ac:spMk id="145" creationId="{D9250D1A-CA9B-4AAF-AF45-2B771F6E1777}"/>
          </ac:spMkLst>
        </pc:spChg>
        <pc:spChg chg="mod">
          <ac:chgData name="huyen tran" userId="2b1b1c2d15a81484" providerId="LiveId" clId="{20DACAD0-0207-4364-A907-96008099610F}" dt="2020-08-20T04:17:41.694" v="602" actId="164"/>
          <ac:spMkLst>
            <pc:docMk/>
            <pc:sldMk cId="2551340415" sldId="410"/>
            <ac:spMk id="146" creationId="{E706B8ED-A92E-4E61-905E-CD955087ACA6}"/>
          </ac:spMkLst>
        </pc:spChg>
        <pc:spChg chg="mod">
          <ac:chgData name="huyen tran" userId="2b1b1c2d15a81484" providerId="LiveId" clId="{20DACAD0-0207-4364-A907-96008099610F}" dt="2020-08-20T04:17:41.694" v="602" actId="164"/>
          <ac:spMkLst>
            <pc:docMk/>
            <pc:sldMk cId="2551340415" sldId="410"/>
            <ac:spMk id="147" creationId="{E7BEDF75-38C2-40B8-8ECC-F2C0AC47EB28}"/>
          </ac:spMkLst>
        </pc:spChg>
        <pc:spChg chg="mod">
          <ac:chgData name="huyen tran" userId="2b1b1c2d15a81484" providerId="LiveId" clId="{20DACAD0-0207-4364-A907-96008099610F}" dt="2020-08-20T04:27:43.778" v="606" actId="164"/>
          <ac:spMkLst>
            <pc:docMk/>
            <pc:sldMk cId="2551340415" sldId="410"/>
            <ac:spMk id="148" creationId="{7CF5A696-D992-451F-BB2D-0014BFC86653}"/>
          </ac:spMkLst>
        </pc:spChg>
        <pc:spChg chg="mod">
          <ac:chgData name="huyen tran" userId="2b1b1c2d15a81484" providerId="LiveId" clId="{20DACAD0-0207-4364-A907-96008099610F}" dt="2020-08-20T04:27:43.778" v="606" actId="164"/>
          <ac:spMkLst>
            <pc:docMk/>
            <pc:sldMk cId="2551340415" sldId="410"/>
            <ac:spMk id="149" creationId="{B2C0DC3E-ECC6-4AC0-8B22-A42C253FB1A2}"/>
          </ac:spMkLst>
        </pc:spChg>
        <pc:spChg chg="mod">
          <ac:chgData name="huyen tran" userId="2b1b1c2d15a81484" providerId="LiveId" clId="{20DACAD0-0207-4364-A907-96008099610F}" dt="2020-08-20T04:27:43.778" v="606" actId="164"/>
          <ac:spMkLst>
            <pc:docMk/>
            <pc:sldMk cId="2551340415" sldId="410"/>
            <ac:spMk id="150" creationId="{5EB103DE-0022-4167-B1FA-1D78B63BE48F}"/>
          </ac:spMkLst>
        </pc:spChg>
        <pc:spChg chg="mod">
          <ac:chgData name="huyen tran" userId="2b1b1c2d15a81484" providerId="LiveId" clId="{20DACAD0-0207-4364-A907-96008099610F}" dt="2020-08-20T04:27:43.778" v="606" actId="164"/>
          <ac:spMkLst>
            <pc:docMk/>
            <pc:sldMk cId="2551340415" sldId="410"/>
            <ac:spMk id="151" creationId="{7C54890D-6BE3-46A6-B427-B97E518E176F}"/>
          </ac:spMkLst>
        </pc:spChg>
        <pc:spChg chg="mod">
          <ac:chgData name="huyen tran" userId="2b1b1c2d15a81484" providerId="LiveId" clId="{20DACAD0-0207-4364-A907-96008099610F}" dt="2020-08-20T04:27:43.778" v="606" actId="164"/>
          <ac:spMkLst>
            <pc:docMk/>
            <pc:sldMk cId="2551340415" sldId="410"/>
            <ac:spMk id="152" creationId="{3F92FB3E-0FA4-4017-A484-73383F04257F}"/>
          </ac:spMkLst>
        </pc:spChg>
        <pc:spChg chg="mod">
          <ac:chgData name="huyen tran" userId="2b1b1c2d15a81484" providerId="LiveId" clId="{20DACAD0-0207-4364-A907-96008099610F}" dt="2020-08-20T04:27:43.778" v="606" actId="164"/>
          <ac:spMkLst>
            <pc:docMk/>
            <pc:sldMk cId="2551340415" sldId="410"/>
            <ac:spMk id="153" creationId="{D98B39A0-5EFE-4B85-AD6B-8B491665FE63}"/>
          </ac:spMkLst>
        </pc:spChg>
        <pc:spChg chg="mod">
          <ac:chgData name="huyen tran" userId="2b1b1c2d15a81484" providerId="LiveId" clId="{20DACAD0-0207-4364-A907-96008099610F}" dt="2020-08-20T04:27:43.778" v="606" actId="164"/>
          <ac:spMkLst>
            <pc:docMk/>
            <pc:sldMk cId="2551340415" sldId="410"/>
            <ac:spMk id="154" creationId="{DDF15EAD-8DCE-477F-B1D8-40D275F02331}"/>
          </ac:spMkLst>
        </pc:spChg>
        <pc:spChg chg="mod">
          <ac:chgData name="huyen tran" userId="2b1b1c2d15a81484" providerId="LiveId" clId="{20DACAD0-0207-4364-A907-96008099610F}" dt="2020-08-20T04:27:43.778" v="606" actId="164"/>
          <ac:spMkLst>
            <pc:docMk/>
            <pc:sldMk cId="2551340415" sldId="410"/>
            <ac:spMk id="155" creationId="{96602063-215D-4FD2-809E-35973CCAE554}"/>
          </ac:spMkLst>
        </pc:spChg>
        <pc:spChg chg="mod">
          <ac:chgData name="huyen tran" userId="2b1b1c2d15a81484" providerId="LiveId" clId="{20DACAD0-0207-4364-A907-96008099610F}" dt="2020-08-20T04:27:43.778" v="606" actId="164"/>
          <ac:spMkLst>
            <pc:docMk/>
            <pc:sldMk cId="2551340415" sldId="410"/>
            <ac:spMk id="156" creationId="{91D2C1A0-0DD8-40D7-A8FC-36FB4020A17A}"/>
          </ac:spMkLst>
        </pc:spChg>
        <pc:spChg chg="mod">
          <ac:chgData name="huyen tran" userId="2b1b1c2d15a81484" providerId="LiveId" clId="{20DACAD0-0207-4364-A907-96008099610F}" dt="2020-08-20T04:27:43.778" v="606" actId="164"/>
          <ac:spMkLst>
            <pc:docMk/>
            <pc:sldMk cId="2551340415" sldId="410"/>
            <ac:spMk id="157" creationId="{B7F4E72A-9C1C-4884-9785-C77F3B24185C}"/>
          </ac:spMkLst>
        </pc:spChg>
        <pc:spChg chg="mod">
          <ac:chgData name="huyen tran" userId="2b1b1c2d15a81484" providerId="LiveId" clId="{20DACAD0-0207-4364-A907-96008099610F}" dt="2020-08-20T04:21:51.209" v="603" actId="164"/>
          <ac:spMkLst>
            <pc:docMk/>
            <pc:sldMk cId="2551340415" sldId="410"/>
            <ac:spMk id="159" creationId="{1A6961A9-D28A-45B3-AE11-2B4B18AC3EAC}"/>
          </ac:spMkLst>
        </pc:spChg>
        <pc:spChg chg="mod">
          <ac:chgData name="huyen tran" userId="2b1b1c2d15a81484" providerId="LiveId" clId="{20DACAD0-0207-4364-A907-96008099610F}" dt="2020-08-20T04:21:51.209" v="603" actId="164"/>
          <ac:spMkLst>
            <pc:docMk/>
            <pc:sldMk cId="2551340415" sldId="410"/>
            <ac:spMk id="160" creationId="{B4897D1A-4B96-4C78-A34A-4AD77AA15961}"/>
          </ac:spMkLst>
        </pc:spChg>
        <pc:spChg chg="mod">
          <ac:chgData name="huyen tran" userId="2b1b1c2d15a81484" providerId="LiveId" clId="{20DACAD0-0207-4364-A907-96008099610F}" dt="2020-08-20T04:21:51.209" v="603" actId="164"/>
          <ac:spMkLst>
            <pc:docMk/>
            <pc:sldMk cId="2551340415" sldId="410"/>
            <ac:spMk id="167" creationId="{6A93073D-D8BD-4E5D-A69D-9157A16F74CB}"/>
          </ac:spMkLst>
        </pc:spChg>
        <pc:spChg chg="mod">
          <ac:chgData name="huyen tran" userId="2b1b1c2d15a81484" providerId="LiveId" clId="{20DACAD0-0207-4364-A907-96008099610F}" dt="2020-08-20T04:21:51.209" v="603" actId="164"/>
          <ac:spMkLst>
            <pc:docMk/>
            <pc:sldMk cId="2551340415" sldId="410"/>
            <ac:spMk id="168" creationId="{FB2B8CFE-FD7D-456D-88E2-DC77748E2F8A}"/>
          </ac:spMkLst>
        </pc:spChg>
        <pc:spChg chg="mod">
          <ac:chgData name="huyen tran" userId="2b1b1c2d15a81484" providerId="LiveId" clId="{20DACAD0-0207-4364-A907-96008099610F}" dt="2020-08-20T04:21:51.209" v="603" actId="164"/>
          <ac:spMkLst>
            <pc:docMk/>
            <pc:sldMk cId="2551340415" sldId="410"/>
            <ac:spMk id="169" creationId="{FC85DF59-8B61-4A35-B509-5D1B9C9D5EF5}"/>
          </ac:spMkLst>
        </pc:spChg>
        <pc:spChg chg="mod">
          <ac:chgData name="huyen tran" userId="2b1b1c2d15a81484" providerId="LiveId" clId="{20DACAD0-0207-4364-A907-96008099610F}" dt="2020-08-20T04:21:51.209" v="603" actId="164"/>
          <ac:spMkLst>
            <pc:docMk/>
            <pc:sldMk cId="2551340415" sldId="410"/>
            <ac:spMk id="170" creationId="{3044B4DA-F75D-4C05-B7AC-9A6F25F6EBBF}"/>
          </ac:spMkLst>
        </pc:spChg>
        <pc:spChg chg="mod">
          <ac:chgData name="huyen tran" userId="2b1b1c2d15a81484" providerId="LiveId" clId="{20DACAD0-0207-4364-A907-96008099610F}" dt="2020-08-20T07:44:40.742" v="610" actId="1076"/>
          <ac:spMkLst>
            <pc:docMk/>
            <pc:sldMk cId="2551340415" sldId="410"/>
            <ac:spMk id="171" creationId="{15338039-A14C-47E2-A124-5CCCA2C4397C}"/>
          </ac:spMkLst>
        </pc:spChg>
        <pc:spChg chg="mod">
          <ac:chgData name="huyen tran" userId="2b1b1c2d15a81484" providerId="LiveId" clId="{20DACAD0-0207-4364-A907-96008099610F}" dt="2020-08-20T07:44:40.742" v="610" actId="1076"/>
          <ac:spMkLst>
            <pc:docMk/>
            <pc:sldMk cId="2551340415" sldId="410"/>
            <ac:spMk id="172" creationId="{7DDAB99D-3EBA-41B9-882D-AD4F8929D185}"/>
          </ac:spMkLst>
        </pc:spChg>
        <pc:spChg chg="mod">
          <ac:chgData name="huyen tran" userId="2b1b1c2d15a81484" providerId="LiveId" clId="{20DACAD0-0207-4364-A907-96008099610F}" dt="2020-08-20T04:21:51.209" v="603" actId="164"/>
          <ac:spMkLst>
            <pc:docMk/>
            <pc:sldMk cId="2551340415" sldId="410"/>
            <ac:spMk id="177" creationId="{B98D2E5A-03D4-410A-B536-1B91CF4B124A}"/>
          </ac:spMkLst>
        </pc:spChg>
        <pc:spChg chg="mod">
          <ac:chgData name="huyen tran" userId="2b1b1c2d15a81484" providerId="LiveId" clId="{20DACAD0-0207-4364-A907-96008099610F}" dt="2020-08-20T04:21:51.209" v="603" actId="164"/>
          <ac:spMkLst>
            <pc:docMk/>
            <pc:sldMk cId="2551340415" sldId="410"/>
            <ac:spMk id="178" creationId="{1BBAB7F9-2A56-442A-A119-8BF5386BB9CC}"/>
          </ac:spMkLst>
        </pc:spChg>
        <pc:grpChg chg="add mod">
          <ac:chgData name="huyen tran" userId="2b1b1c2d15a81484" providerId="LiveId" clId="{20DACAD0-0207-4364-A907-96008099610F}" dt="2020-08-20T04:02:58.453" v="597" actId="164"/>
          <ac:grpSpMkLst>
            <pc:docMk/>
            <pc:sldMk cId="2551340415" sldId="410"/>
            <ac:grpSpMk id="3" creationId="{9B414EC6-FEA0-4178-B0E1-A4AFB64F19E3}"/>
          </ac:grpSpMkLst>
        </pc:grpChg>
        <pc:grpChg chg="add mod">
          <ac:chgData name="huyen tran" userId="2b1b1c2d15a81484" providerId="LiveId" clId="{20DACAD0-0207-4364-A907-96008099610F}" dt="2020-08-20T04:14:39.778" v="601" actId="164"/>
          <ac:grpSpMkLst>
            <pc:docMk/>
            <pc:sldMk cId="2551340415" sldId="410"/>
            <ac:grpSpMk id="6" creationId="{E12C1391-D575-435A-84A1-628BBDFE0011}"/>
          </ac:grpSpMkLst>
        </pc:grpChg>
        <pc:grpChg chg="add mod">
          <ac:chgData name="huyen tran" userId="2b1b1c2d15a81484" providerId="LiveId" clId="{20DACAD0-0207-4364-A907-96008099610F}" dt="2020-08-20T04:17:41.694" v="602" actId="164"/>
          <ac:grpSpMkLst>
            <pc:docMk/>
            <pc:sldMk cId="2551340415" sldId="410"/>
            <ac:grpSpMk id="7" creationId="{E6B83648-E9A9-4DDF-B454-89F339048DAF}"/>
          </ac:grpSpMkLst>
        </pc:grpChg>
        <pc:grpChg chg="add mod">
          <ac:chgData name="huyen tran" userId="2b1b1c2d15a81484" providerId="LiveId" clId="{20DACAD0-0207-4364-A907-96008099610F}" dt="2020-08-20T04:21:51.209" v="603" actId="164"/>
          <ac:grpSpMkLst>
            <pc:docMk/>
            <pc:sldMk cId="2551340415" sldId="410"/>
            <ac:grpSpMk id="8" creationId="{A40CB7E4-992E-42A1-BB16-DEBAD7C789EE}"/>
          </ac:grpSpMkLst>
        </pc:grpChg>
        <pc:grpChg chg="add mod">
          <ac:chgData name="huyen tran" userId="2b1b1c2d15a81484" providerId="LiveId" clId="{20DACAD0-0207-4364-A907-96008099610F}" dt="2020-08-20T04:27:33.217" v="605" actId="164"/>
          <ac:grpSpMkLst>
            <pc:docMk/>
            <pc:sldMk cId="2551340415" sldId="410"/>
            <ac:grpSpMk id="9" creationId="{4BF57ACA-20A6-4844-A807-C2F49EDBD50F}"/>
          </ac:grpSpMkLst>
        </pc:grpChg>
        <pc:grpChg chg="add mod ord">
          <ac:chgData name="huyen tran" userId="2b1b1c2d15a81484" providerId="LiveId" clId="{20DACAD0-0207-4364-A907-96008099610F}" dt="2020-08-20T07:44:24.889" v="609" actId="167"/>
          <ac:grpSpMkLst>
            <pc:docMk/>
            <pc:sldMk cId="2551340415" sldId="410"/>
            <ac:grpSpMk id="10" creationId="{23E370E4-CDD9-4393-9B36-5D480C925407}"/>
          </ac:grpSpMkLst>
        </pc:grpChg>
        <pc:picChg chg="mod">
          <ac:chgData name="huyen tran" userId="2b1b1c2d15a81484" providerId="LiveId" clId="{20DACAD0-0207-4364-A907-96008099610F}" dt="2020-08-20T04:14:39.778" v="601" actId="164"/>
          <ac:picMkLst>
            <pc:docMk/>
            <pc:sldMk cId="2551340415" sldId="410"/>
            <ac:picMk id="107" creationId="{6851E1CF-295E-4EAA-9E41-35F8A9F7F296}"/>
          </ac:picMkLst>
        </pc:picChg>
        <pc:picChg chg="mod">
          <ac:chgData name="huyen tran" userId="2b1b1c2d15a81484" providerId="LiveId" clId="{20DACAD0-0207-4364-A907-96008099610F}" dt="2020-08-20T04:17:41.694" v="602" actId="164"/>
          <ac:picMkLst>
            <pc:docMk/>
            <pc:sldMk cId="2551340415" sldId="410"/>
            <ac:picMk id="108" creationId="{20DE25C1-E3CB-41FC-8231-4D63506B21E6}"/>
          </ac:picMkLst>
        </pc:picChg>
        <pc:picChg chg="mod">
          <ac:chgData name="huyen tran" userId="2b1b1c2d15a81484" providerId="LiveId" clId="{20DACAD0-0207-4364-A907-96008099610F}" dt="2020-08-20T04:27:43.778" v="606" actId="164"/>
          <ac:picMkLst>
            <pc:docMk/>
            <pc:sldMk cId="2551340415" sldId="410"/>
            <ac:picMk id="110" creationId="{45184FC6-E5F7-485E-AD18-5865D04AF344}"/>
          </ac:picMkLst>
        </pc:picChg>
        <pc:cxnChg chg="mod">
          <ac:chgData name="huyen tran" userId="2b1b1c2d15a81484" providerId="LiveId" clId="{20DACAD0-0207-4364-A907-96008099610F}" dt="2020-08-20T04:02:58.453" v="597" actId="164"/>
          <ac:cxnSpMkLst>
            <pc:docMk/>
            <pc:sldMk cId="2551340415" sldId="410"/>
            <ac:cxnSpMk id="41" creationId="{EE7E26A6-B23A-4655-AF79-13BC2337923B}"/>
          </ac:cxnSpMkLst>
        </pc:cxnChg>
        <pc:cxnChg chg="mod">
          <ac:chgData name="huyen tran" userId="2b1b1c2d15a81484" providerId="LiveId" clId="{20DACAD0-0207-4364-A907-96008099610F}" dt="2020-08-20T04:02:58.453" v="597" actId="164"/>
          <ac:cxnSpMkLst>
            <pc:docMk/>
            <pc:sldMk cId="2551340415" sldId="410"/>
            <ac:cxnSpMk id="43" creationId="{9AC31E59-0A79-4F11-9BA7-3BAAB578189A}"/>
          </ac:cxnSpMkLst>
        </pc:cxnChg>
        <pc:cxnChg chg="mod">
          <ac:chgData name="huyen tran" userId="2b1b1c2d15a81484" providerId="LiveId" clId="{20DACAD0-0207-4364-A907-96008099610F}" dt="2020-08-20T04:02:58.453" v="597" actId="164"/>
          <ac:cxnSpMkLst>
            <pc:docMk/>
            <pc:sldMk cId="2551340415" sldId="410"/>
            <ac:cxnSpMk id="45" creationId="{D47E7CD0-B039-46F3-B514-145F001B527F}"/>
          </ac:cxnSpMkLst>
        </pc:cxnChg>
        <pc:cxnChg chg="mod">
          <ac:chgData name="huyen tran" userId="2b1b1c2d15a81484" providerId="LiveId" clId="{20DACAD0-0207-4364-A907-96008099610F}" dt="2020-08-20T04:02:58.453" v="597" actId="164"/>
          <ac:cxnSpMkLst>
            <pc:docMk/>
            <pc:sldMk cId="2551340415" sldId="410"/>
            <ac:cxnSpMk id="47" creationId="{F97B2759-AEE5-4683-B6EE-E4B2103D4E0C}"/>
          </ac:cxnSpMkLst>
        </pc:cxnChg>
        <pc:cxnChg chg="mod">
          <ac:chgData name="huyen tran" userId="2b1b1c2d15a81484" providerId="LiveId" clId="{20DACAD0-0207-4364-A907-96008099610F}" dt="2020-08-20T04:14:39.778" v="601" actId="164"/>
          <ac:cxnSpMkLst>
            <pc:docMk/>
            <pc:sldMk cId="2551340415" sldId="410"/>
            <ac:cxnSpMk id="118" creationId="{1E27901E-486B-4D53-A635-FAD61ED200E6}"/>
          </ac:cxnSpMkLst>
        </pc:cxnChg>
        <pc:cxnChg chg="mod">
          <ac:chgData name="huyen tran" userId="2b1b1c2d15a81484" providerId="LiveId" clId="{20DACAD0-0207-4364-A907-96008099610F}" dt="2020-08-20T04:14:39.778" v="601" actId="164"/>
          <ac:cxnSpMkLst>
            <pc:docMk/>
            <pc:sldMk cId="2551340415" sldId="410"/>
            <ac:cxnSpMk id="120" creationId="{6F79EF13-A128-4FB6-BA23-87BF97A8A02F}"/>
          </ac:cxnSpMkLst>
        </pc:cxnChg>
        <pc:cxnChg chg="mod">
          <ac:chgData name="huyen tran" userId="2b1b1c2d15a81484" providerId="LiveId" clId="{20DACAD0-0207-4364-A907-96008099610F}" dt="2020-08-20T04:21:51.209" v="603" actId="164"/>
          <ac:cxnSpMkLst>
            <pc:docMk/>
            <pc:sldMk cId="2551340415" sldId="410"/>
            <ac:cxnSpMk id="164" creationId="{A7E30F6F-2860-4774-A7F6-622AE4532331}"/>
          </ac:cxnSpMkLst>
        </pc:cxnChg>
        <pc:cxnChg chg="mod">
          <ac:chgData name="huyen tran" userId="2b1b1c2d15a81484" providerId="LiveId" clId="{20DACAD0-0207-4364-A907-96008099610F}" dt="2020-08-20T04:21:51.209" v="603" actId="164"/>
          <ac:cxnSpMkLst>
            <pc:docMk/>
            <pc:sldMk cId="2551340415" sldId="410"/>
            <ac:cxnSpMk id="166" creationId="{84886C1B-6916-4DC6-8FAF-2E5C3D1CB13D}"/>
          </ac:cxnSpMkLst>
        </pc:cxnChg>
      </pc:sldChg>
      <pc:sldChg chg="addSp delSp modSp">
        <pc:chgData name="huyen tran" userId="2b1b1c2d15a81484" providerId="LiveId" clId="{20DACAD0-0207-4364-A907-96008099610F}" dt="2020-08-20T09:30:00.884" v="1033" actId="1076"/>
        <pc:sldMkLst>
          <pc:docMk/>
          <pc:sldMk cId="544757274" sldId="411"/>
        </pc:sldMkLst>
        <pc:spChg chg="del">
          <ac:chgData name="huyen tran" userId="2b1b1c2d15a81484" providerId="LiveId" clId="{20DACAD0-0207-4364-A907-96008099610F}" dt="2020-08-20T08:18:41.884" v="615" actId="478"/>
          <ac:spMkLst>
            <pc:docMk/>
            <pc:sldMk cId="544757274" sldId="411"/>
            <ac:spMk id="2" creationId="{00000000-0000-0000-0000-000000000000}"/>
          </ac:spMkLst>
        </pc:spChg>
        <pc:spChg chg="mod topLvl">
          <ac:chgData name="huyen tran" userId="2b1b1c2d15a81484" providerId="LiveId" clId="{20DACAD0-0207-4364-A907-96008099610F}" dt="2020-08-20T09:22:08.825" v="1029" actId="164"/>
          <ac:spMkLst>
            <pc:docMk/>
            <pc:sldMk cId="544757274" sldId="411"/>
            <ac:spMk id="3" creationId="{00000000-0000-0000-0000-000000000000}"/>
          </ac:spMkLst>
        </pc:spChg>
        <pc:spChg chg="add mod">
          <ac:chgData name="huyen tran" userId="2b1b1c2d15a81484" providerId="LiveId" clId="{20DACAD0-0207-4364-A907-96008099610F}" dt="2020-08-20T09:22:15.633" v="1030" actId="164"/>
          <ac:spMkLst>
            <pc:docMk/>
            <pc:sldMk cId="544757274" sldId="411"/>
            <ac:spMk id="7" creationId="{B373ED3F-B07E-4585-BB7D-F06B8654325B}"/>
          </ac:spMkLst>
        </pc:spChg>
        <pc:spChg chg="mod topLvl">
          <ac:chgData name="huyen tran" userId="2b1b1c2d15a81484" providerId="LiveId" clId="{20DACAD0-0207-4364-A907-96008099610F}" dt="2020-08-20T09:22:08.825" v="1029" actId="164"/>
          <ac:spMkLst>
            <pc:docMk/>
            <pc:sldMk cId="544757274" sldId="411"/>
            <ac:spMk id="8" creationId="{A5E21565-C573-4AF5-82FB-6AF9A653BB88}"/>
          </ac:spMkLst>
        </pc:spChg>
        <pc:spChg chg="mod">
          <ac:chgData name="huyen tran" userId="2b1b1c2d15a81484" providerId="LiveId" clId="{20DACAD0-0207-4364-A907-96008099610F}" dt="2020-08-20T09:29:55.164" v="1032" actId="1076"/>
          <ac:spMkLst>
            <pc:docMk/>
            <pc:sldMk cId="544757274" sldId="411"/>
            <ac:spMk id="9" creationId="{09AA1073-8136-4274-B544-D7F5D55E65AB}"/>
          </ac:spMkLst>
        </pc:spChg>
        <pc:spChg chg="add mod">
          <ac:chgData name="huyen tran" userId="2b1b1c2d15a81484" providerId="LiveId" clId="{20DACAD0-0207-4364-A907-96008099610F}" dt="2020-08-20T09:22:15.633" v="1030" actId="164"/>
          <ac:spMkLst>
            <pc:docMk/>
            <pc:sldMk cId="544757274" sldId="411"/>
            <ac:spMk id="10" creationId="{103E49B6-4EA0-4876-A957-34F03311ED94}"/>
          </ac:spMkLst>
        </pc:spChg>
        <pc:spChg chg="del">
          <ac:chgData name="huyen tran" userId="2b1b1c2d15a81484" providerId="LiveId" clId="{20DACAD0-0207-4364-A907-96008099610F}" dt="2020-08-20T08:18:33.341" v="613" actId="478"/>
          <ac:spMkLst>
            <pc:docMk/>
            <pc:sldMk cId="544757274" sldId="411"/>
            <ac:spMk id="34" creationId="{00000000-0000-0000-0000-000000000000}"/>
          </ac:spMkLst>
        </pc:spChg>
        <pc:spChg chg="del">
          <ac:chgData name="huyen tran" userId="2b1b1c2d15a81484" providerId="LiveId" clId="{20DACAD0-0207-4364-A907-96008099610F}" dt="2020-08-20T08:18:35.006" v="614" actId="478"/>
          <ac:spMkLst>
            <pc:docMk/>
            <pc:sldMk cId="544757274" sldId="411"/>
            <ac:spMk id="36" creationId="{00000000-0000-0000-0000-000000000000}"/>
          </ac:spMkLst>
        </pc:spChg>
        <pc:spChg chg="mod topLvl">
          <ac:chgData name="huyen tran" userId="2b1b1c2d15a81484" providerId="LiveId" clId="{20DACAD0-0207-4364-A907-96008099610F}" dt="2020-08-20T09:22:08.825" v="1029" actId="164"/>
          <ac:spMkLst>
            <pc:docMk/>
            <pc:sldMk cId="544757274" sldId="411"/>
            <ac:spMk id="55" creationId="{3B26F1C9-AD88-4B92-B14B-78117F223DCC}"/>
          </ac:spMkLst>
        </pc:spChg>
        <pc:spChg chg="mod topLvl">
          <ac:chgData name="huyen tran" userId="2b1b1c2d15a81484" providerId="LiveId" clId="{20DACAD0-0207-4364-A907-96008099610F}" dt="2020-08-20T09:22:08.825" v="1029" actId="164"/>
          <ac:spMkLst>
            <pc:docMk/>
            <pc:sldMk cId="544757274" sldId="411"/>
            <ac:spMk id="56" creationId="{EDF80296-0F12-4B82-BC8D-3F3E2F94A098}"/>
          </ac:spMkLst>
        </pc:spChg>
        <pc:spChg chg="mod topLvl">
          <ac:chgData name="huyen tran" userId="2b1b1c2d15a81484" providerId="LiveId" clId="{20DACAD0-0207-4364-A907-96008099610F}" dt="2020-08-20T09:22:08.825" v="1029" actId="164"/>
          <ac:spMkLst>
            <pc:docMk/>
            <pc:sldMk cId="544757274" sldId="411"/>
            <ac:spMk id="57" creationId="{3C9022D4-3CCB-42D8-BAEC-840DBD235AC5}"/>
          </ac:spMkLst>
        </pc:spChg>
        <pc:spChg chg="add mod">
          <ac:chgData name="huyen tran" userId="2b1b1c2d15a81484" providerId="LiveId" clId="{20DACAD0-0207-4364-A907-96008099610F}" dt="2020-08-20T09:22:15.633" v="1030" actId="164"/>
          <ac:spMkLst>
            <pc:docMk/>
            <pc:sldMk cId="544757274" sldId="411"/>
            <ac:spMk id="58" creationId="{51222EBF-97DB-4399-B1DA-90992F558B48}"/>
          </ac:spMkLst>
        </pc:spChg>
        <pc:spChg chg="add mod">
          <ac:chgData name="huyen tran" userId="2b1b1c2d15a81484" providerId="LiveId" clId="{20DACAD0-0207-4364-A907-96008099610F}" dt="2020-08-20T09:22:15.633" v="1030" actId="164"/>
          <ac:spMkLst>
            <pc:docMk/>
            <pc:sldMk cId="544757274" sldId="411"/>
            <ac:spMk id="59" creationId="{FD05CBFB-D455-4189-8D5D-1F5714813C89}"/>
          </ac:spMkLst>
        </pc:spChg>
        <pc:spChg chg="add mod">
          <ac:chgData name="huyen tran" userId="2b1b1c2d15a81484" providerId="LiveId" clId="{20DACAD0-0207-4364-A907-96008099610F}" dt="2020-08-20T09:22:15.633" v="1030" actId="164"/>
          <ac:spMkLst>
            <pc:docMk/>
            <pc:sldMk cId="544757274" sldId="411"/>
            <ac:spMk id="61" creationId="{3D54E445-A2B2-4816-85A2-7CE238232641}"/>
          </ac:spMkLst>
        </pc:spChg>
        <pc:spChg chg="add mod">
          <ac:chgData name="huyen tran" userId="2b1b1c2d15a81484" providerId="LiveId" clId="{20DACAD0-0207-4364-A907-96008099610F}" dt="2020-08-20T09:22:15.633" v="1030" actId="164"/>
          <ac:spMkLst>
            <pc:docMk/>
            <pc:sldMk cId="544757274" sldId="411"/>
            <ac:spMk id="64" creationId="{E1AA84F6-11AE-4298-9C65-7C14743770AA}"/>
          </ac:spMkLst>
        </pc:spChg>
        <pc:spChg chg="mod topLvl">
          <ac:chgData name="huyen tran" userId="2b1b1c2d15a81484" providerId="LiveId" clId="{20DACAD0-0207-4364-A907-96008099610F}" dt="2020-08-20T09:22:08.825" v="1029" actId="164"/>
          <ac:spMkLst>
            <pc:docMk/>
            <pc:sldMk cId="544757274" sldId="411"/>
            <ac:spMk id="65" creationId="{3B8CA265-78C8-40D7-825C-439D4C39F6FA}"/>
          </ac:spMkLst>
        </pc:spChg>
        <pc:spChg chg="add mod">
          <ac:chgData name="huyen tran" userId="2b1b1c2d15a81484" providerId="LiveId" clId="{20DACAD0-0207-4364-A907-96008099610F}" dt="2020-08-20T09:22:15.633" v="1030" actId="164"/>
          <ac:spMkLst>
            <pc:docMk/>
            <pc:sldMk cId="544757274" sldId="411"/>
            <ac:spMk id="66" creationId="{A0B1CA5D-E48F-453F-BABF-6040F0B0991B}"/>
          </ac:spMkLst>
        </pc:spChg>
        <pc:spChg chg="mod topLvl">
          <ac:chgData name="huyen tran" userId="2b1b1c2d15a81484" providerId="LiveId" clId="{20DACAD0-0207-4364-A907-96008099610F}" dt="2020-08-20T09:22:08.825" v="1029" actId="164"/>
          <ac:spMkLst>
            <pc:docMk/>
            <pc:sldMk cId="544757274" sldId="411"/>
            <ac:spMk id="67" creationId="{369D4212-01A2-426B-8FE8-5B12BCD5F0F9}"/>
          </ac:spMkLst>
        </pc:spChg>
        <pc:spChg chg="add mod">
          <ac:chgData name="huyen tran" userId="2b1b1c2d15a81484" providerId="LiveId" clId="{20DACAD0-0207-4364-A907-96008099610F}" dt="2020-08-20T09:22:15.633" v="1030" actId="164"/>
          <ac:spMkLst>
            <pc:docMk/>
            <pc:sldMk cId="544757274" sldId="411"/>
            <ac:spMk id="68" creationId="{1B5A4EF2-D269-4DC8-B9B3-3543F1D0BD91}"/>
          </ac:spMkLst>
        </pc:spChg>
        <pc:spChg chg="mod topLvl">
          <ac:chgData name="huyen tran" userId="2b1b1c2d15a81484" providerId="LiveId" clId="{20DACAD0-0207-4364-A907-96008099610F}" dt="2020-08-20T09:22:08.825" v="1029" actId="164"/>
          <ac:spMkLst>
            <pc:docMk/>
            <pc:sldMk cId="544757274" sldId="411"/>
            <ac:spMk id="69" creationId="{D06DDFD9-7B06-485C-AB41-6CEA13657E7A}"/>
          </ac:spMkLst>
        </pc:spChg>
        <pc:spChg chg="add mod">
          <ac:chgData name="huyen tran" userId="2b1b1c2d15a81484" providerId="LiveId" clId="{20DACAD0-0207-4364-A907-96008099610F}" dt="2020-08-20T09:22:15.633" v="1030" actId="164"/>
          <ac:spMkLst>
            <pc:docMk/>
            <pc:sldMk cId="544757274" sldId="411"/>
            <ac:spMk id="70" creationId="{B08308BB-301B-4870-93EE-694C3DA45359}"/>
          </ac:spMkLst>
        </pc:spChg>
        <pc:spChg chg="mod topLvl">
          <ac:chgData name="huyen tran" userId="2b1b1c2d15a81484" providerId="LiveId" clId="{20DACAD0-0207-4364-A907-96008099610F}" dt="2020-08-20T09:22:08.825" v="1029" actId="164"/>
          <ac:spMkLst>
            <pc:docMk/>
            <pc:sldMk cId="544757274" sldId="411"/>
            <ac:spMk id="71" creationId="{478452B5-A794-49EB-98F8-26315866118A}"/>
          </ac:spMkLst>
        </pc:spChg>
        <pc:spChg chg="mod topLvl">
          <ac:chgData name="huyen tran" userId="2b1b1c2d15a81484" providerId="LiveId" clId="{20DACAD0-0207-4364-A907-96008099610F}" dt="2020-08-20T09:22:08.825" v="1029" actId="164"/>
          <ac:spMkLst>
            <pc:docMk/>
            <pc:sldMk cId="544757274" sldId="411"/>
            <ac:spMk id="72" creationId="{85C3B5A9-6DC0-4737-809B-253ED5482967}"/>
          </ac:spMkLst>
        </pc:spChg>
        <pc:spChg chg="mod topLvl">
          <ac:chgData name="huyen tran" userId="2b1b1c2d15a81484" providerId="LiveId" clId="{20DACAD0-0207-4364-A907-96008099610F}" dt="2020-08-20T09:22:08.825" v="1029" actId="164"/>
          <ac:spMkLst>
            <pc:docMk/>
            <pc:sldMk cId="544757274" sldId="411"/>
            <ac:spMk id="73" creationId="{2F2B5146-0670-4E1E-87DF-0C76B3B840B3}"/>
          </ac:spMkLst>
        </pc:spChg>
        <pc:spChg chg="mod topLvl">
          <ac:chgData name="huyen tran" userId="2b1b1c2d15a81484" providerId="LiveId" clId="{20DACAD0-0207-4364-A907-96008099610F}" dt="2020-08-20T09:22:08.825" v="1029" actId="164"/>
          <ac:spMkLst>
            <pc:docMk/>
            <pc:sldMk cId="544757274" sldId="411"/>
            <ac:spMk id="74" creationId="{E165AB72-35F2-4A6D-BFD8-3370A376F60E}"/>
          </ac:spMkLst>
        </pc:spChg>
        <pc:spChg chg="mod topLvl">
          <ac:chgData name="huyen tran" userId="2b1b1c2d15a81484" providerId="LiveId" clId="{20DACAD0-0207-4364-A907-96008099610F}" dt="2020-08-20T09:22:08.825" v="1029" actId="164"/>
          <ac:spMkLst>
            <pc:docMk/>
            <pc:sldMk cId="544757274" sldId="411"/>
            <ac:spMk id="75" creationId="{83050A15-BB2E-4A07-A343-DF6FD98418DA}"/>
          </ac:spMkLst>
        </pc:spChg>
        <pc:spChg chg="mod topLvl">
          <ac:chgData name="huyen tran" userId="2b1b1c2d15a81484" providerId="LiveId" clId="{20DACAD0-0207-4364-A907-96008099610F}" dt="2020-08-20T09:22:08.825" v="1029" actId="164"/>
          <ac:spMkLst>
            <pc:docMk/>
            <pc:sldMk cId="544757274" sldId="411"/>
            <ac:spMk id="76" creationId="{1D0992E7-3C38-4200-AB6E-5AE1B7A77084}"/>
          </ac:spMkLst>
        </pc:spChg>
        <pc:spChg chg="mod topLvl">
          <ac:chgData name="huyen tran" userId="2b1b1c2d15a81484" providerId="LiveId" clId="{20DACAD0-0207-4364-A907-96008099610F}" dt="2020-08-20T09:22:08.825" v="1029" actId="164"/>
          <ac:spMkLst>
            <pc:docMk/>
            <pc:sldMk cId="544757274" sldId="411"/>
            <ac:spMk id="77" creationId="{CAC8DA19-E1FE-4EFE-BD2B-22B1AA562DD9}"/>
          </ac:spMkLst>
        </pc:spChg>
        <pc:spChg chg="mod topLvl">
          <ac:chgData name="huyen tran" userId="2b1b1c2d15a81484" providerId="LiveId" clId="{20DACAD0-0207-4364-A907-96008099610F}" dt="2020-08-20T09:22:08.825" v="1029" actId="164"/>
          <ac:spMkLst>
            <pc:docMk/>
            <pc:sldMk cId="544757274" sldId="411"/>
            <ac:spMk id="78" creationId="{B2FCC5A0-4916-4075-88B2-43ABF4849784}"/>
          </ac:spMkLst>
        </pc:spChg>
        <pc:spChg chg="mod topLvl">
          <ac:chgData name="huyen tran" userId="2b1b1c2d15a81484" providerId="LiveId" clId="{20DACAD0-0207-4364-A907-96008099610F}" dt="2020-08-20T09:22:08.825" v="1029" actId="164"/>
          <ac:spMkLst>
            <pc:docMk/>
            <pc:sldMk cId="544757274" sldId="411"/>
            <ac:spMk id="79" creationId="{9CCC38E0-5890-4910-8794-C4A6660225F3}"/>
          </ac:spMkLst>
        </pc:spChg>
        <pc:spChg chg="mod topLvl">
          <ac:chgData name="huyen tran" userId="2b1b1c2d15a81484" providerId="LiveId" clId="{20DACAD0-0207-4364-A907-96008099610F}" dt="2020-08-20T09:22:08.825" v="1029" actId="164"/>
          <ac:spMkLst>
            <pc:docMk/>
            <pc:sldMk cId="544757274" sldId="411"/>
            <ac:spMk id="80" creationId="{4E09EA99-982A-4770-8CE7-150399FFD8AB}"/>
          </ac:spMkLst>
        </pc:spChg>
        <pc:spChg chg="mod topLvl">
          <ac:chgData name="huyen tran" userId="2b1b1c2d15a81484" providerId="LiveId" clId="{20DACAD0-0207-4364-A907-96008099610F}" dt="2020-08-20T09:22:08.825" v="1029" actId="164"/>
          <ac:spMkLst>
            <pc:docMk/>
            <pc:sldMk cId="544757274" sldId="411"/>
            <ac:spMk id="81" creationId="{2BE44F90-3FB2-4DC4-9090-CB6E9919C708}"/>
          </ac:spMkLst>
        </pc:spChg>
        <pc:spChg chg="mod topLvl">
          <ac:chgData name="huyen tran" userId="2b1b1c2d15a81484" providerId="LiveId" clId="{20DACAD0-0207-4364-A907-96008099610F}" dt="2020-08-20T09:22:08.825" v="1029" actId="164"/>
          <ac:spMkLst>
            <pc:docMk/>
            <pc:sldMk cId="544757274" sldId="411"/>
            <ac:spMk id="82" creationId="{0183C4FF-D88A-4A08-AA0F-ADBB2E952606}"/>
          </ac:spMkLst>
        </pc:spChg>
        <pc:spChg chg="add mod">
          <ac:chgData name="huyen tran" userId="2b1b1c2d15a81484" providerId="LiveId" clId="{20DACAD0-0207-4364-A907-96008099610F}" dt="2020-08-20T09:22:15.633" v="1030" actId="164"/>
          <ac:spMkLst>
            <pc:docMk/>
            <pc:sldMk cId="544757274" sldId="411"/>
            <ac:spMk id="83" creationId="{04E1BB4D-42D7-448C-86D7-F55742AF7ED7}"/>
          </ac:spMkLst>
        </pc:spChg>
        <pc:spChg chg="add mod">
          <ac:chgData name="huyen tran" userId="2b1b1c2d15a81484" providerId="LiveId" clId="{20DACAD0-0207-4364-A907-96008099610F}" dt="2020-08-20T09:22:15.633" v="1030" actId="164"/>
          <ac:spMkLst>
            <pc:docMk/>
            <pc:sldMk cId="544757274" sldId="411"/>
            <ac:spMk id="84" creationId="{E85E998E-6CAA-4CCF-B349-ED5D9EC21458}"/>
          </ac:spMkLst>
        </pc:spChg>
        <pc:spChg chg="mod topLvl">
          <ac:chgData name="huyen tran" userId="2b1b1c2d15a81484" providerId="LiveId" clId="{20DACAD0-0207-4364-A907-96008099610F}" dt="2020-08-20T09:22:08.825" v="1029" actId="164"/>
          <ac:spMkLst>
            <pc:docMk/>
            <pc:sldMk cId="544757274" sldId="411"/>
            <ac:spMk id="85" creationId="{9B75E609-123B-4712-8CAB-F82D40DEED82}"/>
          </ac:spMkLst>
        </pc:spChg>
        <pc:spChg chg="mod topLvl">
          <ac:chgData name="huyen tran" userId="2b1b1c2d15a81484" providerId="LiveId" clId="{20DACAD0-0207-4364-A907-96008099610F}" dt="2020-08-20T09:22:08.825" v="1029" actId="164"/>
          <ac:spMkLst>
            <pc:docMk/>
            <pc:sldMk cId="544757274" sldId="411"/>
            <ac:spMk id="86" creationId="{70F1FE3E-9960-4532-B724-E6A28BE37BC0}"/>
          </ac:spMkLst>
        </pc:spChg>
        <pc:spChg chg="mod topLvl">
          <ac:chgData name="huyen tran" userId="2b1b1c2d15a81484" providerId="LiveId" clId="{20DACAD0-0207-4364-A907-96008099610F}" dt="2020-08-20T09:22:08.825" v="1029" actId="164"/>
          <ac:spMkLst>
            <pc:docMk/>
            <pc:sldMk cId="544757274" sldId="411"/>
            <ac:spMk id="87" creationId="{3A1F048C-C9F9-493C-96A4-B4EC9FAFC6FF}"/>
          </ac:spMkLst>
        </pc:spChg>
        <pc:spChg chg="mod topLvl">
          <ac:chgData name="huyen tran" userId="2b1b1c2d15a81484" providerId="LiveId" clId="{20DACAD0-0207-4364-A907-96008099610F}" dt="2020-08-20T09:22:08.825" v="1029" actId="164"/>
          <ac:spMkLst>
            <pc:docMk/>
            <pc:sldMk cId="544757274" sldId="411"/>
            <ac:spMk id="88" creationId="{ED6ACB97-0E8D-4DC2-AC9D-5C4DE46E772C}"/>
          </ac:spMkLst>
        </pc:spChg>
        <pc:spChg chg="mod topLvl">
          <ac:chgData name="huyen tran" userId="2b1b1c2d15a81484" providerId="LiveId" clId="{20DACAD0-0207-4364-A907-96008099610F}" dt="2020-08-20T09:22:08.825" v="1029" actId="164"/>
          <ac:spMkLst>
            <pc:docMk/>
            <pc:sldMk cId="544757274" sldId="411"/>
            <ac:spMk id="90" creationId="{A8B4AD51-A8B3-469B-94D1-A80C30A791FE}"/>
          </ac:spMkLst>
        </pc:spChg>
        <pc:spChg chg="mod topLvl">
          <ac:chgData name="huyen tran" userId="2b1b1c2d15a81484" providerId="LiveId" clId="{20DACAD0-0207-4364-A907-96008099610F}" dt="2020-08-20T09:22:08.825" v="1029" actId="164"/>
          <ac:spMkLst>
            <pc:docMk/>
            <pc:sldMk cId="544757274" sldId="411"/>
            <ac:spMk id="91" creationId="{65B08E16-ED45-4CF0-B609-152A1B165D9C}"/>
          </ac:spMkLst>
        </pc:spChg>
        <pc:spChg chg="mod topLvl">
          <ac:chgData name="huyen tran" userId="2b1b1c2d15a81484" providerId="LiveId" clId="{20DACAD0-0207-4364-A907-96008099610F}" dt="2020-08-20T09:22:08.825" v="1029" actId="164"/>
          <ac:spMkLst>
            <pc:docMk/>
            <pc:sldMk cId="544757274" sldId="411"/>
            <ac:spMk id="95" creationId="{AEE090DD-644D-4FA1-BB08-160239FCC59F}"/>
          </ac:spMkLst>
        </pc:spChg>
        <pc:spChg chg="mod topLvl">
          <ac:chgData name="huyen tran" userId="2b1b1c2d15a81484" providerId="LiveId" clId="{20DACAD0-0207-4364-A907-96008099610F}" dt="2020-08-20T09:22:08.825" v="1029" actId="164"/>
          <ac:spMkLst>
            <pc:docMk/>
            <pc:sldMk cId="544757274" sldId="411"/>
            <ac:spMk id="96" creationId="{C2FCF702-BEF9-4C2D-9BCD-B7DE40428068}"/>
          </ac:spMkLst>
        </pc:spChg>
        <pc:spChg chg="mod topLvl">
          <ac:chgData name="huyen tran" userId="2b1b1c2d15a81484" providerId="LiveId" clId="{20DACAD0-0207-4364-A907-96008099610F}" dt="2020-08-20T09:22:08.825" v="1029" actId="164"/>
          <ac:spMkLst>
            <pc:docMk/>
            <pc:sldMk cId="544757274" sldId="411"/>
            <ac:spMk id="107" creationId="{2AA57A85-087F-450B-95D1-2E6AD500E76B}"/>
          </ac:spMkLst>
        </pc:spChg>
        <pc:grpChg chg="add del mod">
          <ac:chgData name="huyen tran" userId="2b1b1c2d15a81484" providerId="LiveId" clId="{20DACAD0-0207-4364-A907-96008099610F}" dt="2020-08-20T09:14:04.421" v="619" actId="165"/>
          <ac:grpSpMkLst>
            <pc:docMk/>
            <pc:sldMk cId="544757274" sldId="411"/>
            <ac:grpSpMk id="4" creationId="{4E02FFE9-0F69-4BD4-A75E-6A9C8FDC24A2}"/>
          </ac:grpSpMkLst>
        </pc:grpChg>
        <pc:grpChg chg="add mod">
          <ac:chgData name="huyen tran" userId="2b1b1c2d15a81484" providerId="LiveId" clId="{20DACAD0-0207-4364-A907-96008099610F}" dt="2020-08-20T09:22:08.825" v="1029" actId="164"/>
          <ac:grpSpMkLst>
            <pc:docMk/>
            <pc:sldMk cId="544757274" sldId="411"/>
            <ac:grpSpMk id="11" creationId="{20582BDB-90AF-4164-B713-E8F95E5D2487}"/>
          </ac:grpSpMkLst>
        </pc:grpChg>
        <pc:grpChg chg="add mod">
          <ac:chgData name="huyen tran" userId="2b1b1c2d15a81484" providerId="LiveId" clId="{20DACAD0-0207-4364-A907-96008099610F}" dt="2020-08-20T09:30:00.884" v="1033" actId="1076"/>
          <ac:grpSpMkLst>
            <pc:docMk/>
            <pc:sldMk cId="544757274" sldId="411"/>
            <ac:grpSpMk id="12" creationId="{F81397CF-617D-4F72-B5A5-8E777A82DF1D}"/>
          </ac:grpSpMkLst>
        </pc:grpChg>
        <pc:picChg chg="mod topLvl modCrop">
          <ac:chgData name="huyen tran" userId="2b1b1c2d15a81484" providerId="LiveId" clId="{20DACAD0-0207-4364-A907-96008099610F}" dt="2020-08-20T09:22:08.825" v="1029" actId="164"/>
          <ac:picMkLst>
            <pc:docMk/>
            <pc:sldMk cId="544757274" sldId="411"/>
            <ac:picMk id="52" creationId="{E7AF2A56-67D8-4E98-91D5-39184822CE94}"/>
          </ac:picMkLst>
        </pc:picChg>
        <pc:cxnChg chg="add mod">
          <ac:chgData name="huyen tran" userId="2b1b1c2d15a81484" providerId="LiveId" clId="{20DACAD0-0207-4364-A907-96008099610F}" dt="2020-08-20T09:22:15.633" v="1030" actId="164"/>
          <ac:cxnSpMkLst>
            <pc:docMk/>
            <pc:sldMk cId="544757274" sldId="411"/>
            <ac:cxnSpMk id="6" creationId="{86C39864-20D8-4E08-BD30-0ADBBBADBAC2}"/>
          </ac:cxnSpMkLst>
        </pc:cxnChg>
        <pc:cxnChg chg="mod topLvl">
          <ac:chgData name="huyen tran" userId="2b1b1c2d15a81484" providerId="LiveId" clId="{20DACAD0-0207-4364-A907-96008099610F}" dt="2020-08-20T09:22:08.825" v="1029" actId="164"/>
          <ac:cxnSpMkLst>
            <pc:docMk/>
            <pc:sldMk cId="544757274" sldId="411"/>
            <ac:cxnSpMk id="47" creationId="{006E04D8-595C-41D4-8348-8CC23029F751}"/>
          </ac:cxnSpMkLst>
        </pc:cxnChg>
        <pc:cxnChg chg="mod topLvl">
          <ac:chgData name="huyen tran" userId="2b1b1c2d15a81484" providerId="LiveId" clId="{20DACAD0-0207-4364-A907-96008099610F}" dt="2020-08-20T09:22:08.825" v="1029" actId="164"/>
          <ac:cxnSpMkLst>
            <pc:docMk/>
            <pc:sldMk cId="544757274" sldId="411"/>
            <ac:cxnSpMk id="49" creationId="{895611E3-4570-44A9-B445-1446DA297D12}"/>
          </ac:cxnSpMkLst>
        </pc:cxnChg>
        <pc:cxnChg chg="add mod">
          <ac:chgData name="huyen tran" userId="2b1b1c2d15a81484" providerId="LiveId" clId="{20DACAD0-0207-4364-A907-96008099610F}" dt="2020-08-20T09:22:15.633" v="1030" actId="164"/>
          <ac:cxnSpMkLst>
            <pc:docMk/>
            <pc:sldMk cId="544757274" sldId="411"/>
            <ac:cxnSpMk id="53" creationId="{AA419E44-695C-4C4A-B876-F27562E8D273}"/>
          </ac:cxnSpMkLst>
        </pc:cxnChg>
        <pc:cxnChg chg="mod topLvl">
          <ac:chgData name="huyen tran" userId="2b1b1c2d15a81484" providerId="LiveId" clId="{20DACAD0-0207-4364-A907-96008099610F}" dt="2020-08-20T09:22:08.825" v="1029" actId="164"/>
          <ac:cxnSpMkLst>
            <pc:docMk/>
            <pc:sldMk cId="544757274" sldId="411"/>
            <ac:cxnSpMk id="60" creationId="{321E417E-5743-4E54-B0C5-D9358ACDFF6B}"/>
          </ac:cxnSpMkLst>
        </pc:cxnChg>
        <pc:cxnChg chg="add mod">
          <ac:chgData name="huyen tran" userId="2b1b1c2d15a81484" providerId="LiveId" clId="{20DACAD0-0207-4364-A907-96008099610F}" dt="2020-08-20T09:22:15.633" v="1030" actId="164"/>
          <ac:cxnSpMkLst>
            <pc:docMk/>
            <pc:sldMk cId="544757274" sldId="411"/>
            <ac:cxnSpMk id="62" creationId="{219D22CD-3389-4C8F-86D9-5FB53DC9E7E3}"/>
          </ac:cxnSpMkLst>
        </pc:cxnChg>
        <pc:cxnChg chg="mod topLvl">
          <ac:chgData name="huyen tran" userId="2b1b1c2d15a81484" providerId="LiveId" clId="{20DACAD0-0207-4364-A907-96008099610F}" dt="2020-08-20T09:22:08.825" v="1029" actId="164"/>
          <ac:cxnSpMkLst>
            <pc:docMk/>
            <pc:sldMk cId="544757274" sldId="411"/>
            <ac:cxnSpMk id="63" creationId="{D25BC127-86B8-4F00-A546-C2B72A3F8DC1}"/>
          </ac:cxnSpMkLst>
        </pc:cxnChg>
        <pc:cxnChg chg="mod topLvl">
          <ac:chgData name="huyen tran" userId="2b1b1c2d15a81484" providerId="LiveId" clId="{20DACAD0-0207-4364-A907-96008099610F}" dt="2020-08-20T09:22:08.825" v="1029" actId="164"/>
          <ac:cxnSpMkLst>
            <pc:docMk/>
            <pc:sldMk cId="544757274" sldId="411"/>
            <ac:cxnSpMk id="98" creationId="{D34A3947-1AC9-4420-A58A-4BF08EDDF87C}"/>
          </ac:cxnSpMkLst>
        </pc:cxnChg>
        <pc:cxnChg chg="mod topLvl">
          <ac:chgData name="huyen tran" userId="2b1b1c2d15a81484" providerId="LiveId" clId="{20DACAD0-0207-4364-A907-96008099610F}" dt="2020-08-20T09:22:08.825" v="1029" actId="164"/>
          <ac:cxnSpMkLst>
            <pc:docMk/>
            <pc:sldMk cId="544757274" sldId="411"/>
            <ac:cxnSpMk id="99" creationId="{110B4C53-C55C-4CB4-BCD4-2A8D213F8C16}"/>
          </ac:cxnSpMkLst>
        </pc:cxnChg>
        <pc:cxnChg chg="mod topLvl">
          <ac:chgData name="huyen tran" userId="2b1b1c2d15a81484" providerId="LiveId" clId="{20DACAD0-0207-4364-A907-96008099610F}" dt="2020-08-20T09:22:08.825" v="1029" actId="164"/>
          <ac:cxnSpMkLst>
            <pc:docMk/>
            <pc:sldMk cId="544757274" sldId="411"/>
            <ac:cxnSpMk id="100" creationId="{E3597DC5-FBD1-4E52-84E7-22B6A64D6603}"/>
          </ac:cxnSpMkLst>
        </pc:cxnChg>
        <pc:cxnChg chg="mod topLvl">
          <ac:chgData name="huyen tran" userId="2b1b1c2d15a81484" providerId="LiveId" clId="{20DACAD0-0207-4364-A907-96008099610F}" dt="2020-08-20T09:22:08.825" v="1029" actId="164"/>
          <ac:cxnSpMkLst>
            <pc:docMk/>
            <pc:sldMk cId="544757274" sldId="411"/>
            <ac:cxnSpMk id="101" creationId="{23E5CEA8-13E0-4151-9B7A-A4C1870FEF17}"/>
          </ac:cxnSpMkLst>
        </pc:cxnChg>
        <pc:cxnChg chg="mod topLvl">
          <ac:chgData name="huyen tran" userId="2b1b1c2d15a81484" providerId="LiveId" clId="{20DACAD0-0207-4364-A907-96008099610F}" dt="2020-08-20T09:22:08.825" v="1029" actId="164"/>
          <ac:cxnSpMkLst>
            <pc:docMk/>
            <pc:sldMk cId="544757274" sldId="411"/>
            <ac:cxnSpMk id="102" creationId="{AA4C0199-BE1C-4635-B2AD-7F6BA06DAC4C}"/>
          </ac:cxnSpMkLst>
        </pc:cxnChg>
        <pc:cxnChg chg="mod topLvl">
          <ac:chgData name="huyen tran" userId="2b1b1c2d15a81484" providerId="LiveId" clId="{20DACAD0-0207-4364-A907-96008099610F}" dt="2020-08-20T09:22:08.825" v="1029" actId="164"/>
          <ac:cxnSpMkLst>
            <pc:docMk/>
            <pc:sldMk cId="544757274" sldId="411"/>
            <ac:cxnSpMk id="103" creationId="{CBB0C5A6-9493-4AB4-9BEB-208F070345B8}"/>
          </ac:cxnSpMkLst>
        </pc:cxnChg>
        <pc:cxnChg chg="mod topLvl">
          <ac:chgData name="huyen tran" userId="2b1b1c2d15a81484" providerId="LiveId" clId="{20DACAD0-0207-4364-A907-96008099610F}" dt="2020-08-20T09:22:08.825" v="1029" actId="164"/>
          <ac:cxnSpMkLst>
            <pc:docMk/>
            <pc:sldMk cId="544757274" sldId="411"/>
            <ac:cxnSpMk id="104" creationId="{FBFA9633-BA13-4ED0-A57F-237142F43566}"/>
          </ac:cxnSpMkLst>
        </pc:cxnChg>
      </pc:sldChg>
      <pc:sldChg chg="addSp delSp modSp">
        <pc:chgData name="huyen tran" userId="2b1b1c2d15a81484" providerId="LiveId" clId="{20DACAD0-0207-4364-A907-96008099610F}" dt="2020-08-15T04:12:42.935" v="583" actId="1076"/>
        <pc:sldMkLst>
          <pc:docMk/>
          <pc:sldMk cId="3791625390" sldId="412"/>
        </pc:sldMkLst>
        <pc:spChg chg="mod topLvl">
          <ac:chgData name="huyen tran" userId="2b1b1c2d15a81484" providerId="LiveId" clId="{20DACAD0-0207-4364-A907-96008099610F}" dt="2020-08-15T04:11:26.521" v="581" actId="165"/>
          <ac:spMkLst>
            <pc:docMk/>
            <pc:sldMk cId="3791625390" sldId="412"/>
            <ac:spMk id="2" creationId="{C913B30F-679F-4C9B-BEA4-69F82D024FE4}"/>
          </ac:spMkLst>
        </pc:spChg>
        <pc:grpChg chg="add del mod">
          <ac:chgData name="huyen tran" userId="2b1b1c2d15a81484" providerId="LiveId" clId="{20DACAD0-0207-4364-A907-96008099610F}" dt="2020-08-15T04:11:26.521" v="581" actId="165"/>
          <ac:grpSpMkLst>
            <pc:docMk/>
            <pc:sldMk cId="3791625390" sldId="412"/>
            <ac:grpSpMk id="6" creationId="{8FE12F1F-0ABD-4845-91BF-FC564050464D}"/>
          </ac:grpSpMkLst>
        </pc:grpChg>
        <pc:grpChg chg="mod topLvl">
          <ac:chgData name="huyen tran" userId="2b1b1c2d15a81484" providerId="LiveId" clId="{20DACAD0-0207-4364-A907-96008099610F}" dt="2020-08-15T04:11:26.521" v="581" actId="165"/>
          <ac:grpSpMkLst>
            <pc:docMk/>
            <pc:sldMk cId="3791625390" sldId="412"/>
            <ac:grpSpMk id="23" creationId="{938A796B-71C9-4900-8230-A9D1C74F7B28}"/>
          </ac:grpSpMkLst>
        </pc:grpChg>
        <pc:grpChg chg="mod">
          <ac:chgData name="huyen tran" userId="2b1b1c2d15a81484" providerId="LiveId" clId="{20DACAD0-0207-4364-A907-96008099610F}" dt="2020-08-15T04:10:42.042" v="579" actId="1076"/>
          <ac:grpSpMkLst>
            <pc:docMk/>
            <pc:sldMk cId="3791625390" sldId="412"/>
            <ac:grpSpMk id="26" creationId="{59B57D90-E975-44F4-B4C9-9DD27319826E}"/>
          </ac:grpSpMkLst>
        </pc:grpChg>
        <pc:grpChg chg="mod">
          <ac:chgData name="huyen tran" userId="2b1b1c2d15a81484" providerId="LiveId" clId="{20DACAD0-0207-4364-A907-96008099610F}" dt="2020-08-15T04:10:42.042" v="579" actId="1076"/>
          <ac:grpSpMkLst>
            <pc:docMk/>
            <pc:sldMk cId="3791625390" sldId="412"/>
            <ac:grpSpMk id="30" creationId="{FF6D03AD-CA1D-40C1-860D-697B95571B68}"/>
          </ac:grpSpMkLst>
        </pc:grpChg>
        <pc:grpChg chg="mod">
          <ac:chgData name="huyen tran" userId="2b1b1c2d15a81484" providerId="LiveId" clId="{20DACAD0-0207-4364-A907-96008099610F}" dt="2020-08-15T04:10:42.042" v="579" actId="1076"/>
          <ac:grpSpMkLst>
            <pc:docMk/>
            <pc:sldMk cId="3791625390" sldId="412"/>
            <ac:grpSpMk id="81" creationId="{741BD3FF-914F-49AB-957F-5EC23259D2A3}"/>
          </ac:grpSpMkLst>
        </pc:grpChg>
        <pc:picChg chg="mod">
          <ac:chgData name="huyen tran" userId="2b1b1c2d15a81484" providerId="LiveId" clId="{20DACAD0-0207-4364-A907-96008099610F}" dt="2020-08-15T04:12:42.935" v="583" actId="1076"/>
          <ac:picMkLst>
            <pc:docMk/>
            <pc:sldMk cId="3791625390" sldId="412"/>
            <ac:picMk id="3" creationId="{0E3097A1-A897-497B-AD1B-E5B8E1788C83}"/>
          </ac:picMkLst>
        </pc:picChg>
      </pc:sldChg>
      <pc:sldChg chg="delSp modSp">
        <pc:chgData name="huyen tran" userId="2b1b1c2d15a81484" providerId="LiveId" clId="{20DACAD0-0207-4364-A907-96008099610F}" dt="2020-08-20T12:02:09.947" v="1051" actId="1076"/>
        <pc:sldMkLst>
          <pc:docMk/>
          <pc:sldMk cId="2533318854" sldId="415"/>
        </pc:sldMkLst>
        <pc:spChg chg="del">
          <ac:chgData name="huyen tran" userId="2b1b1c2d15a81484" providerId="LiveId" clId="{20DACAD0-0207-4364-A907-96008099610F}" dt="2020-08-20T12:01:45.681" v="1048" actId="478"/>
          <ac:spMkLst>
            <pc:docMk/>
            <pc:sldMk cId="2533318854" sldId="415"/>
            <ac:spMk id="31" creationId="{73016C4F-5A8F-4D89-98E8-9B82BB334CC4}"/>
          </ac:spMkLst>
        </pc:spChg>
        <pc:grpChg chg="mod">
          <ac:chgData name="huyen tran" userId="2b1b1c2d15a81484" providerId="LiveId" clId="{20DACAD0-0207-4364-A907-96008099610F}" dt="2020-08-20T12:02:09.947" v="1051" actId="1076"/>
          <ac:grpSpMkLst>
            <pc:docMk/>
            <pc:sldMk cId="2533318854" sldId="415"/>
            <ac:grpSpMk id="14" creationId="{00000000-0000-0000-0000-000000000000}"/>
          </ac:grpSpMkLst>
        </pc:grpChg>
      </pc:sldChg>
      <pc:sldChg chg="delSp modSp">
        <pc:chgData name="huyen tran" userId="2b1b1c2d15a81484" providerId="LiveId" clId="{20DACAD0-0207-4364-A907-96008099610F}" dt="2020-08-25T10:47:09.466" v="1513" actId="1076"/>
        <pc:sldMkLst>
          <pc:docMk/>
          <pc:sldMk cId="2024603804" sldId="416"/>
        </pc:sldMkLst>
        <pc:spChg chg="mod">
          <ac:chgData name="huyen tran" userId="2b1b1c2d15a81484" providerId="LiveId" clId="{20DACAD0-0207-4364-A907-96008099610F}" dt="2020-08-25T10:47:09.466" v="1513" actId="1076"/>
          <ac:spMkLst>
            <pc:docMk/>
            <pc:sldMk cId="2024603804" sldId="416"/>
            <ac:spMk id="9" creationId="{082481F8-2ED4-4EDC-9290-DD4B82C00275}"/>
          </ac:spMkLst>
        </pc:spChg>
        <pc:grpChg chg="del mod">
          <ac:chgData name="huyen tran" userId="2b1b1c2d15a81484" providerId="LiveId" clId="{20DACAD0-0207-4364-A907-96008099610F}" dt="2020-08-25T10:46:43.616" v="1509" actId="478"/>
          <ac:grpSpMkLst>
            <pc:docMk/>
            <pc:sldMk cId="2024603804" sldId="416"/>
            <ac:grpSpMk id="16" creationId="{00000000-0000-0000-0000-000000000000}"/>
          </ac:grpSpMkLst>
        </pc:grpChg>
        <pc:picChg chg="mod">
          <ac:chgData name="huyen tran" userId="2b1b1c2d15a81484" providerId="LiveId" clId="{20DACAD0-0207-4364-A907-96008099610F}" dt="2020-08-25T10:46:34.554" v="1507" actId="1076"/>
          <ac:picMkLst>
            <pc:docMk/>
            <pc:sldMk cId="2024603804" sldId="416"/>
            <ac:picMk id="21" creationId="{00000000-0000-0000-0000-000000000000}"/>
          </ac:picMkLst>
        </pc:picChg>
      </pc:sldChg>
      <pc:sldChg chg="addSp delSp modSp ord">
        <pc:chgData name="huyen tran" userId="2b1b1c2d15a81484" providerId="LiveId" clId="{20DACAD0-0207-4364-A907-96008099610F}" dt="2020-08-25T10:45:37.082" v="1505" actId="1076"/>
        <pc:sldMkLst>
          <pc:docMk/>
          <pc:sldMk cId="848201310" sldId="417"/>
        </pc:sldMkLst>
        <pc:spChg chg="mod topLvl">
          <ac:chgData name="huyen tran" userId="2b1b1c2d15a81484" providerId="LiveId" clId="{20DACAD0-0207-4364-A907-96008099610F}" dt="2020-08-25T10:45:37.082" v="1505" actId="1076"/>
          <ac:spMkLst>
            <pc:docMk/>
            <pc:sldMk cId="848201310" sldId="417"/>
            <ac:spMk id="56" creationId="{E3AFC681-5358-47C3-AF86-1E52A29BF3C9}"/>
          </ac:spMkLst>
        </pc:spChg>
        <pc:grpChg chg="add del">
          <ac:chgData name="huyen tran" userId="2b1b1c2d15a81484" providerId="LiveId" clId="{20DACAD0-0207-4364-A907-96008099610F}" dt="2020-08-25T10:45:00.416" v="1498" actId="165"/>
          <ac:grpSpMkLst>
            <pc:docMk/>
            <pc:sldMk cId="848201310" sldId="417"/>
            <ac:grpSpMk id="3" creationId="{22053090-B51F-4849-98D6-93B8BA0937DE}"/>
          </ac:grpSpMkLst>
        </pc:grpChg>
        <pc:picChg chg="del">
          <ac:chgData name="huyen tran" userId="2b1b1c2d15a81484" providerId="LiveId" clId="{20DACAD0-0207-4364-A907-96008099610F}" dt="2020-08-25T10:38:37.385" v="1426" actId="478"/>
          <ac:picMkLst>
            <pc:docMk/>
            <pc:sldMk cId="848201310" sldId="417"/>
            <ac:picMk id="11" creationId="{00000000-0000-0000-0000-000000000000}"/>
          </ac:picMkLst>
        </pc:picChg>
        <pc:picChg chg="add mod">
          <ac:chgData name="huyen tran" userId="2b1b1c2d15a81484" providerId="LiveId" clId="{20DACAD0-0207-4364-A907-96008099610F}" dt="2020-08-25T10:39:11.707" v="1429" actId="1076"/>
          <ac:picMkLst>
            <pc:docMk/>
            <pc:sldMk cId="848201310" sldId="417"/>
            <ac:picMk id="42" creationId="{BD803867-44A7-4DCC-A739-4829666062B5}"/>
          </ac:picMkLst>
        </pc:picChg>
        <pc:picChg chg="add mod ord modCrop">
          <ac:chgData name="huyen tran" userId="2b1b1c2d15a81484" providerId="LiveId" clId="{20DACAD0-0207-4364-A907-96008099610F}" dt="2020-08-25T10:45:26.586" v="1504" actId="732"/>
          <ac:picMkLst>
            <pc:docMk/>
            <pc:sldMk cId="848201310" sldId="417"/>
            <ac:picMk id="43" creationId="{97128751-5EA4-4842-B54A-251EA69E0937}"/>
          </ac:picMkLst>
        </pc:picChg>
        <pc:picChg chg="mod">
          <ac:chgData name="huyen tran" userId="2b1b1c2d15a81484" providerId="LiveId" clId="{20DACAD0-0207-4364-A907-96008099610F}" dt="2020-08-25T10:39:15.754" v="1430" actId="1076"/>
          <ac:picMkLst>
            <pc:docMk/>
            <pc:sldMk cId="848201310" sldId="417"/>
            <ac:picMk id="54" creationId="{00000000-0000-0000-0000-000000000000}"/>
          </ac:picMkLst>
        </pc:picChg>
        <pc:picChg chg="del mod topLvl">
          <ac:chgData name="huyen tran" userId="2b1b1c2d15a81484" providerId="LiveId" clId="{20DACAD0-0207-4364-A907-96008099610F}" dt="2020-08-25T10:45:03.280" v="1499" actId="478"/>
          <ac:picMkLst>
            <pc:docMk/>
            <pc:sldMk cId="848201310" sldId="417"/>
            <ac:picMk id="55" creationId="{FCE4447B-026A-4E95-B984-514E04815452}"/>
          </ac:picMkLst>
        </pc:picChg>
      </pc:sldChg>
      <pc:sldChg chg="addSp modSp">
        <pc:chgData name="huyen tran" userId="2b1b1c2d15a81484" providerId="LiveId" clId="{20DACAD0-0207-4364-A907-96008099610F}" dt="2020-08-20T03:48:13.503" v="595" actId="164"/>
        <pc:sldMkLst>
          <pc:docMk/>
          <pc:sldMk cId="1748352150" sldId="422"/>
        </pc:sldMkLst>
        <pc:spChg chg="mod">
          <ac:chgData name="huyen tran" userId="2b1b1c2d15a81484" providerId="LiveId" clId="{20DACAD0-0207-4364-A907-96008099610F}" dt="2020-08-20T03:48:13.503" v="595" actId="164"/>
          <ac:spMkLst>
            <pc:docMk/>
            <pc:sldMk cId="1748352150" sldId="422"/>
            <ac:spMk id="3" creationId="{6D88164E-2833-48E2-99F8-635D42551EE9}"/>
          </ac:spMkLst>
        </pc:spChg>
        <pc:spChg chg="mod">
          <ac:chgData name="huyen tran" userId="2b1b1c2d15a81484" providerId="LiveId" clId="{20DACAD0-0207-4364-A907-96008099610F}" dt="2020-08-20T03:48:13.503" v="595" actId="164"/>
          <ac:spMkLst>
            <pc:docMk/>
            <pc:sldMk cId="1748352150" sldId="422"/>
            <ac:spMk id="12" creationId="{FBDE8691-52AA-44D6-AA3C-40C42AC10C21}"/>
          </ac:spMkLst>
        </pc:spChg>
        <pc:spChg chg="mod">
          <ac:chgData name="huyen tran" userId="2b1b1c2d15a81484" providerId="LiveId" clId="{20DACAD0-0207-4364-A907-96008099610F}" dt="2020-08-20T03:48:13.503" v="595" actId="164"/>
          <ac:spMkLst>
            <pc:docMk/>
            <pc:sldMk cId="1748352150" sldId="422"/>
            <ac:spMk id="15" creationId="{B190C322-6FEA-45D9-A8D7-7D3A32A903FC}"/>
          </ac:spMkLst>
        </pc:spChg>
        <pc:spChg chg="mod">
          <ac:chgData name="huyen tran" userId="2b1b1c2d15a81484" providerId="LiveId" clId="{20DACAD0-0207-4364-A907-96008099610F}" dt="2020-08-20T03:48:13.503" v="595" actId="164"/>
          <ac:spMkLst>
            <pc:docMk/>
            <pc:sldMk cId="1748352150" sldId="422"/>
            <ac:spMk id="16" creationId="{06932E51-83DC-475F-921D-BEEE2B157790}"/>
          </ac:spMkLst>
        </pc:spChg>
        <pc:spChg chg="mod">
          <ac:chgData name="huyen tran" userId="2b1b1c2d15a81484" providerId="LiveId" clId="{20DACAD0-0207-4364-A907-96008099610F}" dt="2020-08-20T03:48:13.503" v="595" actId="164"/>
          <ac:spMkLst>
            <pc:docMk/>
            <pc:sldMk cId="1748352150" sldId="422"/>
            <ac:spMk id="18" creationId="{0CD38B88-859B-4E6A-B39F-CE50154E06E9}"/>
          </ac:spMkLst>
        </pc:spChg>
        <pc:spChg chg="mod">
          <ac:chgData name="huyen tran" userId="2b1b1c2d15a81484" providerId="LiveId" clId="{20DACAD0-0207-4364-A907-96008099610F}" dt="2020-08-20T03:48:13.503" v="595" actId="164"/>
          <ac:spMkLst>
            <pc:docMk/>
            <pc:sldMk cId="1748352150" sldId="422"/>
            <ac:spMk id="20" creationId="{6FE1B863-D057-4076-B994-1BADDAB9AC08}"/>
          </ac:spMkLst>
        </pc:spChg>
        <pc:grpChg chg="add mod">
          <ac:chgData name="huyen tran" userId="2b1b1c2d15a81484" providerId="LiveId" clId="{20DACAD0-0207-4364-A907-96008099610F}" dt="2020-08-20T03:48:13.503" v="595" actId="164"/>
          <ac:grpSpMkLst>
            <pc:docMk/>
            <pc:sldMk cId="1748352150" sldId="422"/>
            <ac:grpSpMk id="9" creationId="{F5697315-C9F0-4C54-9383-0F912221A8C0}"/>
          </ac:grpSpMkLst>
        </pc:grpChg>
        <pc:picChg chg="mod">
          <ac:chgData name="huyen tran" userId="2b1b1c2d15a81484" providerId="LiveId" clId="{20DACAD0-0207-4364-A907-96008099610F}" dt="2020-08-20T03:48:13.503" v="595" actId="164"/>
          <ac:picMkLst>
            <pc:docMk/>
            <pc:sldMk cId="1748352150" sldId="422"/>
            <ac:picMk id="6" creationId="{143712E2-D0DB-408F-9CFF-0B7D7FCCE539}"/>
          </ac:picMkLst>
        </pc:picChg>
      </pc:sldChg>
      <pc:sldChg chg="addSp delSp modSp">
        <pc:chgData name="huyen tran" userId="2b1b1c2d15a81484" providerId="LiveId" clId="{20DACAD0-0207-4364-A907-96008099610F}" dt="2020-08-14T08:18:20.061" v="178" actId="1076"/>
        <pc:sldMkLst>
          <pc:docMk/>
          <pc:sldMk cId="2795197010" sldId="429"/>
        </pc:sldMkLst>
        <pc:spChg chg="add del mod">
          <ac:chgData name="huyen tran" userId="2b1b1c2d15a81484" providerId="LiveId" clId="{20DACAD0-0207-4364-A907-96008099610F}" dt="2020-08-14T08:16:52.044" v="176" actId="478"/>
          <ac:spMkLst>
            <pc:docMk/>
            <pc:sldMk cId="2795197010" sldId="429"/>
            <ac:spMk id="2" creationId="{AB54AFDF-38E5-418D-962F-27C8597E183C}"/>
          </ac:spMkLst>
        </pc:spChg>
        <pc:spChg chg="mod">
          <ac:chgData name="huyen tran" userId="2b1b1c2d15a81484" providerId="LiveId" clId="{20DACAD0-0207-4364-A907-96008099610F}" dt="2020-08-14T08:18:09.302" v="177" actId="1076"/>
          <ac:spMkLst>
            <pc:docMk/>
            <pc:sldMk cId="2795197010" sldId="429"/>
            <ac:spMk id="6" creationId="{2E3EA56B-BEB0-4656-A20B-D15F03B7ACA1}"/>
          </ac:spMkLst>
        </pc:spChg>
        <pc:spChg chg="add mod">
          <ac:chgData name="huyen tran" userId="2b1b1c2d15a81484" providerId="LiveId" clId="{20DACAD0-0207-4364-A907-96008099610F}" dt="2020-08-14T08:16:32.747" v="171" actId="14100"/>
          <ac:spMkLst>
            <pc:docMk/>
            <pc:sldMk cId="2795197010" sldId="429"/>
            <ac:spMk id="8" creationId="{BE9CAF0F-760D-45C0-BA02-C7AE5A22E98E}"/>
          </ac:spMkLst>
        </pc:spChg>
        <pc:spChg chg="add mod">
          <ac:chgData name="huyen tran" userId="2b1b1c2d15a81484" providerId="LiveId" clId="{20DACAD0-0207-4364-A907-96008099610F}" dt="2020-08-14T08:18:20.061" v="178" actId="1076"/>
          <ac:spMkLst>
            <pc:docMk/>
            <pc:sldMk cId="2795197010" sldId="429"/>
            <ac:spMk id="9" creationId="{B05E1DD6-374E-432B-8A7B-E2BBDCEBBD60}"/>
          </ac:spMkLst>
        </pc:spChg>
        <pc:grpChg chg="mod ord">
          <ac:chgData name="huyen tran" userId="2b1b1c2d15a81484" providerId="LiveId" clId="{20DACAD0-0207-4364-A907-96008099610F}" dt="2020-08-06T10:57:51.340" v="154" actId="14100"/>
          <ac:grpSpMkLst>
            <pc:docMk/>
            <pc:sldMk cId="2795197010" sldId="429"/>
            <ac:grpSpMk id="4" creationId="{00000000-0000-0000-0000-000000000000}"/>
          </ac:grpSpMkLst>
        </pc:grpChg>
        <pc:picChg chg="add del mod">
          <ac:chgData name="huyen tran" userId="2b1b1c2d15a81484" providerId="LiveId" clId="{20DACAD0-0207-4364-A907-96008099610F}" dt="2020-08-14T08:16:42.811" v="173" actId="478"/>
          <ac:picMkLst>
            <pc:docMk/>
            <pc:sldMk cId="2795197010" sldId="429"/>
            <ac:picMk id="5" creationId="{1410AC1C-41DA-4B1D-BB2B-AB83969FA0F0}"/>
          </ac:picMkLst>
        </pc:picChg>
        <pc:picChg chg="del">
          <ac:chgData name="huyen tran" userId="2b1b1c2d15a81484" providerId="LiveId" clId="{20DACAD0-0207-4364-A907-96008099610F}" dt="2020-08-06T10:52:16.447" v="0" actId="478"/>
          <ac:picMkLst>
            <pc:docMk/>
            <pc:sldMk cId="2795197010" sldId="429"/>
            <ac:picMk id="7" creationId="{2170BDB5-35BA-4698-8420-BF0EFDDA38DF}"/>
          </ac:picMkLst>
        </pc:picChg>
        <pc:picChg chg="add mod">
          <ac:chgData name="huyen tran" userId="2b1b1c2d15a81484" providerId="LiveId" clId="{20DACAD0-0207-4364-A907-96008099610F}" dt="2020-08-14T08:16:46.790" v="174" actId="1076"/>
          <ac:picMkLst>
            <pc:docMk/>
            <pc:sldMk cId="2795197010" sldId="429"/>
            <ac:picMk id="11" creationId="{156E9518-AB7F-47EA-B395-6DFCAC65580F}"/>
          </ac:picMkLst>
        </pc:picChg>
        <pc:picChg chg="add del mod">
          <ac:chgData name="huyen tran" userId="2b1b1c2d15a81484" providerId="LiveId" clId="{20DACAD0-0207-4364-A907-96008099610F}" dt="2020-08-14T08:16:05.039" v="166" actId="478"/>
          <ac:picMkLst>
            <pc:docMk/>
            <pc:sldMk cId="2795197010" sldId="429"/>
            <ac:picMk id="13" creationId="{A1C87714-B235-4B50-A79E-656A1B922373}"/>
          </ac:picMkLst>
        </pc:picChg>
      </pc:sldChg>
      <pc:sldChg chg="modSp">
        <pc:chgData name="huyen tran" userId="2b1b1c2d15a81484" providerId="LiveId" clId="{20DACAD0-0207-4364-A907-96008099610F}" dt="2020-08-25T10:50:21.386" v="1567" actId="1076"/>
        <pc:sldMkLst>
          <pc:docMk/>
          <pc:sldMk cId="1116388254" sldId="431"/>
        </pc:sldMkLst>
        <pc:spChg chg="mod">
          <ac:chgData name="huyen tran" userId="2b1b1c2d15a81484" providerId="LiveId" clId="{20DACAD0-0207-4364-A907-96008099610F}" dt="2020-08-25T10:50:21.386" v="1567" actId="1076"/>
          <ac:spMkLst>
            <pc:docMk/>
            <pc:sldMk cId="1116388254" sldId="431"/>
            <ac:spMk id="4" creationId="{00000000-0000-0000-0000-000000000000}"/>
          </ac:spMkLst>
        </pc:spChg>
        <pc:picChg chg="mod">
          <ac:chgData name="huyen tran" userId="2b1b1c2d15a81484" providerId="LiveId" clId="{20DACAD0-0207-4364-A907-96008099610F}" dt="2020-08-25T10:50:17.322" v="1566" actId="14100"/>
          <ac:picMkLst>
            <pc:docMk/>
            <pc:sldMk cId="1116388254" sldId="431"/>
            <ac:picMk id="8" creationId="{6B21155E-8488-454F-9552-B4E5C9176C11}"/>
          </ac:picMkLst>
        </pc:picChg>
      </pc:sldChg>
      <pc:sldChg chg="delSp modSp">
        <pc:chgData name="huyen tran" userId="2b1b1c2d15a81484" providerId="LiveId" clId="{20DACAD0-0207-4364-A907-96008099610F}" dt="2020-08-25T11:15:53.318" v="1741" actId="108"/>
        <pc:sldMkLst>
          <pc:docMk/>
          <pc:sldMk cId="829699515" sldId="433"/>
        </pc:sldMkLst>
        <pc:spChg chg="mod">
          <ac:chgData name="huyen tran" userId="2b1b1c2d15a81484" providerId="LiveId" clId="{20DACAD0-0207-4364-A907-96008099610F}" dt="2020-08-25T11:15:10.990" v="1738" actId="108"/>
          <ac:spMkLst>
            <pc:docMk/>
            <pc:sldMk cId="829699515" sldId="433"/>
            <ac:spMk id="3" creationId="{EB72022C-3FD1-4656-ACFE-1F818559C0BE}"/>
          </ac:spMkLst>
        </pc:spChg>
        <pc:spChg chg="mod">
          <ac:chgData name="huyen tran" userId="2b1b1c2d15a81484" providerId="LiveId" clId="{20DACAD0-0207-4364-A907-96008099610F}" dt="2020-08-25T11:11:27.205" v="1710" actId="403"/>
          <ac:spMkLst>
            <pc:docMk/>
            <pc:sldMk cId="829699515" sldId="433"/>
            <ac:spMk id="4" creationId="{2DAEAAEE-77FB-4A8F-A1DE-237B705A8769}"/>
          </ac:spMkLst>
        </pc:spChg>
        <pc:spChg chg="mod">
          <ac:chgData name="huyen tran" userId="2b1b1c2d15a81484" providerId="LiveId" clId="{20DACAD0-0207-4364-A907-96008099610F}" dt="2020-08-25T11:15:07.862" v="1737" actId="108"/>
          <ac:spMkLst>
            <pc:docMk/>
            <pc:sldMk cId="829699515" sldId="433"/>
            <ac:spMk id="24" creationId="{93CF1976-82C8-4DC5-817F-50728C5FAE3D}"/>
          </ac:spMkLst>
        </pc:spChg>
        <pc:spChg chg="mod">
          <ac:chgData name="huyen tran" userId="2b1b1c2d15a81484" providerId="LiveId" clId="{20DACAD0-0207-4364-A907-96008099610F}" dt="2020-08-25T11:15:04.523" v="1736" actId="108"/>
          <ac:spMkLst>
            <pc:docMk/>
            <pc:sldMk cId="829699515" sldId="433"/>
            <ac:spMk id="25" creationId="{E2C72BEE-2933-4ED3-A0D1-FE3329A1F923}"/>
          </ac:spMkLst>
        </pc:spChg>
        <pc:spChg chg="mod">
          <ac:chgData name="huyen tran" userId="2b1b1c2d15a81484" providerId="LiveId" clId="{20DACAD0-0207-4364-A907-96008099610F}" dt="2020-08-25T11:14:54.015" v="1735" actId="14861"/>
          <ac:spMkLst>
            <pc:docMk/>
            <pc:sldMk cId="829699515" sldId="433"/>
            <ac:spMk id="29" creationId="{68D7F2B3-7DB5-4056-A810-E18D3208A44F}"/>
          </ac:spMkLst>
        </pc:spChg>
        <pc:spChg chg="mod">
          <ac:chgData name="huyen tran" userId="2b1b1c2d15a81484" providerId="LiveId" clId="{20DACAD0-0207-4364-A907-96008099610F}" dt="2020-08-25T11:15:53.318" v="1741" actId="108"/>
          <ac:spMkLst>
            <pc:docMk/>
            <pc:sldMk cId="829699515" sldId="433"/>
            <ac:spMk id="33" creationId="{621DBB9D-74ED-4E8F-9AC2-507839CEA5C3}"/>
          </ac:spMkLst>
        </pc:spChg>
        <pc:spChg chg="mod">
          <ac:chgData name="huyen tran" userId="2b1b1c2d15a81484" providerId="LiveId" clId="{20DACAD0-0207-4364-A907-96008099610F}" dt="2020-08-25T11:14:12.856" v="1733" actId="14100"/>
          <ac:spMkLst>
            <pc:docMk/>
            <pc:sldMk cId="829699515" sldId="433"/>
            <ac:spMk id="35" creationId="{78180E9B-9276-4D5C-A3EA-2904E19135CE}"/>
          </ac:spMkLst>
        </pc:spChg>
        <pc:spChg chg="mod">
          <ac:chgData name="huyen tran" userId="2b1b1c2d15a81484" providerId="LiveId" clId="{20DACAD0-0207-4364-A907-96008099610F}" dt="2020-08-25T11:13:31.251" v="1728" actId="108"/>
          <ac:spMkLst>
            <pc:docMk/>
            <pc:sldMk cId="829699515" sldId="433"/>
            <ac:spMk id="36" creationId="{9DF641E1-5B8C-47C7-BA5F-44C44A5A6B5F}"/>
          </ac:spMkLst>
        </pc:spChg>
        <pc:spChg chg="mod">
          <ac:chgData name="huyen tran" userId="2b1b1c2d15a81484" providerId="LiveId" clId="{20DACAD0-0207-4364-A907-96008099610F}" dt="2020-08-25T11:13:28.587" v="1727" actId="108"/>
          <ac:spMkLst>
            <pc:docMk/>
            <pc:sldMk cId="829699515" sldId="433"/>
            <ac:spMk id="37" creationId="{E9600924-B8D8-426D-AF00-FAAF42FE26A4}"/>
          </ac:spMkLst>
        </pc:spChg>
        <pc:spChg chg="mod">
          <ac:chgData name="huyen tran" userId="2b1b1c2d15a81484" providerId="LiveId" clId="{20DACAD0-0207-4364-A907-96008099610F}" dt="2020-08-25T11:13:25.552" v="1726" actId="14100"/>
          <ac:spMkLst>
            <pc:docMk/>
            <pc:sldMk cId="829699515" sldId="433"/>
            <ac:spMk id="38" creationId="{2BF42862-066A-417F-9DA4-CAC8430C6C01}"/>
          </ac:spMkLst>
        </pc:spChg>
        <pc:spChg chg="mod">
          <ac:chgData name="huyen tran" userId="2b1b1c2d15a81484" providerId="LiveId" clId="{20DACAD0-0207-4364-A907-96008099610F}" dt="2020-08-25T11:13:10.519" v="1724" actId="14861"/>
          <ac:spMkLst>
            <pc:docMk/>
            <pc:sldMk cId="829699515" sldId="433"/>
            <ac:spMk id="39" creationId="{B53C6269-1291-40CB-B651-7BCA4AD994E8}"/>
          </ac:spMkLst>
        </pc:spChg>
        <pc:spChg chg="mod">
          <ac:chgData name="huyen tran" userId="2b1b1c2d15a81484" providerId="LiveId" clId="{20DACAD0-0207-4364-A907-96008099610F}" dt="2020-08-25T11:15:14.663" v="1739" actId="108"/>
          <ac:spMkLst>
            <pc:docMk/>
            <pc:sldMk cId="829699515" sldId="433"/>
            <ac:spMk id="40" creationId="{83DC2094-31B4-49E5-A5CD-C5C35D7E3ECA}"/>
          </ac:spMkLst>
        </pc:spChg>
        <pc:spChg chg="mod">
          <ac:chgData name="huyen tran" userId="2b1b1c2d15a81484" providerId="LiveId" clId="{20DACAD0-0207-4364-A907-96008099610F}" dt="2020-08-25T11:09:17.570" v="1634" actId="1076"/>
          <ac:spMkLst>
            <pc:docMk/>
            <pc:sldMk cId="829699515" sldId="433"/>
            <ac:spMk id="46" creationId="{9008B83E-455A-48DE-A95F-EF3A2A3C62DA}"/>
          </ac:spMkLst>
        </pc:spChg>
        <pc:spChg chg="mod topLvl">
          <ac:chgData name="huyen tran" userId="2b1b1c2d15a81484" providerId="LiveId" clId="{20DACAD0-0207-4364-A907-96008099610F}" dt="2020-08-25T11:10:35.983" v="1700" actId="6549"/>
          <ac:spMkLst>
            <pc:docMk/>
            <pc:sldMk cId="829699515" sldId="433"/>
            <ac:spMk id="53" creationId="{40085A3F-E474-4B26-B16C-3D602C7D692C}"/>
          </ac:spMkLst>
        </pc:spChg>
        <pc:spChg chg="mod topLvl">
          <ac:chgData name="huyen tran" userId="2b1b1c2d15a81484" providerId="LiveId" clId="{20DACAD0-0207-4364-A907-96008099610F}" dt="2020-08-25T11:11:00.490" v="1702" actId="1076"/>
          <ac:spMkLst>
            <pc:docMk/>
            <pc:sldMk cId="829699515" sldId="433"/>
            <ac:spMk id="55" creationId="{0CB57989-A32A-4FEF-907D-1937744C8113}"/>
          </ac:spMkLst>
        </pc:spChg>
        <pc:spChg chg="mod">
          <ac:chgData name="huyen tran" userId="2b1b1c2d15a81484" providerId="LiveId" clId="{20DACAD0-0207-4364-A907-96008099610F}" dt="2020-08-25T11:13:38.518" v="1730" actId="108"/>
          <ac:spMkLst>
            <pc:docMk/>
            <pc:sldMk cId="829699515" sldId="433"/>
            <ac:spMk id="74" creationId="{3DD9AD64-7379-42E4-93AF-223D774DDB0A}"/>
          </ac:spMkLst>
        </pc:spChg>
        <pc:grpChg chg="mod">
          <ac:chgData name="huyen tran" userId="2b1b1c2d15a81484" providerId="LiveId" clId="{20DACAD0-0207-4364-A907-96008099610F}" dt="2020-08-25T11:12:09.208" v="1712" actId="1076"/>
          <ac:grpSpMkLst>
            <pc:docMk/>
            <pc:sldMk cId="829699515" sldId="433"/>
            <ac:grpSpMk id="26" creationId="{DE9301FE-2C7D-4C1B-AD2D-3C259ADC9D21}"/>
          </ac:grpSpMkLst>
        </pc:grpChg>
        <pc:grpChg chg="mod">
          <ac:chgData name="huyen tran" userId="2b1b1c2d15a81484" providerId="LiveId" clId="{20DACAD0-0207-4364-A907-96008099610F}" dt="2020-08-25T11:12:05.009" v="1711" actId="1076"/>
          <ac:grpSpMkLst>
            <pc:docMk/>
            <pc:sldMk cId="829699515" sldId="433"/>
            <ac:grpSpMk id="41" creationId="{02C5A535-9F93-4010-A230-4BC6B58D7529}"/>
          </ac:grpSpMkLst>
        </pc:grpChg>
        <pc:grpChg chg="del">
          <ac:chgData name="huyen tran" userId="2b1b1c2d15a81484" providerId="LiveId" clId="{20DACAD0-0207-4364-A907-96008099610F}" dt="2020-08-25T11:08:32.777" v="1627" actId="165"/>
          <ac:grpSpMkLst>
            <pc:docMk/>
            <pc:sldMk cId="829699515" sldId="433"/>
            <ac:grpSpMk id="50" creationId="{B4CAB0EA-721F-4F68-801D-FAF16451995F}"/>
          </ac:grpSpMkLst>
        </pc:grpChg>
        <pc:picChg chg="mod">
          <ac:chgData name="huyen tran" userId="2b1b1c2d15a81484" providerId="LiveId" clId="{20DACAD0-0207-4364-A907-96008099610F}" dt="2020-08-25T11:14:40.961" v="1734"/>
          <ac:picMkLst>
            <pc:docMk/>
            <pc:sldMk cId="829699515" sldId="433"/>
            <ac:picMk id="2" creationId="{00000000-0000-0000-0000-000000000000}"/>
          </ac:picMkLst>
        </pc:picChg>
        <pc:cxnChg chg="mod topLvl">
          <ac:chgData name="huyen tran" userId="2b1b1c2d15a81484" providerId="LiveId" clId="{20DACAD0-0207-4364-A907-96008099610F}" dt="2020-08-25T11:13:56.035" v="1731" actId="108"/>
          <ac:cxnSpMkLst>
            <pc:docMk/>
            <pc:sldMk cId="829699515" sldId="433"/>
            <ac:cxnSpMk id="51" creationId="{EA788D52-C9BE-4378-8D5A-2900E7024EBD}"/>
          </ac:cxnSpMkLst>
        </pc:cxnChg>
        <pc:cxnChg chg="del mod topLvl">
          <ac:chgData name="huyen tran" userId="2b1b1c2d15a81484" providerId="LiveId" clId="{20DACAD0-0207-4364-A907-96008099610F}" dt="2020-08-25T11:10:53.625" v="1701" actId="478"/>
          <ac:cxnSpMkLst>
            <pc:docMk/>
            <pc:sldMk cId="829699515" sldId="433"/>
            <ac:cxnSpMk id="52" creationId="{07DD77D9-F557-48BF-95B9-3D07DFF16342}"/>
          </ac:cxnSpMkLst>
        </pc:cxnChg>
        <pc:cxnChg chg="mod topLvl">
          <ac:chgData name="huyen tran" userId="2b1b1c2d15a81484" providerId="LiveId" clId="{20DACAD0-0207-4364-A907-96008099610F}" dt="2020-08-25T11:10:04.564" v="1670" actId="692"/>
          <ac:cxnSpMkLst>
            <pc:docMk/>
            <pc:sldMk cId="829699515" sldId="433"/>
            <ac:cxnSpMk id="54" creationId="{53AE42A1-0316-4939-85EC-D4452237C2E1}"/>
          </ac:cxnSpMkLst>
        </pc:cxnChg>
        <pc:cxnChg chg="mod topLvl">
          <ac:chgData name="huyen tran" userId="2b1b1c2d15a81484" providerId="LiveId" clId="{20DACAD0-0207-4364-A907-96008099610F}" dt="2020-08-25T11:09:10.851" v="1633" actId="1076"/>
          <ac:cxnSpMkLst>
            <pc:docMk/>
            <pc:sldMk cId="829699515" sldId="433"/>
            <ac:cxnSpMk id="56" creationId="{F0998CA9-6B9C-4239-BE0D-14BCC9D51CEA}"/>
          </ac:cxnSpMkLst>
        </pc:cxnChg>
      </pc:sldChg>
      <pc:sldChg chg="addSp delSp modSp">
        <pc:chgData name="huyen tran" userId="2b1b1c2d15a81484" providerId="LiveId" clId="{20DACAD0-0207-4364-A907-96008099610F}" dt="2020-08-25T11:17:57.609" v="1764" actId="1076"/>
        <pc:sldMkLst>
          <pc:docMk/>
          <pc:sldMk cId="3037513312" sldId="435"/>
        </pc:sldMkLst>
        <pc:spChg chg="del">
          <ac:chgData name="huyen tran" userId="2b1b1c2d15a81484" providerId="LiveId" clId="{20DACAD0-0207-4364-A907-96008099610F}" dt="2020-08-25T11:16:19.605" v="1746" actId="478"/>
          <ac:spMkLst>
            <pc:docMk/>
            <pc:sldMk cId="3037513312" sldId="435"/>
            <ac:spMk id="3" creationId="{EB72022C-3FD1-4656-ACFE-1F818559C0BE}"/>
          </ac:spMkLst>
        </pc:spChg>
        <pc:spChg chg="del">
          <ac:chgData name="huyen tran" userId="2b1b1c2d15a81484" providerId="LiveId" clId="{20DACAD0-0207-4364-A907-96008099610F}" dt="2020-08-25T11:16:16.323" v="1744" actId="478"/>
          <ac:spMkLst>
            <pc:docMk/>
            <pc:sldMk cId="3037513312" sldId="435"/>
            <ac:spMk id="24" creationId="{93CF1976-82C8-4DC5-817F-50728C5FAE3D}"/>
          </ac:spMkLst>
        </pc:spChg>
        <pc:spChg chg="del">
          <ac:chgData name="huyen tran" userId="2b1b1c2d15a81484" providerId="LiveId" clId="{20DACAD0-0207-4364-A907-96008099610F}" dt="2020-08-25T11:16:12.455" v="1742" actId="478"/>
          <ac:spMkLst>
            <pc:docMk/>
            <pc:sldMk cId="3037513312" sldId="435"/>
            <ac:spMk id="25" creationId="{E2C72BEE-2933-4ED3-A0D1-FE3329A1F923}"/>
          </ac:spMkLst>
        </pc:spChg>
        <pc:spChg chg="del">
          <ac:chgData name="huyen tran" userId="2b1b1c2d15a81484" providerId="LiveId" clId="{20DACAD0-0207-4364-A907-96008099610F}" dt="2020-08-25T11:16:13.873" v="1743" actId="478"/>
          <ac:spMkLst>
            <pc:docMk/>
            <pc:sldMk cId="3037513312" sldId="435"/>
            <ac:spMk id="29" creationId="{68D7F2B3-7DB5-4056-A810-E18D3208A44F}"/>
          </ac:spMkLst>
        </pc:spChg>
        <pc:spChg chg="del">
          <ac:chgData name="huyen tran" userId="2b1b1c2d15a81484" providerId="LiveId" clId="{20DACAD0-0207-4364-A907-96008099610F}" dt="2020-08-25T11:16:39.246" v="1756" actId="478"/>
          <ac:spMkLst>
            <pc:docMk/>
            <pc:sldMk cId="3037513312" sldId="435"/>
            <ac:spMk id="33" creationId="{621DBB9D-74ED-4E8F-9AC2-507839CEA5C3}"/>
          </ac:spMkLst>
        </pc:spChg>
        <pc:spChg chg="del">
          <ac:chgData name="huyen tran" userId="2b1b1c2d15a81484" providerId="LiveId" clId="{20DACAD0-0207-4364-A907-96008099610F}" dt="2020-08-25T11:16:17.889" v="1745" actId="478"/>
          <ac:spMkLst>
            <pc:docMk/>
            <pc:sldMk cId="3037513312" sldId="435"/>
            <ac:spMk id="34" creationId="{672E785D-2141-4D5B-853A-D77AF2FF678B}"/>
          </ac:spMkLst>
        </pc:spChg>
        <pc:spChg chg="del">
          <ac:chgData name="huyen tran" userId="2b1b1c2d15a81484" providerId="LiveId" clId="{20DACAD0-0207-4364-A907-96008099610F}" dt="2020-08-25T11:16:22.998" v="1749" actId="478"/>
          <ac:spMkLst>
            <pc:docMk/>
            <pc:sldMk cId="3037513312" sldId="435"/>
            <ac:spMk id="35" creationId="{78180E9B-9276-4D5C-A3EA-2904E19135CE}"/>
          </ac:spMkLst>
        </pc:spChg>
        <pc:spChg chg="del">
          <ac:chgData name="huyen tran" userId="2b1b1c2d15a81484" providerId="LiveId" clId="{20DACAD0-0207-4364-A907-96008099610F}" dt="2020-08-25T11:16:21.872" v="1748" actId="478"/>
          <ac:spMkLst>
            <pc:docMk/>
            <pc:sldMk cId="3037513312" sldId="435"/>
            <ac:spMk id="36" creationId="{9DF641E1-5B8C-47C7-BA5F-44C44A5A6B5F}"/>
          </ac:spMkLst>
        </pc:spChg>
        <pc:spChg chg="del">
          <ac:chgData name="huyen tran" userId="2b1b1c2d15a81484" providerId="LiveId" clId="{20DACAD0-0207-4364-A907-96008099610F}" dt="2020-08-25T11:16:26.617" v="1751" actId="478"/>
          <ac:spMkLst>
            <pc:docMk/>
            <pc:sldMk cId="3037513312" sldId="435"/>
            <ac:spMk id="37" creationId="{E9600924-B8D8-426D-AF00-FAAF42FE26A4}"/>
          </ac:spMkLst>
        </pc:spChg>
        <pc:spChg chg="del">
          <ac:chgData name="huyen tran" userId="2b1b1c2d15a81484" providerId="LiveId" clId="{20DACAD0-0207-4364-A907-96008099610F}" dt="2020-08-25T11:16:33.063" v="1754" actId="478"/>
          <ac:spMkLst>
            <pc:docMk/>
            <pc:sldMk cId="3037513312" sldId="435"/>
            <ac:spMk id="38" creationId="{2BF42862-066A-417F-9DA4-CAC8430C6C01}"/>
          </ac:spMkLst>
        </pc:spChg>
        <pc:spChg chg="del">
          <ac:chgData name="huyen tran" userId="2b1b1c2d15a81484" providerId="LiveId" clId="{20DACAD0-0207-4364-A907-96008099610F}" dt="2020-08-25T11:16:24.952" v="1750" actId="478"/>
          <ac:spMkLst>
            <pc:docMk/>
            <pc:sldMk cId="3037513312" sldId="435"/>
            <ac:spMk id="39" creationId="{B53C6269-1291-40CB-B651-7BCA4AD994E8}"/>
          </ac:spMkLst>
        </pc:spChg>
        <pc:spChg chg="del">
          <ac:chgData name="huyen tran" userId="2b1b1c2d15a81484" providerId="LiveId" clId="{20DACAD0-0207-4364-A907-96008099610F}" dt="2020-08-25T11:16:20.526" v="1747" actId="478"/>
          <ac:spMkLst>
            <pc:docMk/>
            <pc:sldMk cId="3037513312" sldId="435"/>
            <ac:spMk id="40" creationId="{83DC2094-31B4-49E5-A5CD-C5C35D7E3ECA}"/>
          </ac:spMkLst>
        </pc:spChg>
        <pc:spChg chg="mod">
          <ac:chgData name="huyen tran" userId="2b1b1c2d15a81484" providerId="LiveId" clId="{20DACAD0-0207-4364-A907-96008099610F}" dt="2020-08-25T11:17:01.007" v="1758" actId="1076"/>
          <ac:spMkLst>
            <pc:docMk/>
            <pc:sldMk cId="3037513312" sldId="435"/>
            <ac:spMk id="46" creationId="{9008B83E-455A-48DE-A95F-EF3A2A3C62DA}"/>
          </ac:spMkLst>
        </pc:spChg>
        <pc:spChg chg="add">
          <ac:chgData name="huyen tran" userId="2b1b1c2d15a81484" providerId="LiveId" clId="{20DACAD0-0207-4364-A907-96008099610F}" dt="2020-08-25T11:17:28.731" v="1759"/>
          <ac:spMkLst>
            <pc:docMk/>
            <pc:sldMk cId="3037513312" sldId="435"/>
            <ac:spMk id="73" creationId="{8112509F-5644-45AE-B9F2-94267F865BEC}"/>
          </ac:spMkLst>
        </pc:spChg>
        <pc:spChg chg="add">
          <ac:chgData name="huyen tran" userId="2b1b1c2d15a81484" providerId="LiveId" clId="{20DACAD0-0207-4364-A907-96008099610F}" dt="2020-08-25T11:17:28.731" v="1759"/>
          <ac:spMkLst>
            <pc:docMk/>
            <pc:sldMk cId="3037513312" sldId="435"/>
            <ac:spMk id="74" creationId="{4A7CC39E-F269-48FB-BE56-931302488903}"/>
          </ac:spMkLst>
        </pc:spChg>
        <pc:spChg chg="add">
          <ac:chgData name="huyen tran" userId="2b1b1c2d15a81484" providerId="LiveId" clId="{20DACAD0-0207-4364-A907-96008099610F}" dt="2020-08-25T11:17:28.731" v="1759"/>
          <ac:spMkLst>
            <pc:docMk/>
            <pc:sldMk cId="3037513312" sldId="435"/>
            <ac:spMk id="75" creationId="{5D87C3A5-3286-4EA4-B4F0-5A1D6F56A578}"/>
          </ac:spMkLst>
        </pc:spChg>
        <pc:spChg chg="add">
          <ac:chgData name="huyen tran" userId="2b1b1c2d15a81484" providerId="LiveId" clId="{20DACAD0-0207-4364-A907-96008099610F}" dt="2020-08-25T11:17:28.731" v="1759"/>
          <ac:spMkLst>
            <pc:docMk/>
            <pc:sldMk cId="3037513312" sldId="435"/>
            <ac:spMk id="76" creationId="{E8FF09D4-08A2-4F39-8289-A8D5F108950E}"/>
          </ac:spMkLst>
        </pc:spChg>
        <pc:spChg chg="add">
          <ac:chgData name="huyen tran" userId="2b1b1c2d15a81484" providerId="LiveId" clId="{20DACAD0-0207-4364-A907-96008099610F}" dt="2020-08-25T11:17:28.731" v="1759"/>
          <ac:spMkLst>
            <pc:docMk/>
            <pc:sldMk cId="3037513312" sldId="435"/>
            <ac:spMk id="77" creationId="{1CDA901D-497C-4E0A-B079-62A059F37E51}"/>
          </ac:spMkLst>
        </pc:spChg>
        <pc:spChg chg="add">
          <ac:chgData name="huyen tran" userId="2b1b1c2d15a81484" providerId="LiveId" clId="{20DACAD0-0207-4364-A907-96008099610F}" dt="2020-08-25T11:17:28.731" v="1759"/>
          <ac:spMkLst>
            <pc:docMk/>
            <pc:sldMk cId="3037513312" sldId="435"/>
            <ac:spMk id="84" creationId="{4062F1AA-C624-4C5E-B8BF-4D03A0468881}"/>
          </ac:spMkLst>
        </pc:spChg>
        <pc:spChg chg="add">
          <ac:chgData name="huyen tran" userId="2b1b1c2d15a81484" providerId="LiveId" clId="{20DACAD0-0207-4364-A907-96008099610F}" dt="2020-08-25T11:17:28.731" v="1759"/>
          <ac:spMkLst>
            <pc:docMk/>
            <pc:sldMk cId="3037513312" sldId="435"/>
            <ac:spMk id="85" creationId="{5A726737-D3CA-4AEA-94DF-DE811B48F671}"/>
          </ac:spMkLst>
        </pc:spChg>
        <pc:spChg chg="add">
          <ac:chgData name="huyen tran" userId="2b1b1c2d15a81484" providerId="LiveId" clId="{20DACAD0-0207-4364-A907-96008099610F}" dt="2020-08-25T11:17:28.731" v="1759"/>
          <ac:spMkLst>
            <pc:docMk/>
            <pc:sldMk cId="3037513312" sldId="435"/>
            <ac:spMk id="86" creationId="{D533AAFC-DE26-420C-B0BD-E907CD8A97F9}"/>
          </ac:spMkLst>
        </pc:spChg>
        <pc:spChg chg="add">
          <ac:chgData name="huyen tran" userId="2b1b1c2d15a81484" providerId="LiveId" clId="{20DACAD0-0207-4364-A907-96008099610F}" dt="2020-08-25T11:17:28.731" v="1759"/>
          <ac:spMkLst>
            <pc:docMk/>
            <pc:sldMk cId="3037513312" sldId="435"/>
            <ac:spMk id="87" creationId="{C1BBE0E9-02EF-414B-B12C-3127168D6B1B}"/>
          </ac:spMkLst>
        </pc:spChg>
        <pc:spChg chg="add">
          <ac:chgData name="huyen tran" userId="2b1b1c2d15a81484" providerId="LiveId" clId="{20DACAD0-0207-4364-A907-96008099610F}" dt="2020-08-25T11:17:28.731" v="1759"/>
          <ac:spMkLst>
            <pc:docMk/>
            <pc:sldMk cId="3037513312" sldId="435"/>
            <ac:spMk id="88" creationId="{7BC81B07-471D-4EA3-89CD-327E0DE242EE}"/>
          </ac:spMkLst>
        </pc:spChg>
        <pc:spChg chg="add">
          <ac:chgData name="huyen tran" userId="2b1b1c2d15a81484" providerId="LiveId" clId="{20DACAD0-0207-4364-A907-96008099610F}" dt="2020-08-25T11:17:28.731" v="1759"/>
          <ac:spMkLst>
            <pc:docMk/>
            <pc:sldMk cId="3037513312" sldId="435"/>
            <ac:spMk id="89" creationId="{4703DAF8-4D26-4EF4-83D6-8D82AEA11E78}"/>
          </ac:spMkLst>
        </pc:spChg>
        <pc:spChg chg="add">
          <ac:chgData name="huyen tran" userId="2b1b1c2d15a81484" providerId="LiveId" clId="{20DACAD0-0207-4364-A907-96008099610F}" dt="2020-08-25T11:17:28.731" v="1759"/>
          <ac:spMkLst>
            <pc:docMk/>
            <pc:sldMk cId="3037513312" sldId="435"/>
            <ac:spMk id="105" creationId="{71F1DCB4-B4D3-4F5A-9140-82522D2F8A6C}"/>
          </ac:spMkLst>
        </pc:spChg>
        <pc:spChg chg="add">
          <ac:chgData name="huyen tran" userId="2b1b1c2d15a81484" providerId="LiveId" clId="{20DACAD0-0207-4364-A907-96008099610F}" dt="2020-08-25T11:17:28.731" v="1759"/>
          <ac:spMkLst>
            <pc:docMk/>
            <pc:sldMk cId="3037513312" sldId="435"/>
            <ac:spMk id="106" creationId="{F7E7342C-6D57-4B3C-AA01-5DB2BB6FFD8E}"/>
          </ac:spMkLst>
        </pc:spChg>
        <pc:grpChg chg="mod">
          <ac:chgData name="huyen tran" userId="2b1b1c2d15a81484" providerId="LiveId" clId="{20DACAD0-0207-4364-A907-96008099610F}" dt="2020-08-25T11:17:42.536" v="1761" actId="1076"/>
          <ac:grpSpMkLst>
            <pc:docMk/>
            <pc:sldMk cId="3037513312" sldId="435"/>
            <ac:grpSpMk id="26" creationId="{DE9301FE-2C7D-4C1B-AD2D-3C259ADC9D21}"/>
          </ac:grpSpMkLst>
        </pc:grpChg>
        <pc:grpChg chg="mod">
          <ac:chgData name="huyen tran" userId="2b1b1c2d15a81484" providerId="LiveId" clId="{20DACAD0-0207-4364-A907-96008099610F}" dt="2020-08-25T11:17:39.592" v="1760" actId="1076"/>
          <ac:grpSpMkLst>
            <pc:docMk/>
            <pc:sldMk cId="3037513312" sldId="435"/>
            <ac:grpSpMk id="41" creationId="{02C5A535-9F93-4010-A230-4BC6B58D7529}"/>
          </ac:grpSpMkLst>
        </pc:grpChg>
        <pc:grpChg chg="mod ord">
          <ac:chgData name="huyen tran" userId="2b1b1c2d15a81484" providerId="LiveId" clId="{20DACAD0-0207-4364-A907-96008099610F}" dt="2020-08-25T11:17:51.272" v="1763" actId="1076"/>
          <ac:grpSpMkLst>
            <pc:docMk/>
            <pc:sldMk cId="3037513312" sldId="435"/>
            <ac:grpSpMk id="47" creationId="{B80D0829-6FDC-46BE-AB72-510FFFA95B57}"/>
          </ac:grpSpMkLst>
        </pc:grpChg>
        <pc:grpChg chg="mod">
          <ac:chgData name="huyen tran" userId="2b1b1c2d15a81484" providerId="LiveId" clId="{20DACAD0-0207-4364-A907-96008099610F}" dt="2020-08-25T11:17:57.609" v="1764" actId="1076"/>
          <ac:grpSpMkLst>
            <pc:docMk/>
            <pc:sldMk cId="3037513312" sldId="435"/>
            <ac:grpSpMk id="78" creationId="{3E22AA76-65DB-4583-942F-424C6F5C7C57}"/>
          </ac:grpSpMkLst>
        </pc:grpChg>
        <pc:picChg chg="add del">
          <ac:chgData name="huyen tran" userId="2b1b1c2d15a81484" providerId="LiveId" clId="{20DACAD0-0207-4364-A907-96008099610F}" dt="2020-08-25T11:16:29.039" v="1753" actId="478"/>
          <ac:picMkLst>
            <pc:docMk/>
            <pc:sldMk cId="3037513312" sldId="435"/>
            <ac:picMk id="2" creationId="{00000000-0000-0000-0000-000000000000}"/>
          </ac:picMkLst>
        </pc:picChg>
        <pc:picChg chg="mod">
          <ac:chgData name="huyen tran" userId="2b1b1c2d15a81484" providerId="LiveId" clId="{20DACAD0-0207-4364-A907-96008099610F}" dt="2020-08-15T08:32:16.773" v="589" actId="1076"/>
          <ac:picMkLst>
            <pc:docMk/>
            <pc:sldMk cId="3037513312" sldId="435"/>
            <ac:picMk id="5" creationId="{A1B01539-E59A-4CA5-A8B3-6B25BCE21C60}"/>
          </ac:picMkLst>
        </pc:picChg>
      </pc:sldChg>
      <pc:sldChg chg="delSp">
        <pc:chgData name="huyen tran" userId="2b1b1c2d15a81484" providerId="LiveId" clId="{20DACAD0-0207-4364-A907-96008099610F}" dt="2020-08-25T11:24:20.583" v="1765" actId="478"/>
        <pc:sldMkLst>
          <pc:docMk/>
          <pc:sldMk cId="85187265" sldId="436"/>
        </pc:sldMkLst>
        <pc:spChg chg="del">
          <ac:chgData name="huyen tran" userId="2b1b1c2d15a81484" providerId="LiveId" clId="{20DACAD0-0207-4364-A907-96008099610F}" dt="2020-08-25T11:24:20.583" v="1765" actId="478"/>
          <ac:spMkLst>
            <pc:docMk/>
            <pc:sldMk cId="85187265" sldId="436"/>
            <ac:spMk id="4" creationId="{98B3E309-D756-41BE-83D8-980F043311BF}"/>
          </ac:spMkLst>
        </pc:spChg>
      </pc:sldChg>
      <pc:sldChg chg="modSp">
        <pc:chgData name="huyen tran" userId="2b1b1c2d15a81484" providerId="LiveId" clId="{20DACAD0-0207-4364-A907-96008099610F}" dt="2020-08-25T11:00:45.600" v="1609" actId="1076"/>
        <pc:sldMkLst>
          <pc:docMk/>
          <pc:sldMk cId="2537618159" sldId="438"/>
        </pc:sldMkLst>
        <pc:spChg chg="mod">
          <ac:chgData name="huyen tran" userId="2b1b1c2d15a81484" providerId="LiveId" clId="{20DACAD0-0207-4364-A907-96008099610F}" dt="2020-08-25T11:00:45.600" v="1609" actId="1076"/>
          <ac:spMkLst>
            <pc:docMk/>
            <pc:sldMk cId="2537618159" sldId="438"/>
            <ac:spMk id="16" creationId="{00000000-0000-0000-0000-000000000000}"/>
          </ac:spMkLst>
        </pc:spChg>
      </pc:sldChg>
      <pc:sldChg chg="del">
        <pc:chgData name="huyen tran" userId="2b1b1c2d15a81484" providerId="LiveId" clId="{20DACAD0-0207-4364-A907-96008099610F}" dt="2020-08-25T10:53:37.657" v="1569" actId="2696"/>
        <pc:sldMkLst>
          <pc:docMk/>
          <pc:sldMk cId="263703398" sldId="440"/>
        </pc:sldMkLst>
      </pc:sldChg>
      <pc:sldChg chg="addSp delSp modSp">
        <pc:chgData name="huyen tran" userId="2b1b1c2d15a81484" providerId="LiveId" clId="{20DACAD0-0207-4364-A907-96008099610F}" dt="2020-08-14T10:05:43.315" v="555" actId="166"/>
        <pc:sldMkLst>
          <pc:docMk/>
          <pc:sldMk cId="2780778111" sldId="441"/>
        </pc:sldMkLst>
        <pc:spChg chg="add del mod">
          <ac:chgData name="huyen tran" userId="2b1b1c2d15a81484" providerId="LiveId" clId="{20DACAD0-0207-4364-A907-96008099610F}" dt="2020-08-14T08:23:05.123" v="211" actId="478"/>
          <ac:spMkLst>
            <pc:docMk/>
            <pc:sldMk cId="2780778111" sldId="441"/>
            <ac:spMk id="3" creationId="{3B944047-31C5-414F-A7F4-B31F78302A11}"/>
          </ac:spMkLst>
        </pc:spChg>
        <pc:spChg chg="add del mod">
          <ac:chgData name="huyen tran" userId="2b1b1c2d15a81484" providerId="LiveId" clId="{20DACAD0-0207-4364-A907-96008099610F}" dt="2020-08-14T08:23:47.748" v="217" actId="478"/>
          <ac:spMkLst>
            <pc:docMk/>
            <pc:sldMk cId="2780778111" sldId="441"/>
            <ac:spMk id="4" creationId="{9C3B8EDA-6204-4B20-AA43-0F4EDD3F0A36}"/>
          </ac:spMkLst>
        </pc:spChg>
        <pc:spChg chg="add mod">
          <ac:chgData name="huyen tran" userId="2b1b1c2d15a81484" providerId="LiveId" clId="{20DACAD0-0207-4364-A907-96008099610F}" dt="2020-08-14T08:41:35.385" v="253"/>
          <ac:spMkLst>
            <pc:docMk/>
            <pc:sldMk cId="2780778111" sldId="441"/>
            <ac:spMk id="5" creationId="{A5F36803-239E-4BDD-9763-A865C7CC4BCE}"/>
          </ac:spMkLst>
        </pc:spChg>
        <pc:spChg chg="add mod">
          <ac:chgData name="huyen tran" userId="2b1b1c2d15a81484" providerId="LiveId" clId="{20DACAD0-0207-4364-A907-96008099610F}" dt="2020-08-14T08:26:20.806" v="226" actId="207"/>
          <ac:spMkLst>
            <pc:docMk/>
            <pc:sldMk cId="2780778111" sldId="441"/>
            <ac:spMk id="7" creationId="{68911B23-4B1E-47C6-864B-57BDC956787F}"/>
          </ac:spMkLst>
        </pc:spChg>
        <pc:spChg chg="add mod">
          <ac:chgData name="huyen tran" userId="2b1b1c2d15a81484" providerId="LiveId" clId="{20DACAD0-0207-4364-A907-96008099610F}" dt="2020-08-14T08:26:41.931" v="228" actId="108"/>
          <ac:spMkLst>
            <pc:docMk/>
            <pc:sldMk cId="2780778111" sldId="441"/>
            <ac:spMk id="8" creationId="{F0895846-A304-4B34-9F6A-F10869F1DE6B}"/>
          </ac:spMkLst>
        </pc:spChg>
        <pc:spChg chg="add mod">
          <ac:chgData name="huyen tran" userId="2b1b1c2d15a81484" providerId="LiveId" clId="{20DACAD0-0207-4364-A907-96008099610F}" dt="2020-08-14T08:40:17.654" v="234" actId="207"/>
          <ac:spMkLst>
            <pc:docMk/>
            <pc:sldMk cId="2780778111" sldId="441"/>
            <ac:spMk id="10" creationId="{4D29A6C1-91FC-4439-9901-40A009CD2F3B}"/>
          </ac:spMkLst>
        </pc:spChg>
        <pc:spChg chg="add mod">
          <ac:chgData name="huyen tran" userId="2b1b1c2d15a81484" providerId="LiveId" clId="{20DACAD0-0207-4364-A907-96008099610F}" dt="2020-08-14T08:41:55.811" v="255" actId="108"/>
          <ac:spMkLst>
            <pc:docMk/>
            <pc:sldMk cId="2780778111" sldId="441"/>
            <ac:spMk id="11" creationId="{9AC5DDB8-4E95-44DA-8FF8-E145E666F2FB}"/>
          </ac:spMkLst>
        </pc:spChg>
        <pc:spChg chg="add mod">
          <ac:chgData name="huyen tran" userId="2b1b1c2d15a81484" providerId="LiveId" clId="{20DACAD0-0207-4364-A907-96008099610F}" dt="2020-08-14T08:42:46.599" v="258" actId="207"/>
          <ac:spMkLst>
            <pc:docMk/>
            <pc:sldMk cId="2780778111" sldId="441"/>
            <ac:spMk id="12" creationId="{99A6E231-24B5-49C8-98C9-B28591F8A480}"/>
          </ac:spMkLst>
        </pc:spChg>
        <pc:spChg chg="add mod">
          <ac:chgData name="huyen tran" userId="2b1b1c2d15a81484" providerId="LiveId" clId="{20DACAD0-0207-4364-A907-96008099610F}" dt="2020-08-14T08:43:11.939" v="260" actId="108"/>
          <ac:spMkLst>
            <pc:docMk/>
            <pc:sldMk cId="2780778111" sldId="441"/>
            <ac:spMk id="13" creationId="{B6E669B2-2568-4D15-9D46-D053F5A510A8}"/>
          </ac:spMkLst>
        </pc:spChg>
        <pc:spChg chg="add mod">
          <ac:chgData name="huyen tran" userId="2b1b1c2d15a81484" providerId="LiveId" clId="{20DACAD0-0207-4364-A907-96008099610F}" dt="2020-08-14T09:54:17.231" v="539" actId="1076"/>
          <ac:spMkLst>
            <pc:docMk/>
            <pc:sldMk cId="2780778111" sldId="441"/>
            <ac:spMk id="14" creationId="{BC4848B7-7A29-40D8-8994-0830CC6B4578}"/>
          </ac:spMkLst>
        </pc:spChg>
        <pc:spChg chg="add mod">
          <ac:chgData name="huyen tran" userId="2b1b1c2d15a81484" providerId="LiveId" clId="{20DACAD0-0207-4364-A907-96008099610F}" dt="2020-08-14T09:54:17.231" v="539" actId="1076"/>
          <ac:spMkLst>
            <pc:docMk/>
            <pc:sldMk cId="2780778111" sldId="441"/>
            <ac:spMk id="15" creationId="{A4FCCA2B-12F4-464A-AE7D-66A2F7B50265}"/>
          </ac:spMkLst>
        </pc:spChg>
        <pc:spChg chg="ord">
          <ac:chgData name="huyen tran" userId="2b1b1c2d15a81484" providerId="LiveId" clId="{20DACAD0-0207-4364-A907-96008099610F}" dt="2020-08-14T08:43:25.946" v="261" actId="166"/>
          <ac:spMkLst>
            <pc:docMk/>
            <pc:sldMk cId="2780778111" sldId="441"/>
            <ac:spMk id="16" creationId="{00000000-0000-0000-0000-000000000000}"/>
          </ac:spMkLst>
        </pc:spChg>
        <pc:spChg chg="add mod">
          <ac:chgData name="huyen tran" userId="2b1b1c2d15a81484" providerId="LiveId" clId="{20DACAD0-0207-4364-A907-96008099610F}" dt="2020-08-14T09:54:17.231" v="539" actId="1076"/>
          <ac:spMkLst>
            <pc:docMk/>
            <pc:sldMk cId="2780778111" sldId="441"/>
            <ac:spMk id="38" creationId="{36903BE6-9EDE-4EA9-9B76-DFBB2627E1A9}"/>
          </ac:spMkLst>
        </pc:spChg>
        <pc:spChg chg="add mod">
          <ac:chgData name="huyen tran" userId="2b1b1c2d15a81484" providerId="LiveId" clId="{20DACAD0-0207-4364-A907-96008099610F}" dt="2020-08-14T09:54:17.231" v="539" actId="1076"/>
          <ac:spMkLst>
            <pc:docMk/>
            <pc:sldMk cId="2780778111" sldId="441"/>
            <ac:spMk id="39" creationId="{FD1B954B-192C-4564-BFC4-EA8B0BFCEAE2}"/>
          </ac:spMkLst>
        </pc:spChg>
        <pc:spChg chg="add mod">
          <ac:chgData name="huyen tran" userId="2b1b1c2d15a81484" providerId="LiveId" clId="{20DACAD0-0207-4364-A907-96008099610F}" dt="2020-08-14T09:54:17.231" v="539" actId="1076"/>
          <ac:spMkLst>
            <pc:docMk/>
            <pc:sldMk cId="2780778111" sldId="441"/>
            <ac:spMk id="40" creationId="{010F29AD-BDDD-41CF-BEAE-C94FCA61AF6E}"/>
          </ac:spMkLst>
        </pc:spChg>
        <pc:spChg chg="add mod">
          <ac:chgData name="huyen tran" userId="2b1b1c2d15a81484" providerId="LiveId" clId="{20DACAD0-0207-4364-A907-96008099610F}" dt="2020-08-14T09:54:17.231" v="539" actId="1076"/>
          <ac:spMkLst>
            <pc:docMk/>
            <pc:sldMk cId="2780778111" sldId="441"/>
            <ac:spMk id="42" creationId="{9B3E2231-6658-42E9-B958-D14ABC6856BB}"/>
          </ac:spMkLst>
        </pc:spChg>
        <pc:spChg chg="add mod">
          <ac:chgData name="huyen tran" userId="2b1b1c2d15a81484" providerId="LiveId" clId="{20DACAD0-0207-4364-A907-96008099610F}" dt="2020-08-14T09:54:17.231" v="539" actId="1076"/>
          <ac:spMkLst>
            <pc:docMk/>
            <pc:sldMk cId="2780778111" sldId="441"/>
            <ac:spMk id="43" creationId="{79A2DE99-C44E-4918-8C9F-5059B36A82F7}"/>
          </ac:spMkLst>
        </pc:spChg>
        <pc:spChg chg="add mod">
          <ac:chgData name="huyen tran" userId="2b1b1c2d15a81484" providerId="LiveId" clId="{20DACAD0-0207-4364-A907-96008099610F}" dt="2020-08-14T09:54:17.231" v="539" actId="1076"/>
          <ac:spMkLst>
            <pc:docMk/>
            <pc:sldMk cId="2780778111" sldId="441"/>
            <ac:spMk id="44" creationId="{0A0C87C5-D8A5-434B-BD96-8883086AF9D5}"/>
          </ac:spMkLst>
        </pc:spChg>
        <pc:spChg chg="add mod">
          <ac:chgData name="huyen tran" userId="2b1b1c2d15a81484" providerId="LiveId" clId="{20DACAD0-0207-4364-A907-96008099610F}" dt="2020-08-14T10:04:57.766" v="547" actId="571"/>
          <ac:spMkLst>
            <pc:docMk/>
            <pc:sldMk cId="2780778111" sldId="441"/>
            <ac:spMk id="45" creationId="{68DC70DC-8EC0-4178-9A6E-71103073ED93}"/>
          </ac:spMkLst>
        </pc:spChg>
        <pc:spChg chg="add del ord">
          <ac:chgData name="huyen tran" userId="2b1b1c2d15a81484" providerId="LiveId" clId="{20DACAD0-0207-4364-A907-96008099610F}" dt="2020-08-14T10:05:08.131" v="550" actId="478"/>
          <ac:spMkLst>
            <pc:docMk/>
            <pc:sldMk cId="2780778111" sldId="441"/>
            <ac:spMk id="63" creationId="{00000000-0000-0000-0000-000000000000}"/>
          </ac:spMkLst>
        </pc:spChg>
        <pc:spChg chg="ord">
          <ac:chgData name="huyen tran" userId="2b1b1c2d15a81484" providerId="LiveId" clId="{20DACAD0-0207-4364-A907-96008099610F}" dt="2020-08-14T08:43:33.017" v="262" actId="166"/>
          <ac:spMkLst>
            <pc:docMk/>
            <pc:sldMk cId="2780778111" sldId="441"/>
            <ac:spMk id="64" creationId="{00000000-0000-0000-0000-000000000000}"/>
          </ac:spMkLst>
        </pc:spChg>
        <pc:spChg chg="mod ord">
          <ac:chgData name="huyen tran" userId="2b1b1c2d15a81484" providerId="LiveId" clId="{20DACAD0-0207-4364-A907-96008099610F}" dt="2020-08-14T08:43:37.739" v="263" actId="166"/>
          <ac:spMkLst>
            <pc:docMk/>
            <pc:sldMk cId="2780778111" sldId="441"/>
            <ac:spMk id="66" creationId="{00000000-0000-0000-0000-000000000000}"/>
          </ac:spMkLst>
        </pc:spChg>
        <pc:spChg chg="mod ord">
          <ac:chgData name="huyen tran" userId="2b1b1c2d15a81484" providerId="LiveId" clId="{20DACAD0-0207-4364-A907-96008099610F}" dt="2020-08-14T10:04:38.870" v="543" actId="1076"/>
          <ac:spMkLst>
            <pc:docMk/>
            <pc:sldMk cId="2780778111" sldId="441"/>
            <ac:spMk id="70" creationId="{00000000-0000-0000-0000-000000000000}"/>
          </ac:spMkLst>
        </pc:spChg>
        <pc:spChg chg="mod ord">
          <ac:chgData name="huyen tran" userId="2b1b1c2d15a81484" providerId="LiveId" clId="{20DACAD0-0207-4364-A907-96008099610F}" dt="2020-08-14T10:04:42.358" v="544" actId="1076"/>
          <ac:spMkLst>
            <pc:docMk/>
            <pc:sldMk cId="2780778111" sldId="441"/>
            <ac:spMk id="71" creationId="{00000000-0000-0000-0000-000000000000}"/>
          </ac:spMkLst>
        </pc:spChg>
        <pc:spChg chg="mod ord">
          <ac:chgData name="huyen tran" userId="2b1b1c2d15a81484" providerId="LiveId" clId="{20DACAD0-0207-4364-A907-96008099610F}" dt="2020-08-14T08:43:45.046" v="264" actId="1076"/>
          <ac:spMkLst>
            <pc:docMk/>
            <pc:sldMk cId="2780778111" sldId="441"/>
            <ac:spMk id="73" creationId="{00000000-0000-0000-0000-000000000000}"/>
          </ac:spMkLst>
        </pc:spChg>
        <pc:spChg chg="mod ord">
          <ac:chgData name="huyen tran" userId="2b1b1c2d15a81484" providerId="LiveId" clId="{20DACAD0-0207-4364-A907-96008099610F}" dt="2020-08-14T10:05:23.021" v="552" actId="1076"/>
          <ac:spMkLst>
            <pc:docMk/>
            <pc:sldMk cId="2780778111" sldId="441"/>
            <ac:spMk id="74" creationId="{00000000-0000-0000-0000-000000000000}"/>
          </ac:spMkLst>
        </pc:spChg>
        <pc:spChg chg="mod ord">
          <ac:chgData name="huyen tran" userId="2b1b1c2d15a81484" providerId="LiveId" clId="{20DACAD0-0207-4364-A907-96008099610F}" dt="2020-08-14T10:05:18.477" v="551" actId="1076"/>
          <ac:spMkLst>
            <pc:docMk/>
            <pc:sldMk cId="2780778111" sldId="441"/>
            <ac:spMk id="75" creationId="{00000000-0000-0000-0000-000000000000}"/>
          </ac:spMkLst>
        </pc:spChg>
        <pc:spChg chg="mod">
          <ac:chgData name="huyen tran" userId="2b1b1c2d15a81484" providerId="LiveId" clId="{20DACAD0-0207-4364-A907-96008099610F}" dt="2020-08-14T09:54:45.158" v="542" actId="1076"/>
          <ac:spMkLst>
            <pc:docMk/>
            <pc:sldMk cId="2780778111" sldId="441"/>
            <ac:spMk id="76" creationId="{FA2A10D9-7979-48FD-A6FC-B861A5E6EEDA}"/>
          </ac:spMkLst>
        </pc:spChg>
        <pc:spChg chg="mod ord">
          <ac:chgData name="huyen tran" userId="2b1b1c2d15a81484" providerId="LiveId" clId="{20DACAD0-0207-4364-A907-96008099610F}" dt="2020-08-14T08:43:50.806" v="265" actId="1076"/>
          <ac:spMkLst>
            <pc:docMk/>
            <pc:sldMk cId="2780778111" sldId="441"/>
            <ac:spMk id="78" creationId="{00000000-0000-0000-0000-000000000000}"/>
          </ac:spMkLst>
        </pc:spChg>
        <pc:spChg chg="del mod ord">
          <ac:chgData name="huyen tran" userId="2b1b1c2d15a81484" providerId="LiveId" clId="{20DACAD0-0207-4364-A907-96008099610F}" dt="2020-08-14T10:05:33.796" v="554" actId="478"/>
          <ac:spMkLst>
            <pc:docMk/>
            <pc:sldMk cId="2780778111" sldId="441"/>
            <ac:spMk id="79" creationId="{00000000-0000-0000-0000-000000000000}"/>
          </ac:spMkLst>
        </pc:spChg>
        <pc:spChg chg="mod ord">
          <ac:chgData name="huyen tran" userId="2b1b1c2d15a81484" providerId="LiveId" clId="{20DACAD0-0207-4364-A907-96008099610F}" dt="2020-08-14T10:05:43.315" v="555" actId="166"/>
          <ac:spMkLst>
            <pc:docMk/>
            <pc:sldMk cId="2780778111" sldId="441"/>
            <ac:spMk id="80" creationId="{00000000-0000-0000-0000-000000000000}"/>
          </ac:spMkLst>
        </pc:spChg>
        <pc:picChg chg="mod">
          <ac:chgData name="huyen tran" userId="2b1b1c2d15a81484" providerId="LiveId" clId="{20DACAD0-0207-4364-A907-96008099610F}" dt="2020-08-14T09:54:31.340" v="541" actId="1076"/>
          <ac:picMkLst>
            <pc:docMk/>
            <pc:sldMk cId="2780778111" sldId="441"/>
            <ac:picMk id="62" creationId="{6B90AB22-4124-4EA3-8202-65E05B12CA5C}"/>
          </ac:picMkLst>
        </pc:picChg>
      </pc:sldChg>
      <pc:sldChg chg="modSp">
        <pc:chgData name="huyen tran" userId="2b1b1c2d15a81484" providerId="LiveId" clId="{20DACAD0-0207-4364-A907-96008099610F}" dt="2020-08-15T08:11:55.539" v="586" actId="1076"/>
        <pc:sldMkLst>
          <pc:docMk/>
          <pc:sldMk cId="532719583" sldId="442"/>
        </pc:sldMkLst>
        <pc:grpChg chg="mod">
          <ac:chgData name="huyen tran" userId="2b1b1c2d15a81484" providerId="LiveId" clId="{20DACAD0-0207-4364-A907-96008099610F}" dt="2020-08-15T08:11:55.539" v="586" actId="1076"/>
          <ac:grpSpMkLst>
            <pc:docMk/>
            <pc:sldMk cId="532719583" sldId="442"/>
            <ac:grpSpMk id="26" creationId="{00000000-0000-0000-0000-000000000000}"/>
          </ac:grpSpMkLst>
        </pc:grpChg>
      </pc:sldChg>
      <pc:sldChg chg="modSp ord">
        <pc:chgData name="huyen tran" userId="2b1b1c2d15a81484" providerId="LiveId" clId="{20DACAD0-0207-4364-A907-96008099610F}" dt="2020-08-25T10:35:56.714" v="1415" actId="207"/>
        <pc:sldMkLst>
          <pc:docMk/>
          <pc:sldMk cId="1628688992" sldId="443"/>
        </pc:sldMkLst>
        <pc:spChg chg="mod">
          <ac:chgData name="huyen tran" userId="2b1b1c2d15a81484" providerId="LiveId" clId="{20DACAD0-0207-4364-A907-96008099610F}" dt="2020-08-25T10:35:20.827" v="1412" actId="1076"/>
          <ac:spMkLst>
            <pc:docMk/>
            <pc:sldMk cId="1628688992" sldId="443"/>
            <ac:spMk id="35" creationId="{2FB5F73F-8D04-4BDF-888A-6BAFDC964E27}"/>
          </ac:spMkLst>
        </pc:spChg>
        <pc:grpChg chg="mod ord">
          <ac:chgData name="huyen tran" userId="2b1b1c2d15a81484" providerId="LiveId" clId="{20DACAD0-0207-4364-A907-96008099610F}" dt="2020-08-25T10:34:07.802" v="1394" actId="1076"/>
          <ac:grpSpMkLst>
            <pc:docMk/>
            <pc:sldMk cId="1628688992" sldId="443"/>
            <ac:grpSpMk id="26" creationId="{00000000-0000-0000-0000-000000000000}"/>
          </ac:grpSpMkLst>
        </pc:grpChg>
        <pc:graphicFrameChg chg="mod modGraphic">
          <ac:chgData name="huyen tran" userId="2b1b1c2d15a81484" providerId="LiveId" clId="{20DACAD0-0207-4364-A907-96008099610F}" dt="2020-08-25T10:35:56.714" v="1415" actId="207"/>
          <ac:graphicFrameMkLst>
            <pc:docMk/>
            <pc:sldMk cId="1628688992" sldId="443"/>
            <ac:graphicFrameMk id="9" creationId="{00000000-0000-0000-0000-000000000000}"/>
          </ac:graphicFrameMkLst>
        </pc:graphicFrameChg>
        <pc:picChg chg="mod">
          <ac:chgData name="huyen tran" userId="2b1b1c2d15a81484" providerId="LiveId" clId="{20DACAD0-0207-4364-A907-96008099610F}" dt="2020-08-25T10:34:04.905" v="1393" actId="1076"/>
          <ac:picMkLst>
            <pc:docMk/>
            <pc:sldMk cId="1628688992" sldId="443"/>
            <ac:picMk id="3" creationId="{00000000-0000-0000-0000-000000000000}"/>
          </ac:picMkLst>
        </pc:picChg>
      </pc:sldChg>
      <pc:sldChg chg="addSp delSp modSp ord">
        <pc:chgData name="huyen tran" userId="2b1b1c2d15a81484" providerId="LiveId" clId="{20DACAD0-0207-4364-A907-96008099610F}" dt="2020-08-25T10:29:48.331" v="1382" actId="1076"/>
        <pc:sldMkLst>
          <pc:docMk/>
          <pc:sldMk cId="2091674491" sldId="444"/>
        </pc:sldMkLst>
        <pc:spChg chg="del mod">
          <ac:chgData name="huyen tran" userId="2b1b1c2d15a81484" providerId="LiveId" clId="{20DACAD0-0207-4364-A907-96008099610F}" dt="2020-08-20T11:32:03.632" v="1040" actId="478"/>
          <ac:spMkLst>
            <pc:docMk/>
            <pc:sldMk cId="2091674491" sldId="444"/>
            <ac:spMk id="18" creationId="{27771A30-DFE3-41C1-9253-09D8325A96CC}"/>
          </ac:spMkLst>
        </pc:spChg>
        <pc:spChg chg="add mod">
          <ac:chgData name="huyen tran" userId="2b1b1c2d15a81484" providerId="LiveId" clId="{20DACAD0-0207-4364-A907-96008099610F}" dt="2020-08-25T10:29:17.817" v="1381" actId="20577"/>
          <ac:spMkLst>
            <pc:docMk/>
            <pc:sldMk cId="2091674491" sldId="444"/>
            <ac:spMk id="22" creationId="{05D972C1-7D07-4D43-B7E7-325FE7B84AE6}"/>
          </ac:spMkLst>
        </pc:spChg>
        <pc:spChg chg="mod">
          <ac:chgData name="huyen tran" userId="2b1b1c2d15a81484" providerId="LiveId" clId="{20DACAD0-0207-4364-A907-96008099610F}" dt="2020-08-25T10:14:02.323" v="1126" actId="1076"/>
          <ac:spMkLst>
            <pc:docMk/>
            <pc:sldMk cId="2091674491" sldId="444"/>
            <ac:spMk id="31" creationId="{5171C49F-664B-4A1C-AA01-5815FA8A5555}"/>
          </ac:spMkLst>
        </pc:spChg>
        <pc:grpChg chg="mod ord">
          <ac:chgData name="huyen tran" userId="2b1b1c2d15a81484" providerId="LiveId" clId="{20DACAD0-0207-4364-A907-96008099610F}" dt="2020-08-25T10:15:08.530" v="1227" actId="1076"/>
          <ac:grpSpMkLst>
            <pc:docMk/>
            <pc:sldMk cId="2091674491" sldId="444"/>
            <ac:grpSpMk id="42" creationId="{00000000-0000-0000-0000-000000000000}"/>
          </ac:grpSpMkLst>
        </pc:grpChg>
        <pc:graphicFrameChg chg="add mod modGraphic">
          <ac:chgData name="huyen tran" userId="2b1b1c2d15a81484" providerId="LiveId" clId="{20DACAD0-0207-4364-A907-96008099610F}" dt="2020-08-25T10:14:31.280" v="1129" actId="207"/>
          <ac:graphicFrameMkLst>
            <pc:docMk/>
            <pc:sldMk cId="2091674491" sldId="444"/>
            <ac:graphicFrameMk id="3" creationId="{1D6D2ED0-706E-4A80-BB10-F33D752E5A84}"/>
          </ac:graphicFrameMkLst>
        </pc:graphicFrameChg>
        <pc:picChg chg="mod">
          <ac:chgData name="huyen tran" userId="2b1b1c2d15a81484" providerId="LiveId" clId="{20DACAD0-0207-4364-A907-96008099610F}" dt="2020-08-20T11:29:48.042" v="1037" actId="1076"/>
          <ac:picMkLst>
            <pc:docMk/>
            <pc:sldMk cId="2091674491" sldId="444"/>
            <ac:picMk id="20" creationId="{68D4D1A4-130B-45E9-9A83-605967705003}"/>
          </ac:picMkLst>
        </pc:picChg>
        <pc:picChg chg="mod">
          <ac:chgData name="huyen tran" userId="2b1b1c2d15a81484" providerId="LiveId" clId="{20DACAD0-0207-4364-A907-96008099610F}" dt="2020-08-25T10:29:48.331" v="1382" actId="1076"/>
          <ac:picMkLst>
            <pc:docMk/>
            <pc:sldMk cId="2091674491" sldId="444"/>
            <ac:picMk id="41" creationId="{00000000-0000-0000-0000-000000000000}"/>
          </ac:picMkLst>
        </pc:picChg>
      </pc:sldChg>
      <pc:sldChg chg="addSp delSp modSp ord">
        <pc:chgData name="huyen tran" userId="2b1b1c2d15a81484" providerId="LiveId" clId="{20DACAD0-0207-4364-A907-96008099610F}" dt="2020-08-25T10:30:15.586" v="1383" actId="1076"/>
        <pc:sldMkLst>
          <pc:docMk/>
          <pc:sldMk cId="1866795492" sldId="445"/>
        </pc:sldMkLst>
        <pc:spChg chg="del">
          <ac:chgData name="huyen tran" userId="2b1b1c2d15a81484" providerId="LiveId" clId="{20DACAD0-0207-4364-A907-96008099610F}" dt="2020-08-25T10:29:00.384" v="1367" actId="478"/>
          <ac:spMkLst>
            <pc:docMk/>
            <pc:sldMk cId="1866795492" sldId="445"/>
            <ac:spMk id="15" creationId="{9D1B552A-0471-486D-B7B1-3FB0C01E5EC5}"/>
          </ac:spMkLst>
        </pc:spChg>
        <pc:spChg chg="add mod">
          <ac:chgData name="huyen tran" userId="2b1b1c2d15a81484" providerId="LiveId" clId="{20DACAD0-0207-4364-A907-96008099610F}" dt="2020-08-25T10:28:53.259" v="1366" actId="14100"/>
          <ac:spMkLst>
            <pc:docMk/>
            <pc:sldMk cId="1866795492" sldId="445"/>
            <ac:spMk id="16" creationId="{7062C863-9EAB-4389-ABEE-D5A341039015}"/>
          </ac:spMkLst>
        </pc:spChg>
        <pc:grpChg chg="mod">
          <ac:chgData name="huyen tran" userId="2b1b1c2d15a81484" providerId="LiveId" clId="{20DACAD0-0207-4364-A907-96008099610F}" dt="2020-08-25T10:30:15.586" v="1383" actId="1076"/>
          <ac:grpSpMkLst>
            <pc:docMk/>
            <pc:sldMk cId="1866795492" sldId="445"/>
            <ac:grpSpMk id="20" creationId="{00000000-0000-0000-0000-000000000000}"/>
          </ac:grpSpMkLst>
        </pc:grpChg>
        <pc:graphicFrameChg chg="add mod modGraphic">
          <ac:chgData name="huyen tran" userId="2b1b1c2d15a81484" providerId="LiveId" clId="{20DACAD0-0207-4364-A907-96008099610F}" dt="2020-08-25T10:28:10.570" v="1232" actId="1076"/>
          <ac:graphicFrameMkLst>
            <pc:docMk/>
            <pc:sldMk cId="1866795492" sldId="445"/>
            <ac:graphicFrameMk id="3" creationId="{23CBDAE4-3205-4C16-BC67-43195346A1ED}"/>
          </ac:graphicFrameMkLst>
        </pc:graphicFrameChg>
        <pc:graphicFrameChg chg="del">
          <ac:chgData name="huyen tran" userId="2b1b1c2d15a81484" providerId="LiveId" clId="{20DACAD0-0207-4364-A907-96008099610F}" dt="2020-08-25T10:27:57.102" v="1228" actId="478"/>
          <ac:graphicFrameMkLst>
            <pc:docMk/>
            <pc:sldMk cId="1866795492" sldId="445"/>
            <ac:graphicFrameMk id="6" creationId="{E6411381-DABA-4606-850A-9CAC839E41BC}"/>
          </ac:graphicFrameMkLst>
        </pc:graphicFrameChg>
        <pc:graphicFrameChg chg="del">
          <ac:chgData name="huyen tran" userId="2b1b1c2d15a81484" providerId="LiveId" clId="{20DACAD0-0207-4364-A907-96008099610F}" dt="2020-08-25T10:29:07.866" v="1368" actId="478"/>
          <ac:graphicFrameMkLst>
            <pc:docMk/>
            <pc:sldMk cId="1866795492" sldId="445"/>
            <ac:graphicFrameMk id="7" creationId="{2F507E35-E6ED-4B86-A6FA-09421FBC86CB}"/>
          </ac:graphicFrameMkLst>
        </pc:graphicFrameChg>
      </pc:sldChg>
      <pc:sldChg chg="addSp delSp modSp">
        <pc:chgData name="huyen tran" userId="2b1b1c2d15a81484" providerId="LiveId" clId="{20DACAD0-0207-4364-A907-96008099610F}" dt="2020-08-25T10:38:01.322" v="1425" actId="1076"/>
        <pc:sldMkLst>
          <pc:docMk/>
          <pc:sldMk cId="3832038770" sldId="449"/>
        </pc:sldMkLst>
        <pc:grpChg chg="add mod">
          <ac:chgData name="huyen tran" userId="2b1b1c2d15a81484" providerId="LiveId" clId="{20DACAD0-0207-4364-A907-96008099610F}" dt="2020-08-20T12:40:34.469" v="1114" actId="164"/>
          <ac:grpSpMkLst>
            <pc:docMk/>
            <pc:sldMk cId="3832038770" sldId="449"/>
            <ac:grpSpMk id="3" creationId="{22634566-F0B5-4E26-9621-F47DC6285574}"/>
          </ac:grpSpMkLst>
        </pc:grpChg>
        <pc:picChg chg="mod">
          <ac:chgData name="huyen tran" userId="2b1b1c2d15a81484" providerId="LiveId" clId="{20DACAD0-0207-4364-A907-96008099610F}" dt="2020-08-20T12:40:34.469" v="1114" actId="164"/>
          <ac:picMkLst>
            <pc:docMk/>
            <pc:sldMk cId="3832038770" sldId="449"/>
            <ac:picMk id="2" creationId="{AE0294BD-C3B5-473C-915C-86187D638A58}"/>
          </ac:picMkLst>
        </pc:picChg>
        <pc:picChg chg="mod">
          <ac:chgData name="huyen tran" userId="2b1b1c2d15a81484" providerId="LiveId" clId="{20DACAD0-0207-4364-A907-96008099610F}" dt="2020-08-20T12:40:34.469" v="1114" actId="164"/>
          <ac:picMkLst>
            <pc:docMk/>
            <pc:sldMk cId="3832038770" sldId="449"/>
            <ac:picMk id="4" creationId="{604A9B3A-1CD2-4415-BCBF-3261A53C1266}"/>
          </ac:picMkLst>
        </pc:picChg>
        <pc:picChg chg="mod">
          <ac:chgData name="huyen tran" userId="2b1b1c2d15a81484" providerId="LiveId" clId="{20DACAD0-0207-4364-A907-96008099610F}" dt="2020-08-20T12:40:34.469" v="1114" actId="164"/>
          <ac:picMkLst>
            <pc:docMk/>
            <pc:sldMk cId="3832038770" sldId="449"/>
            <ac:picMk id="5" creationId="{CF3BEDE7-14FE-4B07-B3DF-64B3D8EEB3C8}"/>
          </ac:picMkLst>
        </pc:picChg>
        <pc:picChg chg="del">
          <ac:chgData name="huyen tran" userId="2b1b1c2d15a81484" providerId="LiveId" clId="{20DACAD0-0207-4364-A907-96008099610F}" dt="2020-08-25T10:37:17.336" v="1418" actId="478"/>
          <ac:picMkLst>
            <pc:docMk/>
            <pc:sldMk cId="3832038770" sldId="449"/>
            <ac:picMk id="11" creationId="{A496E183-B46E-44AF-8120-A564703B3CAF}"/>
          </ac:picMkLst>
        </pc:picChg>
        <pc:picChg chg="add mod modCrop">
          <ac:chgData name="huyen tran" userId="2b1b1c2d15a81484" providerId="LiveId" clId="{20DACAD0-0207-4364-A907-96008099610F}" dt="2020-08-25T10:38:01.322" v="1425" actId="1076"/>
          <ac:picMkLst>
            <pc:docMk/>
            <pc:sldMk cId="3832038770" sldId="449"/>
            <ac:picMk id="12" creationId="{AE743B0D-9968-490C-B3E2-2046EE8CB69F}"/>
          </ac:picMkLst>
        </pc:picChg>
      </pc:sldChg>
      <pc:sldChg chg="addSp delSp modSp">
        <pc:chgData name="huyen tran" userId="2b1b1c2d15a81484" providerId="LiveId" clId="{20DACAD0-0207-4364-A907-96008099610F}" dt="2020-08-25T10:43:57.474" v="1488" actId="1076"/>
        <pc:sldMkLst>
          <pc:docMk/>
          <pc:sldMk cId="2243174760" sldId="453"/>
        </pc:sldMkLst>
        <pc:spChg chg="add mod">
          <ac:chgData name="huyen tran" userId="2b1b1c2d15a81484" providerId="LiveId" clId="{20DACAD0-0207-4364-A907-96008099610F}" dt="2020-08-25T10:42:04.059" v="1474" actId="207"/>
          <ac:spMkLst>
            <pc:docMk/>
            <pc:sldMk cId="2243174760" sldId="453"/>
            <ac:spMk id="2" creationId="{55521F4A-7F33-4DA5-AE21-BE9DD4BCEF7F}"/>
          </ac:spMkLst>
        </pc:spChg>
        <pc:spChg chg="add del mod">
          <ac:chgData name="huyen tran" userId="2b1b1c2d15a81484" providerId="LiveId" clId="{20DACAD0-0207-4364-A907-96008099610F}" dt="2020-08-25T10:43:26.440" v="1478" actId="478"/>
          <ac:spMkLst>
            <pc:docMk/>
            <pc:sldMk cId="2243174760" sldId="453"/>
            <ac:spMk id="4" creationId="{0D043D34-AA84-4B9F-B4B6-CC029BA56C1F}"/>
          </ac:spMkLst>
        </pc:spChg>
        <pc:spChg chg="mod">
          <ac:chgData name="huyen tran" userId="2b1b1c2d15a81484" providerId="LiveId" clId="{20DACAD0-0207-4364-A907-96008099610F}" dt="2020-08-25T10:41:28.466" v="1452" actId="1076"/>
          <ac:spMkLst>
            <pc:docMk/>
            <pc:sldMk cId="2243174760" sldId="453"/>
            <ac:spMk id="12" creationId="{21C7BDA7-9877-4F5A-B75A-4A2FBB9E6A2E}"/>
          </ac:spMkLst>
        </pc:spChg>
        <pc:picChg chg="del">
          <ac:chgData name="huyen tran" userId="2b1b1c2d15a81484" providerId="LiveId" clId="{20DACAD0-0207-4364-A907-96008099610F}" dt="2020-08-25T10:39:41.752" v="1431" actId="478"/>
          <ac:picMkLst>
            <pc:docMk/>
            <pc:sldMk cId="2243174760" sldId="453"/>
            <ac:picMk id="3" creationId="{D584CCC8-A6B3-47CF-ABAD-6A7C566EB0A0}"/>
          </ac:picMkLst>
        </pc:picChg>
        <pc:picChg chg="mod">
          <ac:chgData name="huyen tran" userId="2b1b1c2d15a81484" providerId="LiveId" clId="{20DACAD0-0207-4364-A907-96008099610F}" dt="2020-08-25T10:40:51.802" v="1443" actId="14100"/>
          <ac:picMkLst>
            <pc:docMk/>
            <pc:sldMk cId="2243174760" sldId="453"/>
            <ac:picMk id="5" creationId="{00CD375A-1E11-481D-B40D-51EE70056A81}"/>
          </ac:picMkLst>
        </pc:picChg>
        <pc:picChg chg="mod">
          <ac:chgData name="huyen tran" userId="2b1b1c2d15a81484" providerId="LiveId" clId="{20DACAD0-0207-4364-A907-96008099610F}" dt="2020-08-25T10:40:56.147" v="1444" actId="14100"/>
          <ac:picMkLst>
            <pc:docMk/>
            <pc:sldMk cId="2243174760" sldId="453"/>
            <ac:picMk id="8" creationId="{2BFDA53C-46EA-4B01-9856-6CF557F197D6}"/>
          </ac:picMkLst>
        </pc:picChg>
        <pc:picChg chg="add del mod">
          <ac:chgData name="huyen tran" userId="2b1b1c2d15a81484" providerId="LiveId" clId="{20DACAD0-0207-4364-A907-96008099610F}" dt="2020-08-25T10:43:27.777" v="1479" actId="478"/>
          <ac:picMkLst>
            <pc:docMk/>
            <pc:sldMk cId="2243174760" sldId="453"/>
            <ac:picMk id="9" creationId="{C7DC013F-2848-41B9-A661-C623E3C53499}"/>
          </ac:picMkLst>
        </pc:picChg>
        <pc:picChg chg="add mod modCrop">
          <ac:chgData name="huyen tran" userId="2b1b1c2d15a81484" providerId="LiveId" clId="{20DACAD0-0207-4364-A907-96008099610F}" dt="2020-08-25T10:43:57.474" v="1488" actId="1076"/>
          <ac:picMkLst>
            <pc:docMk/>
            <pc:sldMk cId="2243174760" sldId="453"/>
            <ac:picMk id="10" creationId="{81D65306-85C8-4E25-94BC-67075A4ECA76}"/>
          </ac:picMkLst>
        </pc:picChg>
      </pc:sldChg>
      <pc:sldChg chg="del">
        <pc:chgData name="huyen tran" userId="2b1b1c2d15a81484" providerId="LiveId" clId="{20DACAD0-0207-4364-A907-96008099610F}" dt="2020-08-25T10:53:46.997" v="1571" actId="2696"/>
        <pc:sldMkLst>
          <pc:docMk/>
          <pc:sldMk cId="359432694" sldId="458"/>
        </pc:sldMkLst>
      </pc:sldChg>
      <pc:sldChg chg="del">
        <pc:chgData name="huyen tran" userId="2b1b1c2d15a81484" providerId="LiveId" clId="{20DACAD0-0207-4364-A907-96008099610F}" dt="2020-08-25T10:53:41.036" v="1570" actId="2696"/>
        <pc:sldMkLst>
          <pc:docMk/>
          <pc:sldMk cId="2630544306" sldId="459"/>
        </pc:sldMkLst>
      </pc:sldChg>
      <pc:sldChg chg="addSp delSp modSp add del">
        <pc:chgData name="huyen tran" userId="2b1b1c2d15a81484" providerId="LiveId" clId="{20DACAD0-0207-4364-A907-96008099610F}" dt="2020-08-14T10:05:50.931" v="556" actId="2696"/>
        <pc:sldMkLst>
          <pc:docMk/>
          <pc:sldMk cId="628557512" sldId="460"/>
        </pc:sldMkLst>
        <pc:spChg chg="del">
          <ac:chgData name="huyen tran" userId="2b1b1c2d15a81484" providerId="LiveId" clId="{20DACAD0-0207-4364-A907-96008099610F}" dt="2020-08-14T08:51:54.365" v="487" actId="478"/>
          <ac:spMkLst>
            <pc:docMk/>
            <pc:sldMk cId="628557512" sldId="460"/>
            <ac:spMk id="2" creationId="{00000000-0000-0000-0000-000000000000}"/>
          </ac:spMkLst>
        </pc:spChg>
        <pc:spChg chg="del">
          <ac:chgData name="huyen tran" userId="2b1b1c2d15a81484" providerId="LiveId" clId="{20DACAD0-0207-4364-A907-96008099610F}" dt="2020-08-14T08:51:54.365" v="487" actId="478"/>
          <ac:spMkLst>
            <pc:docMk/>
            <pc:sldMk cId="628557512" sldId="460"/>
            <ac:spMk id="6" creationId="{28DF1E18-2984-44BA-ACD5-F9BF5C6D0799}"/>
          </ac:spMkLst>
        </pc:spChg>
        <pc:spChg chg="add del">
          <ac:chgData name="huyen tran" userId="2b1b1c2d15a81484" providerId="LiveId" clId="{20DACAD0-0207-4364-A907-96008099610F}" dt="2020-08-14T08:52:07.965" v="492" actId="478"/>
          <ac:spMkLst>
            <pc:docMk/>
            <pc:sldMk cId="628557512" sldId="460"/>
            <ac:spMk id="11" creationId="{9AC5DDB8-4E95-44DA-8FF8-E145E666F2FB}"/>
          </ac:spMkLst>
        </pc:spChg>
        <pc:spChg chg="del">
          <ac:chgData name="huyen tran" userId="2b1b1c2d15a81484" providerId="LiveId" clId="{20DACAD0-0207-4364-A907-96008099610F}" dt="2020-08-14T08:51:56.850" v="488" actId="478"/>
          <ac:spMkLst>
            <pc:docMk/>
            <pc:sldMk cId="628557512" sldId="460"/>
            <ac:spMk id="14" creationId="{BC4848B7-7A29-40D8-8994-0830CC6B4578}"/>
          </ac:spMkLst>
        </pc:spChg>
        <pc:spChg chg="del">
          <ac:chgData name="huyen tran" userId="2b1b1c2d15a81484" providerId="LiveId" clId="{20DACAD0-0207-4364-A907-96008099610F}" dt="2020-08-14T08:51:56.850" v="488" actId="478"/>
          <ac:spMkLst>
            <pc:docMk/>
            <pc:sldMk cId="628557512" sldId="460"/>
            <ac:spMk id="15" creationId="{A4FCCA2B-12F4-464A-AE7D-66A2F7B50265}"/>
          </ac:spMkLst>
        </pc:spChg>
        <pc:spChg chg="del">
          <ac:chgData name="huyen tran" userId="2b1b1c2d15a81484" providerId="LiveId" clId="{20DACAD0-0207-4364-A907-96008099610F}" dt="2020-08-14T08:52:00.245" v="489" actId="478"/>
          <ac:spMkLst>
            <pc:docMk/>
            <pc:sldMk cId="628557512" sldId="460"/>
            <ac:spMk id="16" creationId="{00000000-0000-0000-0000-000000000000}"/>
          </ac:spMkLst>
        </pc:spChg>
        <pc:spChg chg="del">
          <ac:chgData name="huyen tran" userId="2b1b1c2d15a81484" providerId="LiveId" clId="{20DACAD0-0207-4364-A907-96008099610F}" dt="2020-08-14T08:51:56.850" v="488" actId="478"/>
          <ac:spMkLst>
            <pc:docMk/>
            <pc:sldMk cId="628557512" sldId="460"/>
            <ac:spMk id="38" creationId="{36903BE6-9EDE-4EA9-9B76-DFBB2627E1A9}"/>
          </ac:spMkLst>
        </pc:spChg>
        <pc:spChg chg="del">
          <ac:chgData name="huyen tran" userId="2b1b1c2d15a81484" providerId="LiveId" clId="{20DACAD0-0207-4364-A907-96008099610F}" dt="2020-08-14T08:51:56.850" v="488" actId="478"/>
          <ac:spMkLst>
            <pc:docMk/>
            <pc:sldMk cId="628557512" sldId="460"/>
            <ac:spMk id="39" creationId="{FD1B954B-192C-4564-BFC4-EA8B0BFCEAE2}"/>
          </ac:spMkLst>
        </pc:spChg>
        <pc:spChg chg="del">
          <ac:chgData name="huyen tran" userId="2b1b1c2d15a81484" providerId="LiveId" clId="{20DACAD0-0207-4364-A907-96008099610F}" dt="2020-08-14T08:51:56.850" v="488" actId="478"/>
          <ac:spMkLst>
            <pc:docMk/>
            <pc:sldMk cId="628557512" sldId="460"/>
            <ac:spMk id="40" creationId="{010F29AD-BDDD-41CF-BEAE-C94FCA61AF6E}"/>
          </ac:spMkLst>
        </pc:spChg>
        <pc:spChg chg="del">
          <ac:chgData name="huyen tran" userId="2b1b1c2d15a81484" providerId="LiveId" clId="{20DACAD0-0207-4364-A907-96008099610F}" dt="2020-08-14T08:51:56.850" v="488" actId="478"/>
          <ac:spMkLst>
            <pc:docMk/>
            <pc:sldMk cId="628557512" sldId="460"/>
            <ac:spMk id="42" creationId="{9B3E2231-6658-42E9-B958-D14ABC6856BB}"/>
          </ac:spMkLst>
        </pc:spChg>
        <pc:spChg chg="del">
          <ac:chgData name="huyen tran" userId="2b1b1c2d15a81484" providerId="LiveId" clId="{20DACAD0-0207-4364-A907-96008099610F}" dt="2020-08-14T08:51:56.850" v="488" actId="478"/>
          <ac:spMkLst>
            <pc:docMk/>
            <pc:sldMk cId="628557512" sldId="460"/>
            <ac:spMk id="43" creationId="{79A2DE99-C44E-4918-8C9F-5059B36A82F7}"/>
          </ac:spMkLst>
        </pc:spChg>
        <pc:spChg chg="del">
          <ac:chgData name="huyen tran" userId="2b1b1c2d15a81484" providerId="LiveId" clId="{20DACAD0-0207-4364-A907-96008099610F}" dt="2020-08-14T08:51:56.850" v="488" actId="478"/>
          <ac:spMkLst>
            <pc:docMk/>
            <pc:sldMk cId="628557512" sldId="460"/>
            <ac:spMk id="44" creationId="{0A0C87C5-D8A5-434B-BD96-8883086AF9D5}"/>
          </ac:spMkLst>
        </pc:spChg>
        <pc:spChg chg="add">
          <ac:chgData name="huyen tran" userId="2b1b1c2d15a81484" providerId="LiveId" clId="{20DACAD0-0207-4364-A907-96008099610F}" dt="2020-08-14T08:53:06.488" v="496"/>
          <ac:spMkLst>
            <pc:docMk/>
            <pc:sldMk cId="628557512" sldId="460"/>
            <ac:spMk id="45" creationId="{D460F605-6FB3-4E33-99E5-78EEF6FE7B33}"/>
          </ac:spMkLst>
        </pc:spChg>
        <pc:spChg chg="add mod">
          <ac:chgData name="huyen tran" userId="2b1b1c2d15a81484" providerId="LiveId" clId="{20DACAD0-0207-4364-A907-96008099610F}" dt="2020-08-14T08:53:16.574" v="497" actId="571"/>
          <ac:spMkLst>
            <pc:docMk/>
            <pc:sldMk cId="628557512" sldId="460"/>
            <ac:spMk id="46" creationId="{C47398A7-DDA1-4167-8F7A-1BA7130010E9}"/>
          </ac:spMkLst>
        </pc:spChg>
        <pc:spChg chg="add mod">
          <ac:chgData name="huyen tran" userId="2b1b1c2d15a81484" providerId="LiveId" clId="{20DACAD0-0207-4364-A907-96008099610F}" dt="2020-08-14T08:53:21.618" v="499" actId="20577"/>
          <ac:spMkLst>
            <pc:docMk/>
            <pc:sldMk cId="628557512" sldId="460"/>
            <ac:spMk id="47" creationId="{FF7305A9-A9F9-4C21-BBBC-C45AD8A4EAEE}"/>
          </ac:spMkLst>
        </pc:spChg>
        <pc:spChg chg="add mod">
          <ac:chgData name="huyen tran" userId="2b1b1c2d15a81484" providerId="LiveId" clId="{20DACAD0-0207-4364-A907-96008099610F}" dt="2020-08-14T08:53:29.135" v="502" actId="20577"/>
          <ac:spMkLst>
            <pc:docMk/>
            <pc:sldMk cId="628557512" sldId="460"/>
            <ac:spMk id="48" creationId="{A3DFA08E-6714-4C9B-9810-128134CBCC3B}"/>
          </ac:spMkLst>
        </pc:spChg>
        <pc:spChg chg="add mod">
          <ac:chgData name="huyen tran" userId="2b1b1c2d15a81484" providerId="LiveId" clId="{20DACAD0-0207-4364-A907-96008099610F}" dt="2020-08-14T08:53:31.118" v="503" actId="571"/>
          <ac:spMkLst>
            <pc:docMk/>
            <pc:sldMk cId="628557512" sldId="460"/>
            <ac:spMk id="49" creationId="{CBE3FA67-5848-4271-B07B-A62D34451DDC}"/>
          </ac:spMkLst>
        </pc:spChg>
        <pc:spChg chg="add mod">
          <ac:chgData name="huyen tran" userId="2b1b1c2d15a81484" providerId="LiveId" clId="{20DACAD0-0207-4364-A907-96008099610F}" dt="2020-08-14T08:53:35.874" v="505" actId="20577"/>
          <ac:spMkLst>
            <pc:docMk/>
            <pc:sldMk cId="628557512" sldId="460"/>
            <ac:spMk id="50" creationId="{040E71A6-64C5-476E-A2A5-6B22CA739A1F}"/>
          </ac:spMkLst>
        </pc:spChg>
        <pc:spChg chg="add mod">
          <ac:chgData name="huyen tran" userId="2b1b1c2d15a81484" providerId="LiveId" clId="{20DACAD0-0207-4364-A907-96008099610F}" dt="2020-08-14T08:53:37.846" v="506" actId="571"/>
          <ac:spMkLst>
            <pc:docMk/>
            <pc:sldMk cId="628557512" sldId="460"/>
            <ac:spMk id="51" creationId="{5AF5E56E-1413-4F23-8DF3-3272206EC32C}"/>
          </ac:spMkLst>
        </pc:spChg>
        <pc:spChg chg="add mod">
          <ac:chgData name="huyen tran" userId="2b1b1c2d15a81484" providerId="LiveId" clId="{20DACAD0-0207-4364-A907-96008099610F}" dt="2020-08-14T08:53:39.015" v="507" actId="571"/>
          <ac:spMkLst>
            <pc:docMk/>
            <pc:sldMk cId="628557512" sldId="460"/>
            <ac:spMk id="52" creationId="{D9F71279-F32E-4B2A-8E27-050D26841CA4}"/>
          </ac:spMkLst>
        </pc:spChg>
        <pc:spChg chg="del">
          <ac:chgData name="huyen tran" userId="2b1b1c2d15a81484" providerId="LiveId" clId="{20DACAD0-0207-4364-A907-96008099610F}" dt="2020-08-14T08:52:00.245" v="489" actId="478"/>
          <ac:spMkLst>
            <pc:docMk/>
            <pc:sldMk cId="628557512" sldId="460"/>
            <ac:spMk id="63" creationId="{00000000-0000-0000-0000-000000000000}"/>
          </ac:spMkLst>
        </pc:spChg>
        <pc:spChg chg="add del">
          <ac:chgData name="huyen tran" userId="2b1b1c2d15a81484" providerId="LiveId" clId="{20DACAD0-0207-4364-A907-96008099610F}" dt="2020-08-14T08:52:15.361" v="494" actId="478"/>
          <ac:spMkLst>
            <pc:docMk/>
            <pc:sldMk cId="628557512" sldId="460"/>
            <ac:spMk id="64" creationId="{00000000-0000-0000-0000-000000000000}"/>
          </ac:spMkLst>
        </pc:spChg>
        <pc:spChg chg="del">
          <ac:chgData name="huyen tran" userId="2b1b1c2d15a81484" providerId="LiveId" clId="{20DACAD0-0207-4364-A907-96008099610F}" dt="2020-08-14T08:52:12.116" v="493" actId="478"/>
          <ac:spMkLst>
            <pc:docMk/>
            <pc:sldMk cId="628557512" sldId="460"/>
            <ac:spMk id="66" creationId="{00000000-0000-0000-0000-000000000000}"/>
          </ac:spMkLst>
        </pc:spChg>
        <pc:spChg chg="add del">
          <ac:chgData name="huyen tran" userId="2b1b1c2d15a81484" providerId="LiveId" clId="{20DACAD0-0207-4364-A907-96008099610F}" dt="2020-08-14T08:52:15.361" v="494" actId="478"/>
          <ac:spMkLst>
            <pc:docMk/>
            <pc:sldMk cId="628557512" sldId="460"/>
            <ac:spMk id="70" creationId="{00000000-0000-0000-0000-000000000000}"/>
          </ac:spMkLst>
        </pc:spChg>
        <pc:spChg chg="del">
          <ac:chgData name="huyen tran" userId="2b1b1c2d15a81484" providerId="LiveId" clId="{20DACAD0-0207-4364-A907-96008099610F}" dt="2020-08-14T08:52:12.116" v="493" actId="478"/>
          <ac:spMkLst>
            <pc:docMk/>
            <pc:sldMk cId="628557512" sldId="460"/>
            <ac:spMk id="71" creationId="{00000000-0000-0000-0000-000000000000}"/>
          </ac:spMkLst>
        </pc:spChg>
        <pc:spChg chg="del">
          <ac:chgData name="huyen tran" userId="2b1b1c2d15a81484" providerId="LiveId" clId="{20DACAD0-0207-4364-A907-96008099610F}" dt="2020-08-14T08:52:00.245" v="489" actId="478"/>
          <ac:spMkLst>
            <pc:docMk/>
            <pc:sldMk cId="628557512" sldId="460"/>
            <ac:spMk id="73" creationId="{00000000-0000-0000-0000-000000000000}"/>
          </ac:spMkLst>
        </pc:spChg>
        <pc:spChg chg="del">
          <ac:chgData name="huyen tran" userId="2b1b1c2d15a81484" providerId="LiveId" clId="{20DACAD0-0207-4364-A907-96008099610F}" dt="2020-08-14T08:52:00.245" v="489" actId="478"/>
          <ac:spMkLst>
            <pc:docMk/>
            <pc:sldMk cId="628557512" sldId="460"/>
            <ac:spMk id="74" creationId="{00000000-0000-0000-0000-000000000000}"/>
          </ac:spMkLst>
        </pc:spChg>
        <pc:spChg chg="del">
          <ac:chgData name="huyen tran" userId="2b1b1c2d15a81484" providerId="LiveId" clId="{20DACAD0-0207-4364-A907-96008099610F}" dt="2020-08-14T08:52:00.245" v="489" actId="478"/>
          <ac:spMkLst>
            <pc:docMk/>
            <pc:sldMk cId="628557512" sldId="460"/>
            <ac:spMk id="75" creationId="{00000000-0000-0000-0000-000000000000}"/>
          </ac:spMkLst>
        </pc:spChg>
        <pc:spChg chg="del">
          <ac:chgData name="huyen tran" userId="2b1b1c2d15a81484" providerId="LiveId" clId="{20DACAD0-0207-4364-A907-96008099610F}" dt="2020-08-14T08:51:42.748" v="482" actId="478"/>
          <ac:spMkLst>
            <pc:docMk/>
            <pc:sldMk cId="628557512" sldId="460"/>
            <ac:spMk id="76" creationId="{FA2A10D9-7979-48FD-A6FC-B861A5E6EEDA}"/>
          </ac:spMkLst>
        </pc:spChg>
        <pc:spChg chg="add del">
          <ac:chgData name="huyen tran" userId="2b1b1c2d15a81484" providerId="LiveId" clId="{20DACAD0-0207-4364-A907-96008099610F}" dt="2020-08-14T08:52:15.361" v="494" actId="478"/>
          <ac:spMkLst>
            <pc:docMk/>
            <pc:sldMk cId="628557512" sldId="460"/>
            <ac:spMk id="78" creationId="{00000000-0000-0000-0000-000000000000}"/>
          </ac:spMkLst>
        </pc:spChg>
        <pc:spChg chg="add del">
          <ac:chgData name="huyen tran" userId="2b1b1c2d15a81484" providerId="LiveId" clId="{20DACAD0-0207-4364-A907-96008099610F}" dt="2020-08-14T08:52:15.361" v="494" actId="478"/>
          <ac:spMkLst>
            <pc:docMk/>
            <pc:sldMk cId="628557512" sldId="460"/>
            <ac:spMk id="79" creationId="{00000000-0000-0000-0000-000000000000}"/>
          </ac:spMkLst>
        </pc:spChg>
        <pc:spChg chg="del">
          <ac:chgData name="huyen tran" userId="2b1b1c2d15a81484" providerId="LiveId" clId="{20DACAD0-0207-4364-A907-96008099610F}" dt="2020-08-14T08:52:02.628" v="490" actId="478"/>
          <ac:spMkLst>
            <pc:docMk/>
            <pc:sldMk cId="628557512" sldId="460"/>
            <ac:spMk id="80" creationId="{00000000-0000-0000-0000-000000000000}"/>
          </ac:spMkLst>
        </pc:spChg>
        <pc:spChg chg="del">
          <ac:chgData name="huyen tran" userId="2b1b1c2d15a81484" providerId="LiveId" clId="{20DACAD0-0207-4364-A907-96008099610F}" dt="2020-08-14T08:51:54.365" v="487" actId="478"/>
          <ac:spMkLst>
            <pc:docMk/>
            <pc:sldMk cId="628557512" sldId="460"/>
            <ac:spMk id="82" creationId="{FA2A10D9-7979-48FD-A6FC-B861A5E6EEDA}"/>
          </ac:spMkLst>
        </pc:spChg>
        <pc:spChg chg="del">
          <ac:chgData name="huyen tran" userId="2b1b1c2d15a81484" providerId="LiveId" clId="{20DACAD0-0207-4364-A907-96008099610F}" dt="2020-08-14T08:51:54.365" v="487" actId="478"/>
          <ac:spMkLst>
            <pc:docMk/>
            <pc:sldMk cId="628557512" sldId="460"/>
            <ac:spMk id="83" creationId="{FA2A10D9-7979-48FD-A6FC-B861A5E6EEDA}"/>
          </ac:spMkLst>
        </pc:spChg>
        <pc:spChg chg="del">
          <ac:chgData name="huyen tran" userId="2b1b1c2d15a81484" providerId="LiveId" clId="{20DACAD0-0207-4364-A907-96008099610F}" dt="2020-08-14T08:51:54.365" v="487" actId="478"/>
          <ac:spMkLst>
            <pc:docMk/>
            <pc:sldMk cId="628557512" sldId="460"/>
            <ac:spMk id="84" creationId="{FA2A10D9-7979-48FD-A6FC-B861A5E6EEDA}"/>
          </ac:spMkLst>
        </pc:spChg>
        <pc:spChg chg="del">
          <ac:chgData name="huyen tran" userId="2b1b1c2d15a81484" providerId="LiveId" clId="{20DACAD0-0207-4364-A907-96008099610F}" dt="2020-08-14T08:51:54.365" v="487" actId="478"/>
          <ac:spMkLst>
            <pc:docMk/>
            <pc:sldMk cId="628557512" sldId="460"/>
            <ac:spMk id="85" creationId="{FA2A10D9-7979-48FD-A6FC-B861A5E6EEDA}"/>
          </ac:spMkLst>
        </pc:spChg>
        <pc:picChg chg="del">
          <ac:chgData name="huyen tran" userId="2b1b1c2d15a81484" providerId="LiveId" clId="{20DACAD0-0207-4364-A907-96008099610F}" dt="2020-08-14T08:51:51.809" v="485" actId="478"/>
          <ac:picMkLst>
            <pc:docMk/>
            <pc:sldMk cId="628557512" sldId="460"/>
            <ac:picMk id="9" creationId="{00000000-0000-0000-0000-000000000000}"/>
          </ac:picMkLst>
        </pc:picChg>
        <pc:picChg chg="del">
          <ac:chgData name="huyen tran" userId="2b1b1c2d15a81484" providerId="LiveId" clId="{20DACAD0-0207-4364-A907-96008099610F}" dt="2020-08-14T08:51:48.995" v="483" actId="478"/>
          <ac:picMkLst>
            <pc:docMk/>
            <pc:sldMk cId="628557512" sldId="460"/>
            <ac:picMk id="18" creationId="{00000000-0000-0000-0000-000000000000}"/>
          </ac:picMkLst>
        </pc:picChg>
        <pc:picChg chg="del">
          <ac:chgData name="huyen tran" userId="2b1b1c2d15a81484" providerId="LiveId" clId="{20DACAD0-0207-4364-A907-96008099610F}" dt="2020-08-14T08:51:49.684" v="484" actId="478"/>
          <ac:picMkLst>
            <pc:docMk/>
            <pc:sldMk cId="628557512" sldId="460"/>
            <ac:picMk id="19" creationId="{00000000-0000-0000-0000-000000000000}"/>
          </ac:picMkLst>
        </pc:picChg>
        <pc:picChg chg="del">
          <ac:chgData name="huyen tran" userId="2b1b1c2d15a81484" providerId="LiveId" clId="{20DACAD0-0207-4364-A907-96008099610F}" dt="2020-08-14T08:51:51.818" v="486" actId="478"/>
          <ac:picMkLst>
            <pc:docMk/>
            <pc:sldMk cId="628557512" sldId="460"/>
            <ac:picMk id="20" creationId="{00000000-0000-0000-0000-000000000000}"/>
          </ac:picMkLst>
        </pc:picChg>
        <pc:picChg chg="mod">
          <ac:chgData name="huyen tran" userId="2b1b1c2d15a81484" providerId="LiveId" clId="{20DACAD0-0207-4364-A907-96008099610F}" dt="2020-08-14T08:52:34.783" v="495"/>
          <ac:picMkLst>
            <pc:docMk/>
            <pc:sldMk cId="628557512" sldId="460"/>
            <ac:picMk id="62" creationId="{6B90AB22-4124-4EA3-8202-65E05B12CA5C}"/>
          </ac:picMkLst>
        </pc:picChg>
      </pc:sldChg>
      <pc:sldChg chg="addSp delSp modSp add del mod setBg setClrOvrMap">
        <pc:chgData name="huyen tran" userId="2b1b1c2d15a81484" providerId="LiveId" clId="{20DACAD0-0207-4364-A907-96008099610F}" dt="2020-08-25T10:59:22.684" v="1607" actId="2696"/>
        <pc:sldMkLst>
          <pc:docMk/>
          <pc:sldMk cId="4242876846" sldId="460"/>
        </pc:sldMkLst>
        <pc:spChg chg="del">
          <ac:chgData name="huyen tran" userId="2b1b1c2d15a81484" providerId="LiveId" clId="{20DACAD0-0207-4364-A907-96008099610F}" dt="2020-08-20T12:16:30.568" v="1053" actId="478"/>
          <ac:spMkLst>
            <pc:docMk/>
            <pc:sldMk cId="4242876846" sldId="460"/>
            <ac:spMk id="2" creationId="{75E59E74-406E-45CC-ACF7-5034336E1C77}"/>
          </ac:spMkLst>
        </pc:spChg>
        <pc:spChg chg="del">
          <ac:chgData name="huyen tran" userId="2b1b1c2d15a81484" providerId="LiveId" clId="{20DACAD0-0207-4364-A907-96008099610F}" dt="2020-08-20T12:16:33.455" v="1054" actId="478"/>
          <ac:spMkLst>
            <pc:docMk/>
            <pc:sldMk cId="4242876846" sldId="460"/>
            <ac:spMk id="3" creationId="{ADA370BC-6988-483D-8B63-30A4E1C000BD}"/>
          </ac:spMkLst>
        </pc:spChg>
        <pc:spChg chg="del">
          <ac:chgData name="huyen tran" userId="2b1b1c2d15a81484" providerId="LiveId" clId="{20DACAD0-0207-4364-A907-96008099610F}" dt="2020-08-20T12:16:33.455" v="1054" actId="478"/>
          <ac:spMkLst>
            <pc:docMk/>
            <pc:sldMk cId="4242876846" sldId="460"/>
            <ac:spMk id="4" creationId="{2C3F319D-D7EF-40DE-A878-8D9D57A00215}"/>
          </ac:spMkLst>
        </pc:spChg>
        <pc:spChg chg="del">
          <ac:chgData name="huyen tran" userId="2b1b1c2d15a81484" providerId="LiveId" clId="{20DACAD0-0207-4364-A907-96008099610F}" dt="2020-08-20T12:16:33.455" v="1054" actId="478"/>
          <ac:spMkLst>
            <pc:docMk/>
            <pc:sldMk cId="4242876846" sldId="460"/>
            <ac:spMk id="5" creationId="{40DE2948-8A29-4889-816D-385BD779EDE2}"/>
          </ac:spMkLst>
        </pc:spChg>
        <pc:spChg chg="del">
          <ac:chgData name="huyen tran" userId="2b1b1c2d15a81484" providerId="LiveId" clId="{20DACAD0-0207-4364-A907-96008099610F}" dt="2020-08-20T12:16:33.455" v="1054" actId="478"/>
          <ac:spMkLst>
            <pc:docMk/>
            <pc:sldMk cId="4242876846" sldId="460"/>
            <ac:spMk id="6" creationId="{13F16B7D-07C5-4736-A125-B4AFFB7186ED}"/>
          </ac:spMkLst>
        </pc:spChg>
        <pc:spChg chg="del">
          <ac:chgData name="huyen tran" userId="2b1b1c2d15a81484" providerId="LiveId" clId="{20DACAD0-0207-4364-A907-96008099610F}" dt="2020-08-20T12:16:33.455" v="1054" actId="478"/>
          <ac:spMkLst>
            <pc:docMk/>
            <pc:sldMk cId="4242876846" sldId="460"/>
            <ac:spMk id="7" creationId="{68B7D059-3927-4C89-B45E-10B0B2B73AE7}"/>
          </ac:spMkLst>
        </pc:spChg>
        <pc:spChg chg="del">
          <ac:chgData name="huyen tran" userId="2b1b1c2d15a81484" providerId="LiveId" clId="{20DACAD0-0207-4364-A907-96008099610F}" dt="2020-08-20T12:16:33.455" v="1054" actId="478"/>
          <ac:spMkLst>
            <pc:docMk/>
            <pc:sldMk cId="4242876846" sldId="460"/>
            <ac:spMk id="8" creationId="{546F7093-CE26-44EC-AC34-32526CB9D19D}"/>
          </ac:spMkLst>
        </pc:spChg>
        <pc:spChg chg="add">
          <ac:chgData name="huyen tran" userId="2b1b1c2d15a81484" providerId="LiveId" clId="{20DACAD0-0207-4364-A907-96008099610F}" dt="2020-08-20T12:16:54.265" v="1059"/>
          <ac:spMkLst>
            <pc:docMk/>
            <pc:sldMk cId="4242876846" sldId="460"/>
            <ac:spMk id="13" creationId="{2151F388-E97F-4C68-B82E-333EBAF5056D}"/>
          </ac:spMkLst>
        </pc:spChg>
        <pc:spChg chg="add">
          <ac:chgData name="huyen tran" userId="2b1b1c2d15a81484" providerId="LiveId" clId="{20DACAD0-0207-4364-A907-96008099610F}" dt="2020-08-20T12:16:54.265" v="1059"/>
          <ac:spMkLst>
            <pc:docMk/>
            <pc:sldMk cId="4242876846" sldId="460"/>
            <ac:spMk id="14" creationId="{8491F121-C64D-4024-8DCA-A004F5A6D0FC}"/>
          </ac:spMkLst>
        </pc:spChg>
        <pc:spChg chg="add">
          <ac:chgData name="huyen tran" userId="2b1b1c2d15a81484" providerId="LiveId" clId="{20DACAD0-0207-4364-A907-96008099610F}" dt="2020-08-20T12:18:01.180" v="1064"/>
          <ac:spMkLst>
            <pc:docMk/>
            <pc:sldMk cId="4242876846" sldId="460"/>
            <ac:spMk id="18" creationId="{ED078D40-9008-44EF-AE50-CE553C46DF67}"/>
          </ac:spMkLst>
        </pc:spChg>
        <pc:spChg chg="add">
          <ac:chgData name="huyen tran" userId="2b1b1c2d15a81484" providerId="LiveId" clId="{20DACAD0-0207-4364-A907-96008099610F}" dt="2020-08-20T12:18:01.180" v="1064"/>
          <ac:spMkLst>
            <pc:docMk/>
            <pc:sldMk cId="4242876846" sldId="460"/>
            <ac:spMk id="19" creationId="{D157A731-5500-4184-8ED8-D8FD00CA8680}"/>
          </ac:spMkLst>
        </pc:spChg>
        <pc:spChg chg="add mod">
          <ac:chgData name="huyen tran" userId="2b1b1c2d15a81484" providerId="LiveId" clId="{20DACAD0-0207-4364-A907-96008099610F}" dt="2020-08-20T12:25:12.084" v="1093" actId="164"/>
          <ac:spMkLst>
            <pc:docMk/>
            <pc:sldMk cId="4242876846" sldId="460"/>
            <ac:spMk id="27" creationId="{DA5164EF-E4F4-4DFF-A622-AA11AA1DCE1E}"/>
          </ac:spMkLst>
        </pc:spChg>
        <pc:spChg chg="add">
          <ac:chgData name="huyen tran" userId="2b1b1c2d15a81484" providerId="LiveId" clId="{20DACAD0-0207-4364-A907-96008099610F}" dt="2020-08-20T12:28:03.540" v="1094"/>
          <ac:spMkLst>
            <pc:docMk/>
            <pc:sldMk cId="4242876846" sldId="460"/>
            <ac:spMk id="37" creationId="{C39E3393-FA1B-4844-8D06-458AABD7C004}"/>
          </ac:spMkLst>
        </pc:spChg>
        <pc:spChg chg="add">
          <ac:chgData name="huyen tran" userId="2b1b1c2d15a81484" providerId="LiveId" clId="{20DACAD0-0207-4364-A907-96008099610F}" dt="2020-08-20T12:28:03.540" v="1094"/>
          <ac:spMkLst>
            <pc:docMk/>
            <pc:sldMk cId="4242876846" sldId="460"/>
            <ac:spMk id="38" creationId="{A7AA0A6F-FB35-4C80-BB32-A88F89B9648A}"/>
          </ac:spMkLst>
        </pc:spChg>
        <pc:spChg chg="add del">
          <ac:chgData name="huyen tran" userId="2b1b1c2d15a81484" providerId="LiveId" clId="{20DACAD0-0207-4364-A907-96008099610F}" dt="2020-08-20T12:36:54.131" v="1099" actId="26606"/>
          <ac:spMkLst>
            <pc:docMk/>
            <pc:sldMk cId="4242876846" sldId="460"/>
            <ac:spMk id="46" creationId="{19E301E5-1206-47D0-9CDF-72583D739089}"/>
          </ac:spMkLst>
        </pc:spChg>
        <pc:spChg chg="add del">
          <ac:chgData name="huyen tran" userId="2b1b1c2d15a81484" providerId="LiveId" clId="{20DACAD0-0207-4364-A907-96008099610F}" dt="2020-08-20T12:36:54.131" v="1099" actId="26606"/>
          <ac:spMkLst>
            <pc:docMk/>
            <pc:sldMk cId="4242876846" sldId="460"/>
            <ac:spMk id="48" creationId="{AFA31FBE-7948-4384-B68A-75DEFDC4955A}"/>
          </ac:spMkLst>
        </pc:spChg>
        <pc:grpChg chg="add mod">
          <ac:chgData name="huyen tran" userId="2b1b1c2d15a81484" providerId="LiveId" clId="{20DACAD0-0207-4364-A907-96008099610F}" dt="2020-08-20T12:17:26.012" v="1062" actId="164"/>
          <ac:grpSpMkLst>
            <pc:docMk/>
            <pc:sldMk cId="4242876846" sldId="460"/>
            <ac:grpSpMk id="11" creationId="{2C8B02AA-ACB0-4311-BB03-54C3689A1E1A}"/>
          </ac:grpSpMkLst>
        </pc:grpChg>
        <pc:grpChg chg="add del mod">
          <ac:chgData name="huyen tran" userId="2b1b1c2d15a81484" providerId="LiveId" clId="{20DACAD0-0207-4364-A907-96008099610F}" dt="2020-08-20T12:17:54.816" v="1063" actId="478"/>
          <ac:grpSpMkLst>
            <pc:docMk/>
            <pc:sldMk cId="4242876846" sldId="460"/>
            <ac:grpSpMk id="15" creationId="{6645B139-8E06-464A-A22B-4F3585761014}"/>
          </ac:grpSpMkLst>
        </pc:grpChg>
        <pc:grpChg chg="add mod">
          <ac:chgData name="huyen tran" userId="2b1b1c2d15a81484" providerId="LiveId" clId="{20DACAD0-0207-4364-A907-96008099610F}" dt="2020-08-20T12:18:38.309" v="1070" actId="164"/>
          <ac:grpSpMkLst>
            <pc:docMk/>
            <pc:sldMk cId="4242876846" sldId="460"/>
            <ac:grpSpMk id="16" creationId="{40BD760C-7EE1-4166-A64C-049153ECB712}"/>
          </ac:grpSpMkLst>
        </pc:grpChg>
        <pc:grpChg chg="add del mod">
          <ac:chgData name="huyen tran" userId="2b1b1c2d15a81484" providerId="LiveId" clId="{20DACAD0-0207-4364-A907-96008099610F}" dt="2020-08-20T12:20:50.704" v="1074" actId="478"/>
          <ac:grpSpMkLst>
            <pc:docMk/>
            <pc:sldMk cId="4242876846" sldId="460"/>
            <ac:grpSpMk id="21" creationId="{A0982F88-D7E2-4568-9205-4CAE66842E32}"/>
          </ac:grpSpMkLst>
        </pc:grpChg>
        <pc:grpChg chg="add del mod">
          <ac:chgData name="huyen tran" userId="2b1b1c2d15a81484" providerId="LiveId" clId="{20DACAD0-0207-4364-A907-96008099610F}" dt="2020-08-20T12:24:25.460" v="1083" actId="165"/>
          <ac:grpSpMkLst>
            <pc:docMk/>
            <pc:sldMk cId="4242876846" sldId="460"/>
            <ac:grpSpMk id="31" creationId="{33175413-3536-4601-8B43-413F4FAE88A4}"/>
          </ac:grpSpMkLst>
        </pc:grpChg>
        <pc:grpChg chg="add del mod">
          <ac:chgData name="huyen tran" userId="2b1b1c2d15a81484" providerId="LiveId" clId="{20DACAD0-0207-4364-A907-96008099610F}" dt="2020-08-20T12:36:47.888" v="1096" actId="478"/>
          <ac:grpSpMkLst>
            <pc:docMk/>
            <pc:sldMk cId="4242876846" sldId="460"/>
            <ac:grpSpMk id="32" creationId="{A3131499-4FB4-44BB-87ED-681A1F089D54}"/>
          </ac:grpSpMkLst>
        </pc:grpChg>
        <pc:grpChg chg="add del mod">
          <ac:chgData name="huyen tran" userId="2b1b1c2d15a81484" providerId="LiveId" clId="{20DACAD0-0207-4364-A907-96008099610F}" dt="2020-08-20T12:36:46.785" v="1095" actId="478"/>
          <ac:grpSpMkLst>
            <pc:docMk/>
            <pc:sldMk cId="4242876846" sldId="460"/>
            <ac:grpSpMk id="33" creationId="{F5C5D5FC-F62E-468B-B9B6-D231D1ED007A}"/>
          </ac:grpSpMkLst>
        </pc:grpChg>
        <pc:grpChg chg="add mod">
          <ac:chgData name="huyen tran" userId="2b1b1c2d15a81484" providerId="LiveId" clId="{20DACAD0-0207-4364-A907-96008099610F}" dt="2020-08-20T12:28:03.540" v="1094"/>
          <ac:grpSpMkLst>
            <pc:docMk/>
            <pc:sldMk cId="4242876846" sldId="460"/>
            <ac:grpSpMk id="34" creationId="{86756B13-FAF1-41A7-9A06-4A93407B2783}"/>
          </ac:grpSpMkLst>
        </pc:grpChg>
        <pc:grpChg chg="add mod">
          <ac:chgData name="huyen tran" userId="2b1b1c2d15a81484" providerId="LiveId" clId="{20DACAD0-0207-4364-A907-96008099610F}" dt="2020-08-20T12:38:35.516" v="1112" actId="164"/>
          <ac:grpSpMkLst>
            <pc:docMk/>
            <pc:sldMk cId="4242876846" sldId="460"/>
            <ac:grpSpMk id="42" creationId="{3965C940-1616-4586-9983-D1ABFDDAB1DE}"/>
          </ac:grpSpMkLst>
        </pc:grpChg>
        <pc:picChg chg="add mod">
          <ac:chgData name="huyen tran" userId="2b1b1c2d15a81484" providerId="LiveId" clId="{20DACAD0-0207-4364-A907-96008099610F}" dt="2020-08-20T12:17:26.012" v="1062" actId="164"/>
          <ac:picMkLst>
            <pc:docMk/>
            <pc:sldMk cId="4242876846" sldId="460"/>
            <ac:picMk id="9" creationId="{E1FC39CF-9DFF-403F-A96F-3F3A144F29F7}"/>
          </ac:picMkLst>
        </pc:picChg>
        <pc:picChg chg="add mod">
          <ac:chgData name="huyen tran" userId="2b1b1c2d15a81484" providerId="LiveId" clId="{20DACAD0-0207-4364-A907-96008099610F}" dt="2020-08-20T12:17:26.012" v="1062" actId="164"/>
          <ac:picMkLst>
            <pc:docMk/>
            <pc:sldMk cId="4242876846" sldId="460"/>
            <ac:picMk id="10" creationId="{887700A7-0E52-4F33-8880-2E7E0DA33AE4}"/>
          </ac:picMkLst>
        </pc:picChg>
        <pc:picChg chg="add">
          <ac:chgData name="huyen tran" userId="2b1b1c2d15a81484" providerId="LiveId" clId="{20DACAD0-0207-4364-A907-96008099610F}" dt="2020-08-20T12:16:54.265" v="1059"/>
          <ac:picMkLst>
            <pc:docMk/>
            <pc:sldMk cId="4242876846" sldId="460"/>
            <ac:picMk id="12" creationId="{F1363F6B-7552-4DBD-8DCA-4E24204BF77D}"/>
          </ac:picMkLst>
        </pc:picChg>
        <pc:picChg chg="add">
          <ac:chgData name="huyen tran" userId="2b1b1c2d15a81484" providerId="LiveId" clId="{20DACAD0-0207-4364-A907-96008099610F}" dt="2020-08-20T12:18:01.180" v="1064"/>
          <ac:picMkLst>
            <pc:docMk/>
            <pc:sldMk cId="4242876846" sldId="460"/>
            <ac:picMk id="17" creationId="{DC411C2F-04C3-4ABF-81D6-47F50B681E40}"/>
          </ac:picMkLst>
        </pc:picChg>
        <pc:picChg chg="add mod">
          <ac:chgData name="huyen tran" userId="2b1b1c2d15a81484" providerId="LiveId" clId="{20DACAD0-0207-4364-A907-96008099610F}" dt="2020-08-20T12:18:38.309" v="1070" actId="164"/>
          <ac:picMkLst>
            <pc:docMk/>
            <pc:sldMk cId="4242876846" sldId="460"/>
            <ac:picMk id="20" creationId="{245752C3-0789-4F7D-A55D-D69D0867D7C7}"/>
          </ac:picMkLst>
        </pc:picChg>
        <pc:picChg chg="add del">
          <ac:chgData name="huyen tran" userId="2b1b1c2d15a81484" providerId="LiveId" clId="{20DACAD0-0207-4364-A907-96008099610F}" dt="2020-08-20T12:20:30.312" v="1072"/>
          <ac:picMkLst>
            <pc:docMk/>
            <pc:sldMk cId="4242876846" sldId="460"/>
            <ac:picMk id="22" creationId="{63F2F69A-1805-452D-AEB9-331DAD935852}"/>
          </ac:picMkLst>
        </pc:picChg>
        <pc:picChg chg="add del">
          <ac:chgData name="huyen tran" userId="2b1b1c2d15a81484" providerId="LiveId" clId="{20DACAD0-0207-4364-A907-96008099610F}" dt="2020-08-20T12:20:30.312" v="1072"/>
          <ac:picMkLst>
            <pc:docMk/>
            <pc:sldMk cId="4242876846" sldId="460"/>
            <ac:picMk id="23" creationId="{525F391E-F381-466D-AD69-E05E019DD10E}"/>
          </ac:picMkLst>
        </pc:picChg>
        <pc:picChg chg="add del">
          <ac:chgData name="huyen tran" userId="2b1b1c2d15a81484" providerId="LiveId" clId="{20DACAD0-0207-4364-A907-96008099610F}" dt="2020-08-20T12:20:30.312" v="1072"/>
          <ac:picMkLst>
            <pc:docMk/>
            <pc:sldMk cId="4242876846" sldId="460"/>
            <ac:picMk id="24" creationId="{0312D29F-F5D6-4831-9F2A-97F9EA0B4B05}"/>
          </ac:picMkLst>
        </pc:picChg>
        <pc:picChg chg="add del">
          <ac:chgData name="huyen tran" userId="2b1b1c2d15a81484" providerId="LiveId" clId="{20DACAD0-0207-4364-A907-96008099610F}" dt="2020-08-20T12:20:30.312" v="1072"/>
          <ac:picMkLst>
            <pc:docMk/>
            <pc:sldMk cId="4242876846" sldId="460"/>
            <ac:picMk id="25" creationId="{A22073ED-1532-4538-86B4-7F8EBACA486C}"/>
          </ac:picMkLst>
        </pc:picChg>
        <pc:picChg chg="add mod">
          <ac:chgData name="huyen tran" userId="2b1b1c2d15a81484" providerId="LiveId" clId="{20DACAD0-0207-4364-A907-96008099610F}" dt="2020-08-20T12:25:12.084" v="1093" actId="164"/>
          <ac:picMkLst>
            <pc:docMk/>
            <pc:sldMk cId="4242876846" sldId="460"/>
            <ac:picMk id="26" creationId="{B5C2B428-87AF-4988-BD79-BF37A0821788}"/>
          </ac:picMkLst>
        </pc:picChg>
        <pc:picChg chg="add mod topLvl">
          <ac:chgData name="huyen tran" userId="2b1b1c2d15a81484" providerId="LiveId" clId="{20DACAD0-0207-4364-A907-96008099610F}" dt="2020-08-20T12:25:12.084" v="1093" actId="164"/>
          <ac:picMkLst>
            <pc:docMk/>
            <pc:sldMk cId="4242876846" sldId="460"/>
            <ac:picMk id="28" creationId="{A20E7215-5949-4C6A-AC2B-5CF20983EBC7}"/>
          </ac:picMkLst>
        </pc:picChg>
        <pc:picChg chg="add mod topLvl">
          <ac:chgData name="huyen tran" userId="2b1b1c2d15a81484" providerId="LiveId" clId="{20DACAD0-0207-4364-A907-96008099610F}" dt="2020-08-20T12:25:12.084" v="1093" actId="164"/>
          <ac:picMkLst>
            <pc:docMk/>
            <pc:sldMk cId="4242876846" sldId="460"/>
            <ac:picMk id="29" creationId="{E2434FFD-3C84-4905-AF1D-19CD59ED7B80}"/>
          </ac:picMkLst>
        </pc:picChg>
        <pc:picChg chg="add del mod topLvl">
          <ac:chgData name="huyen tran" userId="2b1b1c2d15a81484" providerId="LiveId" clId="{20DACAD0-0207-4364-A907-96008099610F}" dt="2020-08-20T12:24:33.608" v="1084" actId="478"/>
          <ac:picMkLst>
            <pc:docMk/>
            <pc:sldMk cId="4242876846" sldId="460"/>
            <ac:picMk id="30" creationId="{6A90B056-FBA1-488A-9EBF-D7546CB060F3}"/>
          </ac:picMkLst>
        </pc:picChg>
        <pc:picChg chg="add">
          <ac:chgData name="huyen tran" userId="2b1b1c2d15a81484" providerId="LiveId" clId="{20DACAD0-0207-4364-A907-96008099610F}" dt="2020-08-20T12:28:03.540" v="1094"/>
          <ac:picMkLst>
            <pc:docMk/>
            <pc:sldMk cId="4242876846" sldId="460"/>
            <ac:picMk id="35" creationId="{3B2058EA-E982-4D81-9CF0-72928F0A601C}"/>
          </ac:picMkLst>
        </pc:picChg>
        <pc:picChg chg="add">
          <ac:chgData name="huyen tran" userId="2b1b1c2d15a81484" providerId="LiveId" clId="{20DACAD0-0207-4364-A907-96008099610F}" dt="2020-08-20T12:28:03.540" v="1094"/>
          <ac:picMkLst>
            <pc:docMk/>
            <pc:sldMk cId="4242876846" sldId="460"/>
            <ac:picMk id="36" creationId="{4EEDE844-270B-4B50-A6CE-EF7FB3E2CC8E}"/>
          </ac:picMkLst>
        </pc:picChg>
        <pc:picChg chg="add mod">
          <ac:chgData name="huyen tran" userId="2b1b1c2d15a81484" providerId="LiveId" clId="{20DACAD0-0207-4364-A907-96008099610F}" dt="2020-08-20T12:38:35.516" v="1112" actId="164"/>
          <ac:picMkLst>
            <pc:docMk/>
            <pc:sldMk cId="4242876846" sldId="460"/>
            <ac:picMk id="39" creationId="{596F865A-118F-49D3-A01A-66D18085C04E}"/>
          </ac:picMkLst>
        </pc:picChg>
        <pc:picChg chg="add mod">
          <ac:chgData name="huyen tran" userId="2b1b1c2d15a81484" providerId="LiveId" clId="{20DACAD0-0207-4364-A907-96008099610F}" dt="2020-08-20T12:38:35.516" v="1112" actId="164"/>
          <ac:picMkLst>
            <pc:docMk/>
            <pc:sldMk cId="4242876846" sldId="460"/>
            <ac:picMk id="40" creationId="{BE6F4499-523A-48A5-82F4-A8B393221CD7}"/>
          </ac:picMkLst>
        </pc:picChg>
        <pc:picChg chg="add mod">
          <ac:chgData name="huyen tran" userId="2b1b1c2d15a81484" providerId="LiveId" clId="{20DACAD0-0207-4364-A907-96008099610F}" dt="2020-08-20T12:38:35.516" v="1112" actId="164"/>
          <ac:picMkLst>
            <pc:docMk/>
            <pc:sldMk cId="4242876846" sldId="460"/>
            <ac:picMk id="41" creationId="{7AADA760-03A9-4EE3-8E61-6E71538D8DB1}"/>
          </ac:picMkLst>
        </pc:picChg>
        <pc:picChg chg="add del mod modCrop">
          <ac:chgData name="huyen tran" userId="2b1b1c2d15a81484" providerId="LiveId" clId="{20DACAD0-0207-4364-A907-96008099610F}" dt="2020-08-20T12:37:56.464" v="1104" actId="478"/>
          <ac:picMkLst>
            <pc:docMk/>
            <pc:sldMk cId="4242876846" sldId="460"/>
            <ac:picMk id="44" creationId="{98E033B4-844E-413E-87EC-A74FCC539170}"/>
          </ac:picMkLst>
        </pc:picChg>
      </pc:sldChg>
      <pc:sldChg chg="addSp delSp modSp add">
        <pc:chgData name="huyen tran" userId="2b1b1c2d15a81484" providerId="LiveId" clId="{20DACAD0-0207-4364-A907-96008099610F}" dt="2020-08-25T10:49:27.346" v="1556" actId="20577"/>
        <pc:sldMkLst>
          <pc:docMk/>
          <pc:sldMk cId="215886296" sldId="461"/>
        </pc:sldMkLst>
        <pc:spChg chg="add mod">
          <ac:chgData name="huyen tran" userId="2b1b1c2d15a81484" providerId="LiveId" clId="{20DACAD0-0207-4364-A907-96008099610F}" dt="2020-08-25T10:49:27.346" v="1556" actId="20577"/>
          <ac:spMkLst>
            <pc:docMk/>
            <pc:sldMk cId="215886296" sldId="461"/>
            <ac:spMk id="19" creationId="{3EA84D45-1E20-4CA5-B87A-F436DF8AB4B1}"/>
          </ac:spMkLst>
        </pc:spChg>
        <pc:spChg chg="del">
          <ac:chgData name="huyen tran" userId="2b1b1c2d15a81484" providerId="LiveId" clId="{20DACAD0-0207-4364-A907-96008099610F}" dt="2020-08-25T10:49:11.600" v="1524" actId="478"/>
          <ac:spMkLst>
            <pc:docMk/>
            <pc:sldMk cId="215886296" sldId="461"/>
            <ac:spMk id="34" creationId="{00000000-0000-0000-0000-000000000000}"/>
          </ac:spMkLst>
        </pc:spChg>
        <pc:spChg chg="mod">
          <ac:chgData name="huyen tran" userId="2b1b1c2d15a81484" providerId="LiveId" clId="{20DACAD0-0207-4364-A907-96008099610F}" dt="2020-08-25T10:48:21.080" v="1517" actId="164"/>
          <ac:spMkLst>
            <pc:docMk/>
            <pc:sldMk cId="215886296" sldId="461"/>
            <ac:spMk id="72" creationId="{00000000-0000-0000-0000-000000000000}"/>
          </ac:spMkLst>
        </pc:spChg>
        <pc:spChg chg="mod">
          <ac:chgData name="huyen tran" userId="2b1b1c2d15a81484" providerId="LiveId" clId="{20DACAD0-0207-4364-A907-96008099610F}" dt="2020-08-25T10:48:21.080" v="1517" actId="164"/>
          <ac:spMkLst>
            <pc:docMk/>
            <pc:sldMk cId="215886296" sldId="461"/>
            <ac:spMk id="73" creationId="{00000000-0000-0000-0000-000000000000}"/>
          </ac:spMkLst>
        </pc:spChg>
        <pc:spChg chg="mod">
          <ac:chgData name="huyen tran" userId="2b1b1c2d15a81484" providerId="LiveId" clId="{20DACAD0-0207-4364-A907-96008099610F}" dt="2020-08-25T10:48:21.080" v="1517" actId="164"/>
          <ac:spMkLst>
            <pc:docMk/>
            <pc:sldMk cId="215886296" sldId="461"/>
            <ac:spMk id="74" creationId="{00000000-0000-0000-0000-000000000000}"/>
          </ac:spMkLst>
        </pc:spChg>
        <pc:spChg chg="mod">
          <ac:chgData name="huyen tran" userId="2b1b1c2d15a81484" providerId="LiveId" clId="{20DACAD0-0207-4364-A907-96008099610F}" dt="2020-08-25T10:48:21.080" v="1517" actId="164"/>
          <ac:spMkLst>
            <pc:docMk/>
            <pc:sldMk cId="215886296" sldId="461"/>
            <ac:spMk id="75" creationId="{00000000-0000-0000-0000-000000000000}"/>
          </ac:spMkLst>
        </pc:spChg>
        <pc:spChg chg="mod">
          <ac:chgData name="huyen tran" userId="2b1b1c2d15a81484" providerId="LiveId" clId="{20DACAD0-0207-4364-A907-96008099610F}" dt="2020-08-25T10:48:21.080" v="1517" actId="164"/>
          <ac:spMkLst>
            <pc:docMk/>
            <pc:sldMk cId="215886296" sldId="461"/>
            <ac:spMk id="77" creationId="{00000000-0000-0000-0000-000000000000}"/>
          </ac:spMkLst>
        </pc:spChg>
        <pc:spChg chg="mod">
          <ac:chgData name="huyen tran" userId="2b1b1c2d15a81484" providerId="LiveId" clId="{20DACAD0-0207-4364-A907-96008099610F}" dt="2020-08-25T10:48:21.080" v="1517" actId="164"/>
          <ac:spMkLst>
            <pc:docMk/>
            <pc:sldMk cId="215886296" sldId="461"/>
            <ac:spMk id="80" creationId="{00000000-0000-0000-0000-000000000000}"/>
          </ac:spMkLst>
        </pc:spChg>
        <pc:grpChg chg="add mod">
          <ac:chgData name="huyen tran" userId="2b1b1c2d15a81484" providerId="LiveId" clId="{20DACAD0-0207-4364-A907-96008099610F}" dt="2020-08-25T10:48:41.058" v="1521" actId="1076"/>
          <ac:grpSpMkLst>
            <pc:docMk/>
            <pc:sldMk cId="215886296" sldId="461"/>
            <ac:grpSpMk id="2" creationId="{99045700-052C-4749-9C77-B3A710104263}"/>
          </ac:grpSpMkLst>
        </pc:grpChg>
        <pc:picChg chg="mod">
          <ac:chgData name="huyen tran" userId="2b1b1c2d15a81484" providerId="LiveId" clId="{20DACAD0-0207-4364-A907-96008099610F}" dt="2020-08-25T10:48:21.080" v="1517" actId="164"/>
          <ac:picMkLst>
            <pc:docMk/>
            <pc:sldMk cId="215886296" sldId="461"/>
            <ac:picMk id="55" creationId="{00000000-0000-0000-0000-000000000000}"/>
          </ac:picMkLst>
        </pc:picChg>
        <pc:picChg chg="mod">
          <ac:chgData name="huyen tran" userId="2b1b1c2d15a81484" providerId="LiveId" clId="{20DACAD0-0207-4364-A907-96008099610F}" dt="2020-08-25T10:48:46.611" v="1522" actId="1076"/>
          <ac:picMkLst>
            <pc:docMk/>
            <pc:sldMk cId="215886296" sldId="461"/>
            <ac:picMk id="57" creationId="{00000000-0000-0000-0000-000000000000}"/>
          </ac:picMkLst>
        </pc:picChg>
        <pc:picChg chg="mod">
          <ac:chgData name="huyen tran" userId="2b1b1c2d15a81484" providerId="LiveId" clId="{20DACAD0-0207-4364-A907-96008099610F}" dt="2020-08-25T10:48:49.426" v="1523" actId="1076"/>
          <ac:picMkLst>
            <pc:docMk/>
            <pc:sldMk cId="215886296" sldId="461"/>
            <ac:picMk id="1026" creationId="{00000000-0000-0000-0000-000000000000}"/>
          </ac:picMkLst>
        </pc:picChg>
        <pc:cxnChg chg="mod">
          <ac:chgData name="huyen tran" userId="2b1b1c2d15a81484" providerId="LiveId" clId="{20DACAD0-0207-4364-A907-96008099610F}" dt="2020-08-25T10:48:21.080" v="1517" actId="164"/>
          <ac:cxnSpMkLst>
            <pc:docMk/>
            <pc:sldMk cId="215886296" sldId="461"/>
            <ac:cxnSpMk id="4" creationId="{00000000-0000-0000-0000-000000000000}"/>
          </ac:cxnSpMkLst>
        </pc:cxnChg>
        <pc:cxnChg chg="mod">
          <ac:chgData name="huyen tran" userId="2b1b1c2d15a81484" providerId="LiveId" clId="{20DACAD0-0207-4364-A907-96008099610F}" dt="2020-08-25T10:48:21.080" v="1517" actId="164"/>
          <ac:cxnSpMkLst>
            <pc:docMk/>
            <pc:sldMk cId="215886296" sldId="461"/>
            <ac:cxnSpMk id="59" creationId="{00000000-0000-0000-0000-000000000000}"/>
          </ac:cxnSpMkLst>
        </pc:cxnChg>
        <pc:cxnChg chg="mod">
          <ac:chgData name="huyen tran" userId="2b1b1c2d15a81484" providerId="LiveId" clId="{20DACAD0-0207-4364-A907-96008099610F}" dt="2020-08-25T10:48:21.080" v="1517" actId="164"/>
          <ac:cxnSpMkLst>
            <pc:docMk/>
            <pc:sldMk cId="215886296" sldId="461"/>
            <ac:cxnSpMk id="64" creationId="{00000000-0000-0000-0000-000000000000}"/>
          </ac:cxnSpMkLst>
        </pc:cxnChg>
      </pc:sldChg>
      <pc:sldChg chg="delSp modSp add">
        <pc:chgData name="huyen tran" userId="2b1b1c2d15a81484" providerId="LiveId" clId="{20DACAD0-0207-4364-A907-96008099610F}" dt="2020-08-25T10:58:09.926" v="1606" actId="113"/>
        <pc:sldMkLst>
          <pc:docMk/>
          <pc:sldMk cId="268673493" sldId="462"/>
        </pc:sldMkLst>
        <pc:spChg chg="del">
          <ac:chgData name="huyen tran" userId="2b1b1c2d15a81484" providerId="LiveId" clId="{20DACAD0-0207-4364-A907-96008099610F}" dt="2020-08-25T10:57:55.283" v="1600" actId="478"/>
          <ac:spMkLst>
            <pc:docMk/>
            <pc:sldMk cId="268673493" sldId="462"/>
            <ac:spMk id="4" creationId="{00000000-0000-0000-0000-000000000000}"/>
          </ac:spMkLst>
        </pc:spChg>
        <pc:spChg chg="del">
          <ac:chgData name="huyen tran" userId="2b1b1c2d15a81484" providerId="LiveId" clId="{20DACAD0-0207-4364-A907-96008099610F}" dt="2020-08-25T10:58:06.553" v="1605" actId="478"/>
          <ac:spMkLst>
            <pc:docMk/>
            <pc:sldMk cId="268673493" sldId="462"/>
            <ac:spMk id="7" creationId="{00000000-0000-0000-0000-000000000000}"/>
          </ac:spMkLst>
        </pc:spChg>
        <pc:spChg chg="mod">
          <ac:chgData name="huyen tran" userId="2b1b1c2d15a81484" providerId="LiveId" clId="{20DACAD0-0207-4364-A907-96008099610F}" dt="2020-08-25T10:58:09.926" v="1606" actId="113"/>
          <ac:spMkLst>
            <pc:docMk/>
            <pc:sldMk cId="268673493" sldId="462"/>
            <ac:spMk id="8" creationId="{082481F8-2ED4-4EDC-9290-DD4B82C00275}"/>
          </ac:spMkLst>
        </pc:spChg>
        <pc:spChg chg="del mod">
          <ac:chgData name="huyen tran" userId="2b1b1c2d15a81484" providerId="LiveId" clId="{20DACAD0-0207-4364-A907-96008099610F}" dt="2020-08-25T10:57:52.168" v="1598" actId="478"/>
          <ac:spMkLst>
            <pc:docMk/>
            <pc:sldMk cId="268673493" sldId="462"/>
            <ac:spMk id="15" creationId="{00000000-0000-0000-0000-000000000000}"/>
          </ac:spMkLst>
        </pc:spChg>
        <pc:spChg chg="del">
          <ac:chgData name="huyen tran" userId="2b1b1c2d15a81484" providerId="LiveId" clId="{20DACAD0-0207-4364-A907-96008099610F}" dt="2020-08-25T10:57:56.916" v="1601" actId="478"/>
          <ac:spMkLst>
            <pc:docMk/>
            <pc:sldMk cId="268673493" sldId="462"/>
            <ac:spMk id="16" creationId="{00000000-0000-0000-0000-000000000000}"/>
          </ac:spMkLst>
        </pc:spChg>
        <pc:spChg chg="del">
          <ac:chgData name="huyen tran" userId="2b1b1c2d15a81484" providerId="LiveId" clId="{20DACAD0-0207-4364-A907-96008099610F}" dt="2020-08-25T10:57:53.617" v="1599" actId="478"/>
          <ac:spMkLst>
            <pc:docMk/>
            <pc:sldMk cId="268673493" sldId="462"/>
            <ac:spMk id="17" creationId="{00000000-0000-0000-0000-000000000000}"/>
          </ac:spMkLst>
        </pc:spChg>
        <pc:spChg chg="del">
          <ac:chgData name="huyen tran" userId="2b1b1c2d15a81484" providerId="LiveId" clId="{20DACAD0-0207-4364-A907-96008099610F}" dt="2020-08-25T10:57:57.480" v="1602" actId="478"/>
          <ac:spMkLst>
            <pc:docMk/>
            <pc:sldMk cId="268673493" sldId="462"/>
            <ac:spMk id="18" creationId="{00000000-0000-0000-0000-000000000000}"/>
          </ac:spMkLst>
        </pc:spChg>
        <pc:spChg chg="del">
          <ac:chgData name="huyen tran" userId="2b1b1c2d15a81484" providerId="LiveId" clId="{20DACAD0-0207-4364-A907-96008099610F}" dt="2020-08-25T10:57:59.050" v="1603" actId="478"/>
          <ac:spMkLst>
            <pc:docMk/>
            <pc:sldMk cId="268673493" sldId="462"/>
            <ac:spMk id="19" creationId="{00000000-0000-0000-0000-000000000000}"/>
          </ac:spMkLst>
        </pc:spChg>
        <pc:spChg chg="del">
          <ac:chgData name="huyen tran" userId="2b1b1c2d15a81484" providerId="LiveId" clId="{20DACAD0-0207-4364-A907-96008099610F}" dt="2020-08-25T10:58:04.413" v="1604" actId="478"/>
          <ac:spMkLst>
            <pc:docMk/>
            <pc:sldMk cId="268673493" sldId="462"/>
            <ac:spMk id="20" creationId="{00000000-0000-0000-0000-000000000000}"/>
          </ac:spMkLst>
        </pc:spChg>
      </pc:sldChg>
      <pc:sldChg chg="modSp add">
        <pc:chgData name="huyen tran" userId="2b1b1c2d15a81484" providerId="LiveId" clId="{20DACAD0-0207-4364-A907-96008099610F}" dt="2020-08-25T10:56:41.575" v="1594" actId="108"/>
        <pc:sldMkLst>
          <pc:docMk/>
          <pc:sldMk cId="132626152" sldId="463"/>
        </pc:sldMkLst>
        <pc:spChg chg="mod">
          <ac:chgData name="huyen tran" userId="2b1b1c2d15a81484" providerId="LiveId" clId="{20DACAD0-0207-4364-A907-96008099610F}" dt="2020-08-25T10:56:41.575" v="1594" actId="108"/>
          <ac:spMkLst>
            <pc:docMk/>
            <pc:sldMk cId="132626152" sldId="463"/>
            <ac:spMk id="17" creationId="{00000000-0000-0000-0000-000000000000}"/>
          </ac:spMkLst>
        </pc:spChg>
        <pc:spChg chg="mod">
          <ac:chgData name="huyen tran" userId="2b1b1c2d15a81484" providerId="LiveId" clId="{20DACAD0-0207-4364-A907-96008099610F}" dt="2020-08-25T10:54:00.316" v="1572" actId="1076"/>
          <ac:spMkLst>
            <pc:docMk/>
            <pc:sldMk cId="132626152" sldId="463"/>
            <ac:spMk id="18" creationId="{00000000-0000-0000-0000-000000000000}"/>
          </ac:spMkLst>
        </pc:spChg>
        <pc:spChg chg="mod">
          <ac:chgData name="huyen tran" userId="2b1b1c2d15a81484" providerId="LiveId" clId="{20DACAD0-0207-4364-A907-96008099610F}" dt="2020-08-25T10:54:00.316" v="1572" actId="1076"/>
          <ac:spMkLst>
            <pc:docMk/>
            <pc:sldMk cId="132626152" sldId="463"/>
            <ac:spMk id="19" creationId="{00000000-0000-0000-0000-000000000000}"/>
          </ac:spMkLst>
        </pc:spChg>
        <pc:spChg chg="mod">
          <ac:chgData name="huyen tran" userId="2b1b1c2d15a81484" providerId="LiveId" clId="{20DACAD0-0207-4364-A907-96008099610F}" dt="2020-08-25T10:54:00.316" v="1572" actId="1076"/>
          <ac:spMkLst>
            <pc:docMk/>
            <pc:sldMk cId="132626152" sldId="463"/>
            <ac:spMk id="20" creationId="{00000000-0000-0000-0000-000000000000}"/>
          </ac:spMkLst>
        </pc:spChg>
        <pc:spChg chg="mod">
          <ac:chgData name="huyen tran" userId="2b1b1c2d15a81484" providerId="LiveId" clId="{20DACAD0-0207-4364-A907-96008099610F}" dt="2020-08-25T10:54:00.316" v="1572" actId="1076"/>
          <ac:spMkLst>
            <pc:docMk/>
            <pc:sldMk cId="132626152" sldId="463"/>
            <ac:spMk id="21" creationId="{00000000-0000-0000-0000-000000000000}"/>
          </ac:spMkLst>
        </pc:spChg>
        <pc:spChg chg="mod">
          <ac:chgData name="huyen tran" userId="2b1b1c2d15a81484" providerId="LiveId" clId="{20DACAD0-0207-4364-A907-96008099610F}" dt="2020-08-25T10:56:20.501" v="1590" actId="108"/>
          <ac:spMkLst>
            <pc:docMk/>
            <pc:sldMk cId="132626152" sldId="463"/>
            <ac:spMk id="22" creationId="{00000000-0000-0000-0000-000000000000}"/>
          </ac:spMkLst>
        </pc:spChg>
        <pc:spChg chg="mod">
          <ac:chgData name="huyen tran" userId="2b1b1c2d15a81484" providerId="LiveId" clId="{20DACAD0-0207-4364-A907-96008099610F}" dt="2020-08-25T10:55:44.498" v="1583" actId="1076"/>
          <ac:spMkLst>
            <pc:docMk/>
            <pc:sldMk cId="132626152" sldId="463"/>
            <ac:spMk id="23" creationId="{00000000-0000-0000-0000-000000000000}"/>
          </ac:spMkLst>
        </pc:spChg>
        <pc:spChg chg="mod">
          <ac:chgData name="huyen tran" userId="2b1b1c2d15a81484" providerId="LiveId" clId="{20DACAD0-0207-4364-A907-96008099610F}" dt="2020-08-25T10:56:37.731" v="1593" actId="1076"/>
          <ac:spMkLst>
            <pc:docMk/>
            <pc:sldMk cId="132626152" sldId="463"/>
            <ac:spMk id="24" creationId="{00000000-0000-0000-0000-000000000000}"/>
          </ac:spMkLst>
        </pc:spChg>
        <pc:spChg chg="mod">
          <ac:chgData name="huyen tran" userId="2b1b1c2d15a81484" providerId="LiveId" clId="{20DACAD0-0207-4364-A907-96008099610F}" dt="2020-08-25T10:56:30.874" v="1592" actId="1076"/>
          <ac:spMkLst>
            <pc:docMk/>
            <pc:sldMk cId="132626152" sldId="463"/>
            <ac:spMk id="25" creationId="{00000000-0000-0000-0000-000000000000}"/>
          </ac:spMkLst>
        </pc:spChg>
        <pc:spChg chg="mod">
          <ac:chgData name="huyen tran" userId="2b1b1c2d15a81484" providerId="LiveId" clId="{20DACAD0-0207-4364-A907-96008099610F}" dt="2020-08-25T10:54:00.316" v="1572" actId="1076"/>
          <ac:spMkLst>
            <pc:docMk/>
            <pc:sldMk cId="132626152" sldId="463"/>
            <ac:spMk id="26" creationId="{00000000-0000-0000-0000-000000000000}"/>
          </ac:spMkLst>
        </pc:spChg>
        <pc:spChg chg="mod">
          <ac:chgData name="huyen tran" userId="2b1b1c2d15a81484" providerId="LiveId" clId="{20DACAD0-0207-4364-A907-96008099610F}" dt="2020-08-25T10:54:00.316" v="1572" actId="1076"/>
          <ac:spMkLst>
            <pc:docMk/>
            <pc:sldMk cId="132626152" sldId="463"/>
            <ac:spMk id="27" creationId="{00000000-0000-0000-0000-000000000000}"/>
          </ac:spMkLst>
        </pc:spChg>
        <pc:spChg chg="mod">
          <ac:chgData name="huyen tran" userId="2b1b1c2d15a81484" providerId="LiveId" clId="{20DACAD0-0207-4364-A907-96008099610F}" dt="2020-08-25T10:56:22.773" v="1591" actId="108"/>
          <ac:spMkLst>
            <pc:docMk/>
            <pc:sldMk cId="132626152" sldId="463"/>
            <ac:spMk id="56" creationId="{00000000-0000-0000-0000-000000000000}"/>
          </ac:spMkLst>
        </pc:spChg>
        <pc:picChg chg="mod">
          <ac:chgData name="huyen tran" userId="2b1b1c2d15a81484" providerId="LiveId" clId="{20DACAD0-0207-4364-A907-96008099610F}" dt="2020-08-25T10:55:26.577" v="1581" actId="1076"/>
          <ac:picMkLst>
            <pc:docMk/>
            <pc:sldMk cId="132626152" sldId="463"/>
            <ac:picMk id="15" creationId="{00000000-0000-0000-0000-000000000000}"/>
          </ac:picMkLst>
        </pc:picChg>
        <pc:picChg chg="mod">
          <ac:chgData name="huyen tran" userId="2b1b1c2d15a81484" providerId="LiveId" clId="{20DACAD0-0207-4364-A907-96008099610F}" dt="2020-08-25T10:54:00.316" v="1572" actId="1076"/>
          <ac:picMkLst>
            <pc:docMk/>
            <pc:sldMk cId="132626152" sldId="463"/>
            <ac:picMk id="44" creationId="{00000000-0000-0000-0000-000000000000}"/>
          </ac:picMkLst>
        </pc:picChg>
        <pc:picChg chg="mod">
          <ac:chgData name="huyen tran" userId="2b1b1c2d15a81484" providerId="LiveId" clId="{20DACAD0-0207-4364-A907-96008099610F}" dt="2020-08-25T10:54:00.316" v="1572" actId="1076"/>
          <ac:picMkLst>
            <pc:docMk/>
            <pc:sldMk cId="132626152" sldId="463"/>
            <ac:picMk id="45" creationId="{00000000-0000-0000-0000-000000000000}"/>
          </ac:picMkLst>
        </pc:picChg>
        <pc:picChg chg="mod">
          <ac:chgData name="huyen tran" userId="2b1b1c2d15a81484" providerId="LiveId" clId="{20DACAD0-0207-4364-A907-96008099610F}" dt="2020-08-25T10:54:00.316" v="1572" actId="1076"/>
          <ac:picMkLst>
            <pc:docMk/>
            <pc:sldMk cId="132626152" sldId="463"/>
            <ac:picMk id="46" creationId="{00000000-0000-0000-0000-000000000000}"/>
          </ac:picMkLst>
        </pc:picChg>
        <pc:picChg chg="mod">
          <ac:chgData name="huyen tran" userId="2b1b1c2d15a81484" providerId="LiveId" clId="{20DACAD0-0207-4364-A907-96008099610F}" dt="2020-08-25T10:55:22.408" v="1579" actId="1076"/>
          <ac:picMkLst>
            <pc:docMk/>
            <pc:sldMk cId="132626152" sldId="463"/>
            <ac:picMk id="1032" creationId="{00000000-0000-0000-0000-000000000000}"/>
          </ac:picMkLst>
        </pc:picChg>
        <pc:cxnChg chg="mod">
          <ac:chgData name="huyen tran" userId="2b1b1c2d15a81484" providerId="LiveId" clId="{20DACAD0-0207-4364-A907-96008099610F}" dt="2020-08-25T10:54:00.316" v="1572" actId="1076"/>
          <ac:cxnSpMkLst>
            <pc:docMk/>
            <pc:sldMk cId="132626152" sldId="463"/>
            <ac:cxnSpMk id="40" creationId="{00000000-0000-0000-0000-000000000000}"/>
          </ac:cxnSpMkLst>
        </pc:cxnChg>
        <pc:cxnChg chg="mod">
          <ac:chgData name="huyen tran" userId="2b1b1c2d15a81484" providerId="LiveId" clId="{20DACAD0-0207-4364-A907-96008099610F}" dt="2020-08-25T10:54:00.316" v="1572" actId="1076"/>
          <ac:cxnSpMkLst>
            <pc:docMk/>
            <pc:sldMk cId="132626152" sldId="463"/>
            <ac:cxnSpMk id="49" creationId="{00000000-0000-0000-0000-000000000000}"/>
          </ac:cxnSpMkLst>
        </pc:cxnChg>
        <pc:cxnChg chg="mod">
          <ac:chgData name="huyen tran" userId="2b1b1c2d15a81484" providerId="LiveId" clId="{20DACAD0-0207-4364-A907-96008099610F}" dt="2020-08-25T10:54:00.316" v="1572" actId="1076"/>
          <ac:cxnSpMkLst>
            <pc:docMk/>
            <pc:sldMk cId="132626152" sldId="463"/>
            <ac:cxnSpMk id="53" creationId="{00000000-0000-0000-0000-000000000000}"/>
          </ac:cxnSpMkLst>
        </pc:cxnChg>
        <pc:cxnChg chg="mod">
          <ac:chgData name="huyen tran" userId="2b1b1c2d15a81484" providerId="LiveId" clId="{20DACAD0-0207-4364-A907-96008099610F}" dt="2020-08-25T10:55:22.408" v="1579" actId="1076"/>
          <ac:cxnSpMkLst>
            <pc:docMk/>
            <pc:sldMk cId="132626152" sldId="463"/>
            <ac:cxnSpMk id="57" creationId="{00000000-0000-0000-0000-000000000000}"/>
          </ac:cxnSpMkLst>
        </pc:cxnChg>
      </pc:sldChg>
      <pc:sldChg chg="add">
        <pc:chgData name="huyen tran" userId="2b1b1c2d15a81484" providerId="LiveId" clId="{20DACAD0-0207-4364-A907-96008099610F}" dt="2020-08-25T10:53:32.080" v="1568"/>
        <pc:sldMkLst>
          <pc:docMk/>
          <pc:sldMk cId="1230785937" sldId="464"/>
        </pc:sldMkLst>
      </pc:sldChg>
    </pc:docChg>
  </pc:docChgLst>
  <pc:docChgLst>
    <pc:chgData name="huyen tran" userId="2b1b1c2d15a81484" providerId="LiveId" clId="{7BE8F035-5327-4501-BE59-1DC68B54DD48}"/>
    <pc:docChg chg="undo custSel addSld delSld modSld sldOrd">
      <pc:chgData name="huyen tran" userId="2b1b1c2d15a81484" providerId="LiveId" clId="{7BE8F035-5327-4501-BE59-1DC68B54DD48}" dt="2020-07-14T10:31:32.341" v="6190" actId="123"/>
      <pc:docMkLst>
        <pc:docMk/>
      </pc:docMkLst>
      <pc:sldChg chg="add">
        <pc:chgData name="huyen tran" userId="2b1b1c2d15a81484" providerId="LiveId" clId="{7BE8F035-5327-4501-BE59-1DC68B54DD48}" dt="2020-07-13T03:40:47.875" v="764"/>
        <pc:sldMkLst>
          <pc:docMk/>
          <pc:sldMk cId="3427976755" sldId="285"/>
        </pc:sldMkLst>
      </pc:sldChg>
      <pc:sldChg chg="addSp delSp modSp add">
        <pc:chgData name="huyen tran" userId="2b1b1c2d15a81484" providerId="LiveId" clId="{7BE8F035-5327-4501-BE59-1DC68B54DD48}" dt="2020-07-14T06:52:52.226" v="2713" actId="1076"/>
        <pc:sldMkLst>
          <pc:docMk/>
          <pc:sldMk cId="2522791901" sldId="286"/>
        </pc:sldMkLst>
        <pc:picChg chg="del">
          <ac:chgData name="huyen tran" userId="2b1b1c2d15a81484" providerId="LiveId" clId="{7BE8F035-5327-4501-BE59-1DC68B54DD48}" dt="2020-07-14T06:52:32.416" v="2706" actId="478"/>
          <ac:picMkLst>
            <pc:docMk/>
            <pc:sldMk cId="2522791901" sldId="286"/>
            <ac:picMk id="4" creationId="{00000000-0000-0000-0000-000000000000}"/>
          </ac:picMkLst>
        </pc:picChg>
        <pc:picChg chg="add mod ord">
          <ac:chgData name="huyen tran" userId="2b1b1c2d15a81484" providerId="LiveId" clId="{7BE8F035-5327-4501-BE59-1DC68B54DD48}" dt="2020-07-14T06:52:52.226" v="2713" actId="1076"/>
          <ac:picMkLst>
            <pc:docMk/>
            <pc:sldMk cId="2522791901" sldId="286"/>
            <ac:picMk id="6" creationId="{3804D222-1836-4B2C-86B3-34F804CC59BA}"/>
          </ac:picMkLst>
        </pc:picChg>
      </pc:sldChg>
      <pc:sldChg chg="addSp delSp modSp add del">
        <pc:chgData name="huyen tran" userId="2b1b1c2d15a81484" providerId="LiveId" clId="{7BE8F035-5327-4501-BE59-1DC68B54DD48}" dt="2020-07-14T06:51:34.195" v="2705"/>
        <pc:sldMkLst>
          <pc:docMk/>
          <pc:sldMk cId="2621322484" sldId="288"/>
        </pc:sldMkLst>
        <pc:spChg chg="add del mod">
          <ac:chgData name="huyen tran" userId="2b1b1c2d15a81484" providerId="LiveId" clId="{7BE8F035-5327-4501-BE59-1DC68B54DD48}" dt="2020-07-14T06:35:39.846" v="2624" actId="478"/>
          <ac:spMkLst>
            <pc:docMk/>
            <pc:sldMk cId="2621322484" sldId="288"/>
            <ac:spMk id="4" creationId="{2806F5C2-12C6-4204-A3C8-FE1D8E3BD272}"/>
          </ac:spMkLst>
        </pc:spChg>
        <pc:spChg chg="add mod">
          <ac:chgData name="huyen tran" userId="2b1b1c2d15a81484" providerId="LiveId" clId="{7BE8F035-5327-4501-BE59-1DC68B54DD48}" dt="2020-07-14T06:36:15.675" v="2703" actId="20577"/>
          <ac:spMkLst>
            <pc:docMk/>
            <pc:sldMk cId="2621322484" sldId="288"/>
            <ac:spMk id="33" creationId="{32BEBA99-15EA-4585-AA83-6D0BD47DE2C5}"/>
          </ac:spMkLst>
        </pc:spChg>
        <pc:cxnChg chg="add mod">
          <ac:chgData name="huyen tran" userId="2b1b1c2d15a81484" providerId="LiveId" clId="{7BE8F035-5327-4501-BE59-1DC68B54DD48}" dt="2020-07-14T06:35:51.131" v="2626" actId="108"/>
          <ac:cxnSpMkLst>
            <pc:docMk/>
            <pc:sldMk cId="2621322484" sldId="288"/>
            <ac:cxnSpMk id="6" creationId="{037E5B79-D474-4DED-96E0-093693952877}"/>
          </ac:cxnSpMkLst>
        </pc:cxnChg>
      </pc:sldChg>
      <pc:sldChg chg="add">
        <pc:chgData name="huyen tran" userId="2b1b1c2d15a81484" providerId="LiveId" clId="{7BE8F035-5327-4501-BE59-1DC68B54DD48}" dt="2020-07-13T03:40:47.875" v="764"/>
        <pc:sldMkLst>
          <pc:docMk/>
          <pc:sldMk cId="994623579" sldId="289"/>
        </pc:sldMkLst>
      </pc:sldChg>
      <pc:sldChg chg="add">
        <pc:chgData name="huyen tran" userId="2b1b1c2d15a81484" providerId="LiveId" clId="{7BE8F035-5327-4501-BE59-1DC68B54DD48}" dt="2020-07-13T03:40:47.875" v="764"/>
        <pc:sldMkLst>
          <pc:docMk/>
          <pc:sldMk cId="759003212" sldId="290"/>
        </pc:sldMkLst>
      </pc:sldChg>
      <pc:sldChg chg="add">
        <pc:chgData name="huyen tran" userId="2b1b1c2d15a81484" providerId="LiveId" clId="{7BE8F035-5327-4501-BE59-1DC68B54DD48}" dt="2020-07-13T03:40:47.875" v="764"/>
        <pc:sldMkLst>
          <pc:docMk/>
          <pc:sldMk cId="370834762" sldId="291"/>
        </pc:sldMkLst>
      </pc:sldChg>
      <pc:sldChg chg="delSp modSp add">
        <pc:chgData name="huyen tran" userId="2b1b1c2d15a81484" providerId="LiveId" clId="{7BE8F035-5327-4501-BE59-1DC68B54DD48}" dt="2020-07-14T06:28:57.950" v="2503" actId="692"/>
        <pc:sldMkLst>
          <pc:docMk/>
          <pc:sldMk cId="1585825010" sldId="294"/>
        </pc:sldMkLst>
        <pc:spChg chg="mod">
          <ac:chgData name="huyen tran" userId="2b1b1c2d15a81484" providerId="LiveId" clId="{7BE8F035-5327-4501-BE59-1DC68B54DD48}" dt="2020-07-14T06:28:33.498" v="2482" actId="692"/>
          <ac:spMkLst>
            <pc:docMk/>
            <pc:sldMk cId="1585825010" sldId="294"/>
            <ac:spMk id="7" creationId="{892F9E62-750E-4DA1-8D34-36680A29FCA6}"/>
          </ac:spMkLst>
        </pc:spChg>
        <pc:spChg chg="mod">
          <ac:chgData name="huyen tran" userId="2b1b1c2d15a81484" providerId="LiveId" clId="{7BE8F035-5327-4501-BE59-1DC68B54DD48}" dt="2020-07-14T06:28:37.976" v="2486" actId="692"/>
          <ac:spMkLst>
            <pc:docMk/>
            <pc:sldMk cId="1585825010" sldId="294"/>
            <ac:spMk id="8" creationId="{84B73CB9-444B-4A66-A17A-7E9D2814C413}"/>
          </ac:spMkLst>
        </pc:spChg>
        <pc:spChg chg="mod">
          <ac:chgData name="huyen tran" userId="2b1b1c2d15a81484" providerId="LiveId" clId="{7BE8F035-5327-4501-BE59-1DC68B54DD48}" dt="2020-07-14T06:28:43.352" v="2490" actId="692"/>
          <ac:spMkLst>
            <pc:docMk/>
            <pc:sldMk cId="1585825010" sldId="294"/>
            <ac:spMk id="12" creationId="{D531CFB7-A702-4FEE-A208-660B93BFAE6B}"/>
          </ac:spMkLst>
        </pc:spChg>
        <pc:grpChg chg="mod">
          <ac:chgData name="huyen tran" userId="2b1b1c2d15a81484" providerId="LiveId" clId="{7BE8F035-5327-4501-BE59-1DC68B54DD48}" dt="2020-07-14T06:20:25.961" v="2400" actId="1076"/>
          <ac:grpSpMkLst>
            <pc:docMk/>
            <pc:sldMk cId="1585825010" sldId="294"/>
            <ac:grpSpMk id="50" creationId="{B4CAB0EA-721F-4F68-801D-FAF16451995F}"/>
          </ac:grpSpMkLst>
        </pc:grpChg>
        <pc:picChg chg="mod">
          <ac:chgData name="huyen tran" userId="2b1b1c2d15a81484" providerId="LiveId" clId="{7BE8F035-5327-4501-BE59-1DC68B54DD48}" dt="2020-07-14T06:28:18.900" v="2477" actId="1076"/>
          <ac:picMkLst>
            <pc:docMk/>
            <pc:sldMk cId="1585825010" sldId="294"/>
            <ac:picMk id="19" creationId="{00000000-0000-0000-0000-000000000000}"/>
          </ac:picMkLst>
        </pc:picChg>
        <pc:picChg chg="del mod ord">
          <ac:chgData name="huyen tran" userId="2b1b1c2d15a81484" providerId="LiveId" clId="{7BE8F035-5327-4501-BE59-1DC68B54DD48}" dt="2020-07-14T06:20:14.509" v="2397" actId="478"/>
          <ac:picMkLst>
            <pc:docMk/>
            <pc:sldMk cId="1585825010" sldId="294"/>
            <ac:picMk id="77" creationId="{0E93EBFE-B766-40BA-9011-80F5D014EDF9}"/>
          </ac:picMkLst>
        </pc:picChg>
        <pc:cxnChg chg="mod">
          <ac:chgData name="huyen tran" userId="2b1b1c2d15a81484" providerId="LiveId" clId="{7BE8F035-5327-4501-BE59-1DC68B54DD48}" dt="2020-07-14T06:28:57.950" v="2503" actId="692"/>
          <ac:cxnSpMkLst>
            <pc:docMk/>
            <pc:sldMk cId="1585825010" sldId="294"/>
            <ac:cxnSpMk id="54" creationId="{53AE42A1-0316-4939-85EC-D4452237C2E1}"/>
          </ac:cxnSpMkLst>
        </pc:cxnChg>
      </pc:sldChg>
      <pc:sldChg chg="addSp delSp">
        <pc:chgData name="huyen tran" userId="2b1b1c2d15a81484" providerId="LiveId" clId="{7BE8F035-5327-4501-BE59-1DC68B54DD48}" dt="2020-07-13T01:35:42.579" v="1" actId="478"/>
        <pc:sldMkLst>
          <pc:docMk/>
          <pc:sldMk cId="2075504594" sldId="361"/>
        </pc:sldMkLst>
        <pc:spChg chg="add del">
          <ac:chgData name="huyen tran" userId="2b1b1c2d15a81484" providerId="LiveId" clId="{7BE8F035-5327-4501-BE59-1DC68B54DD48}" dt="2020-07-13T01:35:42.579" v="1" actId="478"/>
          <ac:spMkLst>
            <pc:docMk/>
            <pc:sldMk cId="2075504594" sldId="361"/>
            <ac:spMk id="29" creationId="{0863E437-05CF-4321-8A7E-9629E4759618}"/>
          </ac:spMkLst>
        </pc:spChg>
      </pc:sldChg>
      <pc:sldChg chg="addSp modSp">
        <pc:chgData name="huyen tran" userId="2b1b1c2d15a81484" providerId="LiveId" clId="{7BE8F035-5327-4501-BE59-1DC68B54DD48}" dt="2020-07-13T02:26:48.442" v="540" actId="1076"/>
        <pc:sldMkLst>
          <pc:docMk/>
          <pc:sldMk cId="3195412742" sldId="382"/>
        </pc:sldMkLst>
        <pc:spChg chg="add mod">
          <ac:chgData name="huyen tran" userId="2b1b1c2d15a81484" providerId="LiveId" clId="{7BE8F035-5327-4501-BE59-1DC68B54DD48}" dt="2020-07-13T02:05:44.508" v="170" actId="20577"/>
          <ac:spMkLst>
            <pc:docMk/>
            <pc:sldMk cId="3195412742" sldId="382"/>
            <ac:spMk id="3" creationId="{52DBF8FE-E10B-4485-8920-2E19DB5D942D}"/>
          </ac:spMkLst>
        </pc:spChg>
        <pc:spChg chg="mod">
          <ac:chgData name="huyen tran" userId="2b1b1c2d15a81484" providerId="LiveId" clId="{7BE8F035-5327-4501-BE59-1DC68B54DD48}" dt="2020-07-13T02:26:48.442" v="540" actId="1076"/>
          <ac:spMkLst>
            <pc:docMk/>
            <pc:sldMk cId="3195412742" sldId="382"/>
            <ac:spMk id="10" creationId="{B8018D57-9CC9-49C4-8E82-EA31AAFDDC82}"/>
          </ac:spMkLst>
        </pc:spChg>
        <pc:spChg chg="mod">
          <ac:chgData name="huyen tran" userId="2b1b1c2d15a81484" providerId="LiveId" clId="{7BE8F035-5327-4501-BE59-1DC68B54DD48}" dt="2020-07-13T02:13:56.800" v="267" actId="207"/>
          <ac:spMkLst>
            <pc:docMk/>
            <pc:sldMk cId="3195412742" sldId="382"/>
            <ac:spMk id="35" creationId="{903C27FB-0BE7-4F03-970E-5700461B4452}"/>
          </ac:spMkLst>
        </pc:spChg>
        <pc:picChg chg="mod">
          <ac:chgData name="huyen tran" userId="2b1b1c2d15a81484" providerId="LiveId" clId="{7BE8F035-5327-4501-BE59-1DC68B54DD48}" dt="2020-07-13T02:24:44.823" v="499" actId="1076"/>
          <ac:picMkLst>
            <pc:docMk/>
            <pc:sldMk cId="3195412742" sldId="382"/>
            <ac:picMk id="6" creationId="{09A04E80-E934-4290-BBC5-BC30E9A035B1}"/>
          </ac:picMkLst>
        </pc:picChg>
      </pc:sldChg>
      <pc:sldChg chg="addSp modSp">
        <pc:chgData name="huyen tran" userId="2b1b1c2d15a81484" providerId="LiveId" clId="{7BE8F035-5327-4501-BE59-1DC68B54DD48}" dt="2020-07-13T02:24:59.623" v="501" actId="1076"/>
        <pc:sldMkLst>
          <pc:docMk/>
          <pc:sldMk cId="1172611288" sldId="384"/>
        </pc:sldMkLst>
        <pc:spChg chg="mod">
          <ac:chgData name="huyen tran" userId="2b1b1c2d15a81484" providerId="LiveId" clId="{7BE8F035-5327-4501-BE59-1DC68B54DD48}" dt="2020-07-13T02:13:47.992" v="266" actId="207"/>
          <ac:spMkLst>
            <pc:docMk/>
            <pc:sldMk cId="1172611288" sldId="384"/>
            <ac:spMk id="12" creationId="{B5615E8C-CEAB-4ADB-A101-E525DD61B6D1}"/>
          </ac:spMkLst>
        </pc:spChg>
        <pc:spChg chg="mod">
          <ac:chgData name="huyen tran" userId="2b1b1c2d15a81484" providerId="LiveId" clId="{7BE8F035-5327-4501-BE59-1DC68B54DD48}" dt="2020-07-13T02:13:43.140" v="265" actId="207"/>
          <ac:spMkLst>
            <pc:docMk/>
            <pc:sldMk cId="1172611288" sldId="384"/>
            <ac:spMk id="17" creationId="{6DB2ADB8-B5DA-4D67-89AE-2EE7FFD0EB64}"/>
          </ac:spMkLst>
        </pc:spChg>
        <pc:spChg chg="mod">
          <ac:chgData name="huyen tran" userId="2b1b1c2d15a81484" providerId="LiveId" clId="{7BE8F035-5327-4501-BE59-1DC68B54DD48}" dt="2020-07-13T02:13:21.956" v="264" actId="20577"/>
          <ac:spMkLst>
            <pc:docMk/>
            <pc:sldMk cId="1172611288" sldId="384"/>
            <ac:spMk id="18" creationId="{1A7BC7A6-83C2-4F4B-B54A-86DF64EAD936}"/>
          </ac:spMkLst>
        </pc:spChg>
        <pc:spChg chg="add">
          <ac:chgData name="huyen tran" userId="2b1b1c2d15a81484" providerId="LiveId" clId="{7BE8F035-5327-4501-BE59-1DC68B54DD48}" dt="2020-07-13T02:04:23.157" v="105"/>
          <ac:spMkLst>
            <pc:docMk/>
            <pc:sldMk cId="1172611288" sldId="384"/>
            <ac:spMk id="28" creationId="{D9D493BE-C6D4-4CDA-8DAF-89E5DEDDF863}"/>
          </ac:spMkLst>
        </pc:spChg>
        <pc:spChg chg="add mod">
          <ac:chgData name="huyen tran" userId="2b1b1c2d15a81484" providerId="LiveId" clId="{7BE8F035-5327-4501-BE59-1DC68B54DD48}" dt="2020-07-13T02:04:32.732" v="107" actId="1076"/>
          <ac:spMkLst>
            <pc:docMk/>
            <pc:sldMk cId="1172611288" sldId="384"/>
            <ac:spMk id="29" creationId="{E1DC8CD2-559F-407C-8DD5-D6F2B58ACE9F}"/>
          </ac:spMkLst>
        </pc:spChg>
        <pc:spChg chg="add">
          <ac:chgData name="huyen tran" userId="2b1b1c2d15a81484" providerId="LiveId" clId="{7BE8F035-5327-4501-BE59-1DC68B54DD48}" dt="2020-07-13T02:05:51.893" v="171"/>
          <ac:spMkLst>
            <pc:docMk/>
            <pc:sldMk cId="1172611288" sldId="384"/>
            <ac:spMk id="30" creationId="{5171C49F-664B-4A1C-AA01-5815FA8A5555}"/>
          </ac:spMkLst>
        </pc:spChg>
        <pc:picChg chg="mod">
          <ac:chgData name="huyen tran" userId="2b1b1c2d15a81484" providerId="LiveId" clId="{7BE8F035-5327-4501-BE59-1DC68B54DD48}" dt="2020-07-13T02:24:59.623" v="501" actId="1076"/>
          <ac:picMkLst>
            <pc:docMk/>
            <pc:sldMk cId="1172611288" sldId="384"/>
            <ac:picMk id="5" creationId="{33B16368-3DEC-4130-9282-E9A9C848DA62}"/>
          </ac:picMkLst>
        </pc:picChg>
      </pc:sldChg>
      <pc:sldChg chg="addSp delSp modSp">
        <pc:chgData name="huyen tran" userId="2b1b1c2d15a81484" providerId="LiveId" clId="{7BE8F035-5327-4501-BE59-1DC68B54DD48}" dt="2020-07-13T02:28:01.442" v="558" actId="1076"/>
        <pc:sldMkLst>
          <pc:docMk/>
          <pc:sldMk cId="900860965" sldId="385"/>
        </pc:sldMkLst>
        <pc:spChg chg="add mod">
          <ac:chgData name="huyen tran" userId="2b1b1c2d15a81484" providerId="LiveId" clId="{7BE8F035-5327-4501-BE59-1DC68B54DD48}" dt="2020-07-13T02:10:09.191" v="208" actId="108"/>
          <ac:spMkLst>
            <pc:docMk/>
            <pc:sldMk cId="900860965" sldId="385"/>
            <ac:spMk id="3" creationId="{6D88164E-2833-48E2-99F8-635D42551EE9}"/>
          </ac:spMkLst>
        </pc:spChg>
        <pc:spChg chg="add mod">
          <ac:chgData name="huyen tran" userId="2b1b1c2d15a81484" providerId="LiveId" clId="{7BE8F035-5327-4501-BE59-1DC68B54DD48}" dt="2020-07-13T02:10:24.608" v="210" actId="208"/>
          <ac:spMkLst>
            <pc:docMk/>
            <pc:sldMk cId="900860965" sldId="385"/>
            <ac:spMk id="4" creationId="{4AA941A0-F67C-4430-848E-DCE1F9B09F47}"/>
          </ac:spMkLst>
        </pc:spChg>
        <pc:spChg chg="add del">
          <ac:chgData name="huyen tran" userId="2b1b1c2d15a81484" providerId="LiveId" clId="{7BE8F035-5327-4501-BE59-1DC68B54DD48}" dt="2020-07-13T02:09:39.675" v="200" actId="478"/>
          <ac:spMkLst>
            <pc:docMk/>
            <pc:sldMk cId="900860965" sldId="385"/>
            <ac:spMk id="7" creationId="{DA2B8944-2541-445E-9F7B-9ACC5BCDD6A8}"/>
          </ac:spMkLst>
        </pc:spChg>
        <pc:spChg chg="add del">
          <ac:chgData name="huyen tran" userId="2b1b1c2d15a81484" providerId="LiveId" clId="{7BE8F035-5327-4501-BE59-1DC68B54DD48}" dt="2020-07-13T02:09:36.979" v="199" actId="478"/>
          <ac:spMkLst>
            <pc:docMk/>
            <pc:sldMk cId="900860965" sldId="385"/>
            <ac:spMk id="8" creationId="{D3A480D7-2CFE-4B1A-BEE9-F2D393E27054}"/>
          </ac:spMkLst>
        </pc:spChg>
        <pc:spChg chg="add del mod">
          <ac:chgData name="huyen tran" userId="2b1b1c2d15a81484" providerId="LiveId" clId="{7BE8F035-5327-4501-BE59-1DC68B54DD48}" dt="2020-07-13T02:10:34.915" v="212" actId="478"/>
          <ac:spMkLst>
            <pc:docMk/>
            <pc:sldMk cId="900860965" sldId="385"/>
            <ac:spMk id="9" creationId="{CDBF6866-3EAA-48A8-ACD2-C4D7C983E7A2}"/>
          </ac:spMkLst>
        </pc:spChg>
        <pc:spChg chg="add del mod">
          <ac:chgData name="huyen tran" userId="2b1b1c2d15a81484" providerId="LiveId" clId="{7BE8F035-5327-4501-BE59-1DC68B54DD48}" dt="2020-07-13T02:10:32.659" v="211" actId="478"/>
          <ac:spMkLst>
            <pc:docMk/>
            <pc:sldMk cId="900860965" sldId="385"/>
            <ac:spMk id="10" creationId="{F34B2EDD-72D4-4C68-AAA0-781CCCF4815E}"/>
          </ac:spMkLst>
        </pc:spChg>
        <pc:spChg chg="add mod">
          <ac:chgData name="huyen tran" userId="2b1b1c2d15a81484" providerId="LiveId" clId="{7BE8F035-5327-4501-BE59-1DC68B54DD48}" dt="2020-07-13T02:11:30.657" v="214" actId="207"/>
          <ac:spMkLst>
            <pc:docMk/>
            <pc:sldMk cId="900860965" sldId="385"/>
            <ac:spMk id="12" creationId="{FBDE8691-52AA-44D6-AA3C-40C42AC10C21}"/>
          </ac:spMkLst>
        </pc:spChg>
        <pc:spChg chg="add mod">
          <ac:chgData name="huyen tran" userId="2b1b1c2d15a81484" providerId="LiveId" clId="{7BE8F035-5327-4501-BE59-1DC68B54DD48}" dt="2020-07-13T02:26:35.182" v="539" actId="2085"/>
          <ac:spMkLst>
            <pc:docMk/>
            <pc:sldMk cId="900860965" sldId="385"/>
            <ac:spMk id="13" creationId="{EDD0CDAA-E96F-4BD7-B6F8-BBD2742798D8}"/>
          </ac:spMkLst>
        </pc:spChg>
        <pc:spChg chg="add mod">
          <ac:chgData name="huyen tran" userId="2b1b1c2d15a81484" providerId="LiveId" clId="{7BE8F035-5327-4501-BE59-1DC68B54DD48}" dt="2020-07-13T02:12:37.501" v="216" actId="1076"/>
          <ac:spMkLst>
            <pc:docMk/>
            <pc:sldMk cId="900860965" sldId="385"/>
            <ac:spMk id="15" creationId="{B190C322-6FEA-45D9-A8D7-7D3A32A903FC}"/>
          </ac:spMkLst>
        </pc:spChg>
        <pc:spChg chg="add mod">
          <ac:chgData name="huyen tran" userId="2b1b1c2d15a81484" providerId="LiveId" clId="{7BE8F035-5327-4501-BE59-1DC68B54DD48}" dt="2020-07-13T02:17:38.205" v="485" actId="20577"/>
          <ac:spMkLst>
            <pc:docMk/>
            <pc:sldMk cId="900860965" sldId="385"/>
            <ac:spMk id="16" creationId="{06932E51-83DC-475F-921D-BEEE2B157790}"/>
          </ac:spMkLst>
        </pc:spChg>
        <pc:spChg chg="add mod">
          <ac:chgData name="huyen tran" userId="2b1b1c2d15a81484" providerId="LiveId" clId="{7BE8F035-5327-4501-BE59-1DC68B54DD48}" dt="2020-07-13T02:17:03.307" v="484" actId="20577"/>
          <ac:spMkLst>
            <pc:docMk/>
            <pc:sldMk cId="900860965" sldId="385"/>
            <ac:spMk id="17" creationId="{D8487D1B-2629-40E8-8DEB-741E020AC85D}"/>
          </ac:spMkLst>
        </pc:spChg>
        <pc:spChg chg="add mod">
          <ac:chgData name="huyen tran" userId="2b1b1c2d15a81484" providerId="LiveId" clId="{7BE8F035-5327-4501-BE59-1DC68B54DD48}" dt="2020-07-13T02:17:51.708" v="495" actId="20577"/>
          <ac:spMkLst>
            <pc:docMk/>
            <pc:sldMk cId="900860965" sldId="385"/>
            <ac:spMk id="18" creationId="{0CD38B88-859B-4E6A-B39F-CE50154E06E9}"/>
          </ac:spMkLst>
        </pc:spChg>
        <pc:spChg chg="add mod">
          <ac:chgData name="huyen tran" userId="2b1b1c2d15a81484" providerId="LiveId" clId="{7BE8F035-5327-4501-BE59-1DC68B54DD48}" dt="2020-07-13T02:14:48.780" v="276" actId="14100"/>
          <ac:spMkLst>
            <pc:docMk/>
            <pc:sldMk cId="900860965" sldId="385"/>
            <ac:spMk id="19" creationId="{E07454D0-7A48-4380-AA64-19FF7242B271}"/>
          </ac:spMkLst>
        </pc:spChg>
        <pc:spChg chg="add mod">
          <ac:chgData name="huyen tran" userId="2b1b1c2d15a81484" providerId="LiveId" clId="{7BE8F035-5327-4501-BE59-1DC68B54DD48}" dt="2020-07-13T02:14:57.957" v="278" actId="14100"/>
          <ac:spMkLst>
            <pc:docMk/>
            <pc:sldMk cId="900860965" sldId="385"/>
            <ac:spMk id="20" creationId="{6FE1B863-D057-4076-B994-1BADDAB9AC08}"/>
          </ac:spMkLst>
        </pc:spChg>
        <pc:spChg chg="add mod">
          <ac:chgData name="huyen tran" userId="2b1b1c2d15a81484" providerId="LiveId" clId="{7BE8F035-5327-4501-BE59-1DC68B54DD48}" dt="2020-07-13T02:27:20.480" v="549" actId="1037"/>
          <ac:spMkLst>
            <pc:docMk/>
            <pc:sldMk cId="900860965" sldId="385"/>
            <ac:spMk id="23" creationId="{E7D8FFA3-A290-4A5C-94B1-14DED5A29795}"/>
          </ac:spMkLst>
        </pc:spChg>
        <pc:spChg chg="add mod">
          <ac:chgData name="huyen tran" userId="2b1b1c2d15a81484" providerId="LiveId" clId="{7BE8F035-5327-4501-BE59-1DC68B54DD48}" dt="2020-07-13T02:27:30.936" v="554" actId="1037"/>
          <ac:spMkLst>
            <pc:docMk/>
            <pc:sldMk cId="900860965" sldId="385"/>
            <ac:spMk id="24" creationId="{10133E4B-8160-458F-B2E7-EAA15EDE8FAC}"/>
          </ac:spMkLst>
        </pc:spChg>
        <pc:spChg chg="add mod">
          <ac:chgData name="huyen tran" userId="2b1b1c2d15a81484" providerId="LiveId" clId="{7BE8F035-5327-4501-BE59-1DC68B54DD48}" dt="2020-07-13T02:28:01.442" v="558" actId="1076"/>
          <ac:spMkLst>
            <pc:docMk/>
            <pc:sldMk cId="900860965" sldId="385"/>
            <ac:spMk id="25" creationId="{EAA57E70-6E45-4E80-96F6-C38662CB0B80}"/>
          </ac:spMkLst>
        </pc:spChg>
        <pc:spChg chg="add mod">
          <ac:chgData name="huyen tran" userId="2b1b1c2d15a81484" providerId="LiveId" clId="{7BE8F035-5327-4501-BE59-1DC68B54DD48}" dt="2020-07-13T02:27:55.137" v="557" actId="1076"/>
          <ac:spMkLst>
            <pc:docMk/>
            <pc:sldMk cId="900860965" sldId="385"/>
            <ac:spMk id="26" creationId="{A5C510CC-5736-4CA1-947F-B85834C05713}"/>
          </ac:spMkLst>
        </pc:spChg>
        <pc:picChg chg="mod">
          <ac:chgData name="huyen tran" userId="2b1b1c2d15a81484" providerId="LiveId" clId="{7BE8F035-5327-4501-BE59-1DC68B54DD48}" dt="2020-07-13T02:25:57.656" v="535" actId="1037"/>
          <ac:picMkLst>
            <pc:docMk/>
            <pc:sldMk cId="900860965" sldId="385"/>
            <ac:picMk id="5" creationId="{2652E517-DE4C-49E7-B4E0-3F7CAEC6332A}"/>
          </ac:picMkLst>
        </pc:picChg>
        <pc:picChg chg="add">
          <ac:chgData name="huyen tran" userId="2b1b1c2d15a81484" providerId="LiveId" clId="{7BE8F035-5327-4501-BE59-1DC68B54DD48}" dt="2020-07-13T02:05:09.556" v="108"/>
          <ac:picMkLst>
            <pc:docMk/>
            <pc:sldMk cId="900860965" sldId="385"/>
            <ac:picMk id="6" creationId="{143712E2-D0DB-408F-9CFF-0B7D7FCCE539}"/>
          </ac:picMkLst>
        </pc:picChg>
        <pc:picChg chg="add del mod ord">
          <ac:chgData name="huyen tran" userId="2b1b1c2d15a81484" providerId="LiveId" clId="{7BE8F035-5327-4501-BE59-1DC68B54DD48}" dt="2020-07-13T02:09:54.715" v="207" actId="478"/>
          <ac:picMkLst>
            <pc:docMk/>
            <pc:sldMk cId="900860965" sldId="385"/>
            <ac:picMk id="11" creationId="{8CF75416-BAF6-4382-851C-F0F5767A0A79}"/>
          </ac:picMkLst>
        </pc:picChg>
        <pc:picChg chg="add ord">
          <ac:chgData name="huyen tran" userId="2b1b1c2d15a81484" providerId="LiveId" clId="{7BE8F035-5327-4501-BE59-1DC68B54DD48}" dt="2020-07-13T02:25:11.296" v="503" actId="167"/>
          <ac:picMkLst>
            <pc:docMk/>
            <pc:sldMk cId="900860965" sldId="385"/>
            <ac:picMk id="21" creationId="{59E8BA65-CDF2-4332-B321-A1BFAFC6BA42}"/>
          </ac:picMkLst>
        </pc:picChg>
      </pc:sldChg>
      <pc:sldChg chg="addSp delSp modSp">
        <pc:chgData name="huyen tran" userId="2b1b1c2d15a81484" providerId="LiveId" clId="{7BE8F035-5327-4501-BE59-1DC68B54DD48}" dt="2020-07-14T06:19:32.328" v="2394" actId="20577"/>
        <pc:sldMkLst>
          <pc:docMk/>
          <pc:sldMk cId="3467714581" sldId="387"/>
        </pc:sldMkLst>
        <pc:spChg chg="add mod">
          <ac:chgData name="huyen tran" userId="2b1b1c2d15a81484" providerId="LiveId" clId="{7BE8F035-5327-4501-BE59-1DC68B54DD48}" dt="2020-07-14T06:19:32.328" v="2394" actId="20577"/>
          <ac:spMkLst>
            <pc:docMk/>
            <pc:sldMk cId="3467714581" sldId="387"/>
            <ac:spMk id="5" creationId="{818186B4-B8A2-439A-8449-26D25CBF7C4F}"/>
          </ac:spMkLst>
        </pc:spChg>
        <pc:spChg chg="add del mod">
          <ac:chgData name="huyen tran" userId="2b1b1c2d15a81484" providerId="LiveId" clId="{7BE8F035-5327-4501-BE59-1DC68B54DD48}" dt="2020-07-14T06:12:29.811" v="1724" actId="478"/>
          <ac:spMkLst>
            <pc:docMk/>
            <pc:sldMk cId="3467714581" sldId="387"/>
            <ac:spMk id="7" creationId="{483D14DA-FB62-4050-B20E-EA630EB44F7A}"/>
          </ac:spMkLst>
        </pc:spChg>
        <pc:spChg chg="add del mod">
          <ac:chgData name="huyen tran" userId="2b1b1c2d15a81484" providerId="LiveId" clId="{7BE8F035-5327-4501-BE59-1DC68B54DD48}" dt="2020-07-14T06:12:29.811" v="1724" actId="478"/>
          <ac:spMkLst>
            <pc:docMk/>
            <pc:sldMk cId="3467714581" sldId="387"/>
            <ac:spMk id="8" creationId="{9FBB73B6-3C05-419C-A0D5-1DE195C57D15}"/>
          </ac:spMkLst>
        </pc:spChg>
        <pc:spChg chg="add del mod">
          <ac:chgData name="huyen tran" userId="2b1b1c2d15a81484" providerId="LiveId" clId="{7BE8F035-5327-4501-BE59-1DC68B54DD48}" dt="2020-07-14T06:12:29.811" v="1724" actId="478"/>
          <ac:spMkLst>
            <pc:docMk/>
            <pc:sldMk cId="3467714581" sldId="387"/>
            <ac:spMk id="9" creationId="{986ECDEB-3EDD-406B-95EA-229BD0BB7B9F}"/>
          </ac:spMkLst>
        </pc:spChg>
        <pc:spChg chg="add del mod">
          <ac:chgData name="huyen tran" userId="2b1b1c2d15a81484" providerId="LiveId" clId="{7BE8F035-5327-4501-BE59-1DC68B54DD48}" dt="2020-07-14T06:12:29.811" v="1724" actId="478"/>
          <ac:spMkLst>
            <pc:docMk/>
            <pc:sldMk cId="3467714581" sldId="387"/>
            <ac:spMk id="10" creationId="{23D3553B-0C20-4D76-A976-DDD50F996018}"/>
          </ac:spMkLst>
        </pc:spChg>
        <pc:spChg chg="add del mod">
          <ac:chgData name="huyen tran" userId="2b1b1c2d15a81484" providerId="LiveId" clId="{7BE8F035-5327-4501-BE59-1DC68B54DD48}" dt="2020-07-14T06:12:29.811" v="1724" actId="478"/>
          <ac:spMkLst>
            <pc:docMk/>
            <pc:sldMk cId="3467714581" sldId="387"/>
            <ac:spMk id="11" creationId="{0FE34714-4C50-4F8F-B724-1B897627E399}"/>
          </ac:spMkLst>
        </pc:spChg>
        <pc:spChg chg="add del">
          <ac:chgData name="huyen tran" userId="2b1b1c2d15a81484" providerId="LiveId" clId="{7BE8F035-5327-4501-BE59-1DC68B54DD48}" dt="2020-07-14T06:14:20.284" v="1751" actId="478"/>
          <ac:spMkLst>
            <pc:docMk/>
            <pc:sldMk cId="3467714581" sldId="387"/>
            <ac:spMk id="12" creationId="{4653ACD8-279E-4F93-8236-71662247EED4}"/>
          </ac:spMkLst>
        </pc:spChg>
        <pc:spChg chg="add mod">
          <ac:chgData name="huyen tran" userId="2b1b1c2d15a81484" providerId="LiveId" clId="{7BE8F035-5327-4501-BE59-1DC68B54DD48}" dt="2020-07-14T06:13:01.350" v="1730" actId="20577"/>
          <ac:spMkLst>
            <pc:docMk/>
            <pc:sldMk cId="3467714581" sldId="387"/>
            <ac:spMk id="13" creationId="{3BE49547-8F02-4723-B593-84E7812AA578}"/>
          </ac:spMkLst>
        </pc:spChg>
        <pc:spChg chg="add mod">
          <ac:chgData name="huyen tran" userId="2b1b1c2d15a81484" providerId="LiveId" clId="{7BE8F035-5327-4501-BE59-1DC68B54DD48}" dt="2020-07-14T06:13:07.317" v="1731" actId="571"/>
          <ac:spMkLst>
            <pc:docMk/>
            <pc:sldMk cId="3467714581" sldId="387"/>
            <ac:spMk id="14" creationId="{F6564D51-57E9-4E94-A408-867483C4C024}"/>
          </ac:spMkLst>
        </pc:spChg>
        <pc:spChg chg="add mod">
          <ac:chgData name="huyen tran" userId="2b1b1c2d15a81484" providerId="LiveId" clId="{7BE8F035-5327-4501-BE59-1DC68B54DD48}" dt="2020-07-14T06:14:32.530" v="1754" actId="20577"/>
          <ac:spMkLst>
            <pc:docMk/>
            <pc:sldMk cId="3467714581" sldId="387"/>
            <ac:spMk id="15" creationId="{4025E1E9-D453-42A3-B2D7-5FC8BB8A0306}"/>
          </ac:spMkLst>
        </pc:spChg>
        <pc:spChg chg="add mod">
          <ac:chgData name="huyen tran" userId="2b1b1c2d15a81484" providerId="LiveId" clId="{7BE8F035-5327-4501-BE59-1DC68B54DD48}" dt="2020-07-14T06:14:25.533" v="1752" actId="20577"/>
          <ac:spMkLst>
            <pc:docMk/>
            <pc:sldMk cId="3467714581" sldId="387"/>
            <ac:spMk id="16" creationId="{1594F4A3-42D9-4699-A63F-94007DE68ED5}"/>
          </ac:spMkLst>
        </pc:spChg>
        <pc:spChg chg="add mod">
          <ac:chgData name="huyen tran" userId="2b1b1c2d15a81484" providerId="LiveId" clId="{7BE8F035-5327-4501-BE59-1DC68B54DD48}" dt="2020-07-14T06:14:28.269" v="1753" actId="20577"/>
          <ac:spMkLst>
            <pc:docMk/>
            <pc:sldMk cId="3467714581" sldId="387"/>
            <ac:spMk id="17" creationId="{9C692FC6-D0CA-4EC3-8FDC-57C5E06020DE}"/>
          </ac:spMkLst>
        </pc:spChg>
        <pc:spChg chg="add mod">
          <ac:chgData name="huyen tran" userId="2b1b1c2d15a81484" providerId="LiveId" clId="{7BE8F035-5327-4501-BE59-1DC68B54DD48}" dt="2020-07-14T06:14:35.033" v="1755" actId="20577"/>
          <ac:spMkLst>
            <pc:docMk/>
            <pc:sldMk cId="3467714581" sldId="387"/>
            <ac:spMk id="18" creationId="{CA65B903-A903-4D42-B15A-829DC2B231EC}"/>
          </ac:spMkLst>
        </pc:spChg>
        <pc:spChg chg="add mod">
          <ac:chgData name="huyen tran" userId="2b1b1c2d15a81484" providerId="LiveId" clId="{7BE8F035-5327-4501-BE59-1DC68B54DD48}" dt="2020-07-14T06:13:27.028" v="1737" actId="571"/>
          <ac:spMkLst>
            <pc:docMk/>
            <pc:sldMk cId="3467714581" sldId="387"/>
            <ac:spMk id="20" creationId="{8E4C6D45-94DE-4FD5-B129-A2B9605D4774}"/>
          </ac:spMkLst>
        </pc:spChg>
        <pc:spChg chg="add mod">
          <ac:chgData name="huyen tran" userId="2b1b1c2d15a81484" providerId="LiveId" clId="{7BE8F035-5327-4501-BE59-1DC68B54DD48}" dt="2020-07-14T06:14:43.590" v="1757" actId="20577"/>
          <ac:spMkLst>
            <pc:docMk/>
            <pc:sldMk cId="3467714581" sldId="387"/>
            <ac:spMk id="21" creationId="{95676B53-4125-4F86-A6F0-3FCBD5A2EDF3}"/>
          </ac:spMkLst>
        </pc:spChg>
        <pc:spChg chg="add mod">
          <ac:chgData name="huyen tran" userId="2b1b1c2d15a81484" providerId="LiveId" clId="{7BE8F035-5327-4501-BE59-1DC68B54DD48}" dt="2020-07-14T06:14:40.548" v="1756" actId="20577"/>
          <ac:spMkLst>
            <pc:docMk/>
            <pc:sldMk cId="3467714581" sldId="387"/>
            <ac:spMk id="22" creationId="{86EA80CB-7617-4222-935D-87EF7CDDAABC}"/>
          </ac:spMkLst>
        </pc:spChg>
        <pc:spChg chg="add mod">
          <ac:chgData name="huyen tran" userId="2b1b1c2d15a81484" providerId="LiveId" clId="{7BE8F035-5327-4501-BE59-1DC68B54DD48}" dt="2020-07-14T06:14:49.433" v="1758" actId="20577"/>
          <ac:spMkLst>
            <pc:docMk/>
            <pc:sldMk cId="3467714581" sldId="387"/>
            <ac:spMk id="23" creationId="{36E28EDD-19B4-4D73-B376-ACA1D5722D7B}"/>
          </ac:spMkLst>
        </pc:spChg>
        <pc:spChg chg="add mod">
          <ac:chgData name="huyen tran" userId="2b1b1c2d15a81484" providerId="LiveId" clId="{7BE8F035-5327-4501-BE59-1DC68B54DD48}" dt="2020-07-14T06:14:52.623" v="1759" actId="20577"/>
          <ac:spMkLst>
            <pc:docMk/>
            <pc:sldMk cId="3467714581" sldId="387"/>
            <ac:spMk id="24" creationId="{496346C8-2C32-4AD8-92E4-476F2DB71E43}"/>
          </ac:spMkLst>
        </pc:spChg>
        <pc:spChg chg="add mod">
          <ac:chgData name="huyen tran" userId="2b1b1c2d15a81484" providerId="LiveId" clId="{7BE8F035-5327-4501-BE59-1DC68B54DD48}" dt="2020-07-14T06:14:57.170" v="1760" actId="20577"/>
          <ac:spMkLst>
            <pc:docMk/>
            <pc:sldMk cId="3467714581" sldId="387"/>
            <ac:spMk id="25" creationId="{9C3F465F-C282-4BA1-9724-F3869FC611C9}"/>
          </ac:spMkLst>
        </pc:spChg>
        <pc:spChg chg="add mod">
          <ac:chgData name="huyen tran" userId="2b1b1c2d15a81484" providerId="LiveId" clId="{7BE8F035-5327-4501-BE59-1DC68B54DD48}" dt="2020-07-14T06:15:00.322" v="1761" actId="20577"/>
          <ac:spMkLst>
            <pc:docMk/>
            <pc:sldMk cId="3467714581" sldId="387"/>
            <ac:spMk id="26" creationId="{26527691-A386-40A1-9146-D5D12DF8FD31}"/>
          </ac:spMkLst>
        </pc:spChg>
        <pc:spChg chg="add mod">
          <ac:chgData name="huyen tran" userId="2b1b1c2d15a81484" providerId="LiveId" clId="{7BE8F035-5327-4501-BE59-1DC68B54DD48}" dt="2020-07-14T06:15:21.981" v="1766" actId="404"/>
          <ac:spMkLst>
            <pc:docMk/>
            <pc:sldMk cId="3467714581" sldId="387"/>
            <ac:spMk id="27" creationId="{49B23914-B1D4-4D4F-9ACC-78784A4ECA2B}"/>
          </ac:spMkLst>
        </pc:spChg>
        <pc:spChg chg="add del mod">
          <ac:chgData name="huyen tran" userId="2b1b1c2d15a81484" providerId="LiveId" clId="{7BE8F035-5327-4501-BE59-1DC68B54DD48}" dt="2020-07-14T06:15:30.097" v="1767" actId="478"/>
          <ac:spMkLst>
            <pc:docMk/>
            <pc:sldMk cId="3467714581" sldId="387"/>
            <ac:spMk id="28" creationId="{25CCA476-96DE-4EB6-BFC3-B0A054409B3D}"/>
          </ac:spMkLst>
        </pc:spChg>
        <pc:spChg chg="add del mod">
          <ac:chgData name="huyen tran" userId="2b1b1c2d15a81484" providerId="LiveId" clId="{7BE8F035-5327-4501-BE59-1DC68B54DD48}" dt="2020-07-14T06:15:34.551" v="1768" actId="478"/>
          <ac:spMkLst>
            <pc:docMk/>
            <pc:sldMk cId="3467714581" sldId="387"/>
            <ac:spMk id="29" creationId="{7AB8A3C7-5D8A-4F63-B621-34C4B05E93C5}"/>
          </ac:spMkLst>
        </pc:spChg>
        <pc:spChg chg="add mod">
          <ac:chgData name="huyen tran" userId="2b1b1c2d15a81484" providerId="LiveId" clId="{7BE8F035-5327-4501-BE59-1DC68B54DD48}" dt="2020-07-14T06:15:42.455" v="1771" actId="20577"/>
          <ac:spMkLst>
            <pc:docMk/>
            <pc:sldMk cId="3467714581" sldId="387"/>
            <ac:spMk id="30" creationId="{7BE9AFE2-2E35-4B93-B19C-15061F938B5B}"/>
          </ac:spMkLst>
        </pc:spChg>
        <pc:spChg chg="add mod">
          <ac:chgData name="huyen tran" userId="2b1b1c2d15a81484" providerId="LiveId" clId="{7BE8F035-5327-4501-BE59-1DC68B54DD48}" dt="2020-07-14T06:15:47.122" v="1772" actId="571"/>
          <ac:spMkLst>
            <pc:docMk/>
            <pc:sldMk cId="3467714581" sldId="387"/>
            <ac:spMk id="31" creationId="{A440C3E4-12CC-4396-ABFD-C309C18C7B29}"/>
          </ac:spMkLst>
        </pc:spChg>
        <pc:spChg chg="add mod">
          <ac:chgData name="huyen tran" userId="2b1b1c2d15a81484" providerId="LiveId" clId="{7BE8F035-5327-4501-BE59-1DC68B54DD48}" dt="2020-07-14T06:19:20.920" v="2351" actId="20577"/>
          <ac:spMkLst>
            <pc:docMk/>
            <pc:sldMk cId="3467714581" sldId="387"/>
            <ac:spMk id="33" creationId="{A86D071D-EC0E-4D17-88B0-DCCC4AF165A6}"/>
          </ac:spMkLst>
        </pc:spChg>
        <pc:picChg chg="add mod ord modCrop">
          <ac:chgData name="huyen tran" userId="2b1b1c2d15a81484" providerId="LiveId" clId="{7BE8F035-5327-4501-BE59-1DC68B54DD48}" dt="2020-07-14T06:11:43.378" v="1718" actId="732"/>
          <ac:picMkLst>
            <pc:docMk/>
            <pc:sldMk cId="3467714581" sldId="387"/>
            <ac:picMk id="4" creationId="{775CFC22-4C85-4C47-A7EE-3942E7A00363}"/>
          </ac:picMkLst>
        </pc:picChg>
        <pc:picChg chg="add mod">
          <ac:chgData name="huyen tran" userId="2b1b1c2d15a81484" providerId="LiveId" clId="{7BE8F035-5327-4501-BE59-1DC68B54DD48}" dt="2020-07-14T06:13:27.028" v="1737" actId="571"/>
          <ac:picMkLst>
            <pc:docMk/>
            <pc:sldMk cId="3467714581" sldId="387"/>
            <ac:picMk id="19" creationId="{CD1E5210-D5E7-4332-B8EA-BA483051603B}"/>
          </ac:picMkLst>
        </pc:picChg>
      </pc:sldChg>
      <pc:sldChg chg="addSp delSp modSp">
        <pc:chgData name="huyen tran" userId="2b1b1c2d15a81484" providerId="LiveId" clId="{7BE8F035-5327-4501-BE59-1DC68B54DD48}" dt="2020-07-14T08:15:21.593" v="3348" actId="20577"/>
        <pc:sldMkLst>
          <pc:docMk/>
          <pc:sldMk cId="3940043372" sldId="388"/>
        </pc:sldMkLst>
        <pc:spChg chg="add del mod">
          <ac:chgData name="huyen tran" userId="2b1b1c2d15a81484" providerId="LiveId" clId="{7BE8F035-5327-4501-BE59-1DC68B54DD48}" dt="2020-07-13T01:55:20.075" v="69" actId="478"/>
          <ac:spMkLst>
            <pc:docMk/>
            <pc:sldMk cId="3940043372" sldId="388"/>
            <ac:spMk id="7" creationId="{7D25EBCB-327D-4C09-9FDE-1FFAC9EE37DC}"/>
          </ac:spMkLst>
        </pc:spChg>
        <pc:spChg chg="add del mod">
          <ac:chgData name="huyen tran" userId="2b1b1c2d15a81484" providerId="LiveId" clId="{7BE8F035-5327-4501-BE59-1DC68B54DD48}" dt="2020-07-13T02:02:33.018" v="79" actId="478"/>
          <ac:spMkLst>
            <pc:docMk/>
            <pc:sldMk cId="3940043372" sldId="388"/>
            <ac:spMk id="11" creationId="{C5BE2EE6-9C4A-4C8C-B3AF-6262C87FAC98}"/>
          </ac:spMkLst>
        </pc:spChg>
        <pc:spChg chg="mod">
          <ac:chgData name="huyen tran" userId="2b1b1c2d15a81484" providerId="LiveId" clId="{7BE8F035-5327-4501-BE59-1DC68B54DD48}" dt="2020-07-13T01:54:52.060" v="67" actId="1076"/>
          <ac:spMkLst>
            <pc:docMk/>
            <pc:sldMk cId="3940043372" sldId="388"/>
            <ac:spMk id="12" creationId="{6A22439C-AA77-49A7-A5C8-8CB6A927287F}"/>
          </ac:spMkLst>
        </pc:spChg>
        <pc:spChg chg="mod">
          <ac:chgData name="huyen tran" userId="2b1b1c2d15a81484" providerId="LiveId" clId="{7BE8F035-5327-4501-BE59-1DC68B54DD48}" dt="2020-07-13T01:55:07.757" v="68" actId="1076"/>
          <ac:spMkLst>
            <pc:docMk/>
            <pc:sldMk cId="3940043372" sldId="388"/>
            <ac:spMk id="13" creationId="{417C3062-B61B-499D-B0AC-9E31FA264CEE}"/>
          </ac:spMkLst>
        </pc:spChg>
        <pc:spChg chg="add mod">
          <ac:chgData name="huyen tran" userId="2b1b1c2d15a81484" providerId="LiveId" clId="{7BE8F035-5327-4501-BE59-1DC68B54DD48}" dt="2020-07-14T07:43:41.698" v="3225" actId="20577"/>
          <ac:spMkLst>
            <pc:docMk/>
            <pc:sldMk cId="3940043372" sldId="388"/>
            <ac:spMk id="14" creationId="{9B188312-458A-4E34-BB82-0E6861850546}"/>
          </ac:spMkLst>
        </pc:spChg>
        <pc:spChg chg="mod">
          <ac:chgData name="huyen tran" userId="2b1b1c2d15a81484" providerId="LiveId" clId="{7BE8F035-5327-4501-BE59-1DC68B54DD48}" dt="2020-07-13T01:55:07.757" v="68" actId="1076"/>
          <ac:spMkLst>
            <pc:docMk/>
            <pc:sldMk cId="3940043372" sldId="388"/>
            <ac:spMk id="20" creationId="{1BD971EA-C394-4D5F-8588-FAD13CC4FD13}"/>
          </ac:spMkLst>
        </pc:spChg>
        <pc:spChg chg="mod">
          <ac:chgData name="huyen tran" userId="2b1b1c2d15a81484" providerId="LiveId" clId="{7BE8F035-5327-4501-BE59-1DC68B54DD48}" dt="2020-07-13T01:55:07.757" v="68" actId="1076"/>
          <ac:spMkLst>
            <pc:docMk/>
            <pc:sldMk cId="3940043372" sldId="388"/>
            <ac:spMk id="21" creationId="{89DB8D40-413B-4EF3-BBDE-BB9342339D97}"/>
          </ac:spMkLst>
        </pc:spChg>
        <pc:spChg chg="mod">
          <ac:chgData name="huyen tran" userId="2b1b1c2d15a81484" providerId="LiveId" clId="{7BE8F035-5327-4501-BE59-1DC68B54DD48}" dt="2020-07-13T01:55:07.757" v="68" actId="1076"/>
          <ac:spMkLst>
            <pc:docMk/>
            <pc:sldMk cId="3940043372" sldId="388"/>
            <ac:spMk id="22" creationId="{7A3A2EDD-7135-4934-A649-65B2D51CCB12}"/>
          </ac:spMkLst>
        </pc:spChg>
        <pc:spChg chg="mod">
          <ac:chgData name="huyen tran" userId="2b1b1c2d15a81484" providerId="LiveId" clId="{7BE8F035-5327-4501-BE59-1DC68B54DD48}" dt="2020-07-13T01:55:07.757" v="68" actId="1076"/>
          <ac:spMkLst>
            <pc:docMk/>
            <pc:sldMk cId="3940043372" sldId="388"/>
            <ac:spMk id="23" creationId="{8BBBC661-0A5B-47B9-B3C8-FD0665CAB1D7}"/>
          </ac:spMkLst>
        </pc:spChg>
        <pc:spChg chg="mod">
          <ac:chgData name="huyen tran" userId="2b1b1c2d15a81484" providerId="LiveId" clId="{7BE8F035-5327-4501-BE59-1DC68B54DD48}" dt="2020-07-13T01:55:07.757" v="68" actId="1076"/>
          <ac:spMkLst>
            <pc:docMk/>
            <pc:sldMk cId="3940043372" sldId="388"/>
            <ac:spMk id="24" creationId="{C57984C5-EC30-4F4F-9F80-9FA7E2FB0971}"/>
          </ac:spMkLst>
        </pc:spChg>
        <pc:spChg chg="mod">
          <ac:chgData name="huyen tran" userId="2b1b1c2d15a81484" providerId="LiveId" clId="{7BE8F035-5327-4501-BE59-1DC68B54DD48}" dt="2020-07-13T01:55:07.757" v="68" actId="1076"/>
          <ac:spMkLst>
            <pc:docMk/>
            <pc:sldMk cId="3940043372" sldId="388"/>
            <ac:spMk id="25" creationId="{03908C43-A25A-4AC3-B41E-1D1F6AA8CC84}"/>
          </ac:spMkLst>
        </pc:spChg>
        <pc:spChg chg="mod">
          <ac:chgData name="huyen tran" userId="2b1b1c2d15a81484" providerId="LiveId" clId="{7BE8F035-5327-4501-BE59-1DC68B54DD48}" dt="2020-07-13T01:55:07.757" v="68" actId="1076"/>
          <ac:spMkLst>
            <pc:docMk/>
            <pc:sldMk cId="3940043372" sldId="388"/>
            <ac:spMk id="26" creationId="{2795B476-FEBA-4532-894E-2F1CEEBC31E5}"/>
          </ac:spMkLst>
        </pc:spChg>
        <pc:spChg chg="mod">
          <ac:chgData name="huyen tran" userId="2b1b1c2d15a81484" providerId="LiveId" clId="{7BE8F035-5327-4501-BE59-1DC68B54DD48}" dt="2020-07-13T01:55:07.757" v="68" actId="1076"/>
          <ac:spMkLst>
            <pc:docMk/>
            <pc:sldMk cId="3940043372" sldId="388"/>
            <ac:spMk id="27" creationId="{2BCE996A-80A0-44F8-B805-182D873662C7}"/>
          </ac:spMkLst>
        </pc:spChg>
        <pc:spChg chg="mod">
          <ac:chgData name="huyen tran" userId="2b1b1c2d15a81484" providerId="LiveId" clId="{7BE8F035-5327-4501-BE59-1DC68B54DD48}" dt="2020-07-13T01:55:07.757" v="68" actId="1076"/>
          <ac:spMkLst>
            <pc:docMk/>
            <pc:sldMk cId="3940043372" sldId="388"/>
            <ac:spMk id="28" creationId="{B5FAE5CD-190E-444B-B80B-15833DA14216}"/>
          </ac:spMkLst>
        </pc:spChg>
        <pc:spChg chg="add mod">
          <ac:chgData name="huyen tran" userId="2b1b1c2d15a81484" providerId="LiveId" clId="{7BE8F035-5327-4501-BE59-1DC68B54DD48}" dt="2020-07-14T07:43:33.792" v="3223" actId="20577"/>
          <ac:spMkLst>
            <pc:docMk/>
            <pc:sldMk cId="3940043372" sldId="388"/>
            <ac:spMk id="30" creationId="{3757FD87-3A73-477B-A8F8-88723AAE5548}"/>
          </ac:spMkLst>
        </pc:spChg>
        <pc:spChg chg="add mod">
          <ac:chgData name="huyen tran" userId="2b1b1c2d15a81484" providerId="LiveId" clId="{7BE8F035-5327-4501-BE59-1DC68B54DD48}" dt="2020-07-14T07:43:38.970" v="3224" actId="20577"/>
          <ac:spMkLst>
            <pc:docMk/>
            <pc:sldMk cId="3940043372" sldId="388"/>
            <ac:spMk id="31" creationId="{6DD40827-9229-4539-89AE-C70ABD8E9917}"/>
          </ac:spMkLst>
        </pc:spChg>
        <pc:spChg chg="add mod">
          <ac:chgData name="huyen tran" userId="2b1b1c2d15a81484" providerId="LiveId" clId="{7BE8F035-5327-4501-BE59-1DC68B54DD48}" dt="2020-07-13T02:03:49.261" v="104" actId="1076"/>
          <ac:spMkLst>
            <pc:docMk/>
            <pc:sldMk cId="3940043372" sldId="388"/>
            <ac:spMk id="32" creationId="{A1EF2A8D-810B-4875-BE1B-4466AB09AF05}"/>
          </ac:spMkLst>
        </pc:spChg>
        <pc:spChg chg="add mod">
          <ac:chgData name="huyen tran" userId="2b1b1c2d15a81484" providerId="LiveId" clId="{7BE8F035-5327-4501-BE59-1DC68B54DD48}" dt="2020-07-13T02:03:44.500" v="103" actId="1076"/>
          <ac:spMkLst>
            <pc:docMk/>
            <pc:sldMk cId="3940043372" sldId="388"/>
            <ac:spMk id="33" creationId="{F5631AD8-914A-479E-90B8-2B9067C64A28}"/>
          </ac:spMkLst>
        </pc:spChg>
        <pc:graphicFrameChg chg="add del mod modGraphic">
          <ac:chgData name="huyen tran" userId="2b1b1c2d15a81484" providerId="LiveId" clId="{7BE8F035-5327-4501-BE59-1DC68B54DD48}" dt="2020-07-13T01:42:00.752" v="18" actId="478"/>
          <ac:graphicFrameMkLst>
            <pc:docMk/>
            <pc:sldMk cId="3940043372" sldId="388"/>
            <ac:graphicFrameMk id="3" creationId="{0612E5B9-BB80-4552-9E38-03077413501C}"/>
          </ac:graphicFrameMkLst>
        </pc:graphicFrameChg>
        <pc:graphicFrameChg chg="add mod modGraphic">
          <ac:chgData name="huyen tran" userId="2b1b1c2d15a81484" providerId="LiveId" clId="{7BE8F035-5327-4501-BE59-1DC68B54DD48}" dt="2020-07-14T08:15:21.593" v="3348" actId="20577"/>
          <ac:graphicFrameMkLst>
            <pc:docMk/>
            <pc:sldMk cId="3940043372" sldId="388"/>
            <ac:graphicFrameMk id="3" creationId="{60C691E2-1639-4F20-9AC7-81D332599FE9}"/>
          </ac:graphicFrameMkLst>
        </pc:graphicFrameChg>
        <pc:graphicFrameChg chg="add del mod modGraphic">
          <ac:chgData name="huyen tran" userId="2b1b1c2d15a81484" providerId="LiveId" clId="{7BE8F035-5327-4501-BE59-1DC68B54DD48}" dt="2020-07-14T07:09:59.827" v="2734" actId="478"/>
          <ac:graphicFrameMkLst>
            <pc:docMk/>
            <pc:sldMk cId="3940043372" sldId="388"/>
            <ac:graphicFrameMk id="6" creationId="{99F98C43-F178-41BA-A5D8-32806B9EB730}"/>
          </ac:graphicFrameMkLst>
        </pc:graphicFrameChg>
        <pc:graphicFrameChg chg="add del mod modGraphic">
          <ac:chgData name="huyen tran" userId="2b1b1c2d15a81484" providerId="LiveId" clId="{7BE8F035-5327-4501-BE59-1DC68B54DD48}" dt="2020-07-13T01:54:43.643" v="66" actId="478"/>
          <ac:graphicFrameMkLst>
            <pc:docMk/>
            <pc:sldMk cId="3940043372" sldId="388"/>
            <ac:graphicFrameMk id="29" creationId="{C0D94C48-1E5B-4686-AD85-6951086F80CD}"/>
          </ac:graphicFrameMkLst>
        </pc:graphicFrameChg>
        <pc:picChg chg="ord">
          <ac:chgData name="huyen tran" userId="2b1b1c2d15a81484" providerId="LiveId" clId="{7BE8F035-5327-4501-BE59-1DC68B54DD48}" dt="2020-07-13T02:02:07.106" v="76" actId="167"/>
          <ac:picMkLst>
            <pc:docMk/>
            <pc:sldMk cId="3940043372" sldId="388"/>
            <ac:picMk id="4" creationId="{2E163FD6-C6AC-4F28-A697-E82BF6081661}"/>
          </ac:picMkLst>
        </pc:picChg>
        <pc:picChg chg="add mod ord">
          <ac:chgData name="huyen tran" userId="2b1b1c2d15a81484" providerId="LiveId" clId="{7BE8F035-5327-4501-BE59-1DC68B54DD48}" dt="2020-07-13T02:02:17.174" v="77"/>
          <ac:picMkLst>
            <pc:docMk/>
            <pc:sldMk cId="3940043372" sldId="388"/>
            <ac:picMk id="10" creationId="{6024D2B8-C547-4ECE-B13F-1809E53CBDA7}"/>
          </ac:picMkLst>
        </pc:picChg>
      </pc:sldChg>
      <pc:sldChg chg="addSp modSp del ord">
        <pc:chgData name="huyen tran" userId="2b1b1c2d15a81484" providerId="LiveId" clId="{7BE8F035-5327-4501-BE59-1DC68B54DD48}" dt="2020-07-14T07:11:41.100" v="2739" actId="2696"/>
        <pc:sldMkLst>
          <pc:docMk/>
          <pc:sldMk cId="2295347964" sldId="389"/>
        </pc:sldMkLst>
        <pc:spChg chg="add mod">
          <ac:chgData name="huyen tran" userId="2b1b1c2d15a81484" providerId="LiveId" clId="{7BE8F035-5327-4501-BE59-1DC68B54DD48}" dt="2020-07-13T04:03:56.075" v="1375" actId="20577"/>
          <ac:spMkLst>
            <pc:docMk/>
            <pc:sldMk cId="2295347964" sldId="389"/>
            <ac:spMk id="5" creationId="{215B6881-FA8A-4A00-B8DB-091392ED4503}"/>
          </ac:spMkLst>
        </pc:spChg>
        <pc:spChg chg="add">
          <ac:chgData name="huyen tran" userId="2b1b1c2d15a81484" providerId="LiveId" clId="{7BE8F035-5327-4501-BE59-1DC68B54DD48}" dt="2020-07-13T03:51:12.699" v="796"/>
          <ac:spMkLst>
            <pc:docMk/>
            <pc:sldMk cId="2295347964" sldId="389"/>
            <ac:spMk id="7" creationId="{E666BDFD-F4AD-4ACB-92C3-50D13B2EEEAF}"/>
          </ac:spMkLst>
        </pc:spChg>
        <pc:spChg chg="mod">
          <ac:chgData name="huyen tran" userId="2b1b1c2d15a81484" providerId="LiveId" clId="{7BE8F035-5327-4501-BE59-1DC68B54DD48}" dt="2020-07-13T04:02:34.658" v="1242" actId="20577"/>
          <ac:spMkLst>
            <pc:docMk/>
            <pc:sldMk cId="2295347964" sldId="389"/>
            <ac:spMk id="34" creationId="{00000000-0000-0000-0000-000000000000}"/>
          </ac:spMkLst>
        </pc:spChg>
        <pc:picChg chg="add mod ord">
          <ac:chgData name="huyen tran" userId="2b1b1c2d15a81484" providerId="LiveId" clId="{7BE8F035-5327-4501-BE59-1DC68B54DD48}" dt="2020-07-13T04:01:06.833" v="1149" actId="167"/>
          <ac:picMkLst>
            <pc:docMk/>
            <pc:sldMk cId="2295347964" sldId="389"/>
            <ac:picMk id="6" creationId="{BB7DD2EA-9638-4A61-9D0A-9E91A90F5241}"/>
          </ac:picMkLst>
        </pc:picChg>
      </pc:sldChg>
      <pc:sldChg chg="addSp delSp modSp del">
        <pc:chgData name="huyen tran" userId="2b1b1c2d15a81484" providerId="LiveId" clId="{7BE8F035-5327-4501-BE59-1DC68B54DD48}" dt="2020-07-14T07:11:41.069" v="2735" actId="2696"/>
        <pc:sldMkLst>
          <pc:docMk/>
          <pc:sldMk cId="1009244904" sldId="390"/>
        </pc:sldMkLst>
        <pc:spChg chg="add del mod">
          <ac:chgData name="huyen tran" userId="2b1b1c2d15a81484" providerId="LiveId" clId="{7BE8F035-5327-4501-BE59-1DC68B54DD48}" dt="2020-07-13T03:43:29.776" v="779" actId="478"/>
          <ac:spMkLst>
            <pc:docMk/>
            <pc:sldMk cId="1009244904" sldId="390"/>
            <ac:spMk id="5" creationId="{65F552C1-BF22-4CDD-9082-468477213C98}"/>
          </ac:spMkLst>
        </pc:spChg>
        <pc:spChg chg="add mod">
          <ac:chgData name="huyen tran" userId="2b1b1c2d15a81484" providerId="LiveId" clId="{7BE8F035-5327-4501-BE59-1DC68B54DD48}" dt="2020-07-13T03:50:47.866" v="793" actId="14100"/>
          <ac:spMkLst>
            <pc:docMk/>
            <pc:sldMk cId="1009244904" sldId="390"/>
            <ac:spMk id="6" creationId="{EF8F9D29-2A90-4AF6-80FB-1D252F92CA0B}"/>
          </ac:spMkLst>
        </pc:spChg>
        <pc:spChg chg="add mod">
          <ac:chgData name="huyen tran" userId="2b1b1c2d15a81484" providerId="LiveId" clId="{7BE8F035-5327-4501-BE59-1DC68B54DD48}" dt="2020-07-13T03:59:28.010" v="1073" actId="207"/>
          <ac:spMkLst>
            <pc:docMk/>
            <pc:sldMk cId="1009244904" sldId="390"/>
            <ac:spMk id="11" creationId="{320C8749-82D1-4BBF-A59E-3AE52BF33D41}"/>
          </ac:spMkLst>
        </pc:spChg>
        <pc:spChg chg="add">
          <ac:chgData name="huyen tran" userId="2b1b1c2d15a81484" providerId="LiveId" clId="{7BE8F035-5327-4501-BE59-1DC68B54DD48}" dt="2020-07-13T03:59:21.243" v="1072"/>
          <ac:spMkLst>
            <pc:docMk/>
            <pc:sldMk cId="1009244904" sldId="390"/>
            <ac:spMk id="12" creationId="{284AAC63-30C6-45DE-8D88-1563D3C641EA}"/>
          </ac:spMkLst>
        </pc:spChg>
        <pc:spChg chg="add mod">
          <ac:chgData name="huyen tran" userId="2b1b1c2d15a81484" providerId="LiveId" clId="{7BE8F035-5327-4501-BE59-1DC68B54DD48}" dt="2020-07-13T03:59:48.519" v="1136" actId="20577"/>
          <ac:spMkLst>
            <pc:docMk/>
            <pc:sldMk cId="1009244904" sldId="390"/>
            <ac:spMk id="13" creationId="{20E5A8CA-2B7F-4A69-A92F-C76ABD1667F8}"/>
          </ac:spMkLst>
        </pc:spChg>
        <pc:spChg chg="mod">
          <ac:chgData name="huyen tran" userId="2b1b1c2d15a81484" providerId="LiveId" clId="{7BE8F035-5327-4501-BE59-1DC68B54DD48}" dt="2020-07-13T04:00:03.617" v="1142" actId="20577"/>
          <ac:spMkLst>
            <pc:docMk/>
            <pc:sldMk cId="1009244904" sldId="390"/>
            <ac:spMk id="34" creationId="{00000000-0000-0000-0000-000000000000}"/>
          </ac:spMkLst>
        </pc:spChg>
        <pc:picChg chg="add del mod ord">
          <ac:chgData name="huyen tran" userId="2b1b1c2d15a81484" providerId="LiveId" clId="{7BE8F035-5327-4501-BE59-1DC68B54DD48}" dt="2020-07-13T03:50:15.752" v="786" actId="478"/>
          <ac:picMkLst>
            <pc:docMk/>
            <pc:sldMk cId="1009244904" sldId="390"/>
            <ac:picMk id="4" creationId="{413E106F-33A9-48DF-8B1C-2C719E2F8114}"/>
          </ac:picMkLst>
        </pc:picChg>
        <pc:picChg chg="add mod ord">
          <ac:chgData name="huyen tran" userId="2b1b1c2d15a81484" providerId="LiveId" clId="{7BE8F035-5327-4501-BE59-1DC68B54DD48}" dt="2020-07-13T03:50:30.066" v="791" actId="1076"/>
          <ac:picMkLst>
            <pc:docMk/>
            <pc:sldMk cId="1009244904" sldId="390"/>
            <ac:picMk id="8" creationId="{A1603ADC-49C0-471C-A761-A14784ABF649}"/>
          </ac:picMkLst>
        </pc:picChg>
      </pc:sldChg>
      <pc:sldChg chg="addSp delSp modSp del">
        <pc:chgData name="huyen tran" userId="2b1b1c2d15a81484" providerId="LiveId" clId="{7BE8F035-5327-4501-BE59-1DC68B54DD48}" dt="2020-07-14T07:11:41.084" v="2736" actId="2696"/>
        <pc:sldMkLst>
          <pc:docMk/>
          <pc:sldMk cId="703753182" sldId="391"/>
        </pc:sldMkLst>
        <pc:spChg chg="add">
          <ac:chgData name="huyen tran" userId="2b1b1c2d15a81484" providerId="LiveId" clId="{7BE8F035-5327-4501-BE59-1DC68B54DD48}" dt="2020-07-13T03:51:07.131" v="794"/>
          <ac:spMkLst>
            <pc:docMk/>
            <pc:sldMk cId="703753182" sldId="391"/>
            <ac:spMk id="6" creationId="{73016C4F-5A8F-4D89-98E8-9B82BB334CC4}"/>
          </ac:spMkLst>
        </pc:spChg>
        <pc:spChg chg="add del mod">
          <ac:chgData name="huyen tran" userId="2b1b1c2d15a81484" providerId="LiveId" clId="{7BE8F035-5327-4501-BE59-1DC68B54DD48}" dt="2020-07-13T03:54:42.120" v="828" actId="478"/>
          <ac:spMkLst>
            <pc:docMk/>
            <pc:sldMk cId="703753182" sldId="391"/>
            <ac:spMk id="7" creationId="{ED40EAB8-C09F-43FE-BB4D-47C7A8AAAB45}"/>
          </ac:spMkLst>
        </pc:spChg>
        <pc:spChg chg="add mod">
          <ac:chgData name="huyen tran" userId="2b1b1c2d15a81484" providerId="LiveId" clId="{7BE8F035-5327-4501-BE59-1DC68B54DD48}" dt="2020-07-13T03:55:38.177" v="856" actId="207"/>
          <ac:spMkLst>
            <pc:docMk/>
            <pc:sldMk cId="703753182" sldId="391"/>
            <ac:spMk id="8" creationId="{2A636EF6-B796-4C4A-ACEC-5EC4486B0365}"/>
          </ac:spMkLst>
        </pc:spChg>
        <pc:spChg chg="add mod">
          <ac:chgData name="huyen tran" userId="2b1b1c2d15a81484" providerId="LiveId" clId="{7BE8F035-5327-4501-BE59-1DC68B54DD48}" dt="2020-07-13T03:55:13.771" v="850" actId="404"/>
          <ac:spMkLst>
            <pc:docMk/>
            <pc:sldMk cId="703753182" sldId="391"/>
            <ac:spMk id="9" creationId="{A749E919-AAA5-4433-80F6-591E510BD4C6}"/>
          </ac:spMkLst>
        </pc:spChg>
        <pc:spChg chg="add mod">
          <ac:chgData name="huyen tran" userId="2b1b1c2d15a81484" providerId="LiveId" clId="{7BE8F035-5327-4501-BE59-1DC68B54DD48}" dt="2020-07-13T03:57:28.016" v="931" actId="1036"/>
          <ac:spMkLst>
            <pc:docMk/>
            <pc:sldMk cId="703753182" sldId="391"/>
            <ac:spMk id="10" creationId="{48C2EA76-47F7-4C27-83EB-255340633B7E}"/>
          </ac:spMkLst>
        </pc:spChg>
        <pc:spChg chg="add mod">
          <ac:chgData name="huyen tran" userId="2b1b1c2d15a81484" providerId="LiveId" clId="{7BE8F035-5327-4501-BE59-1DC68B54DD48}" dt="2020-07-13T03:56:06.482" v="860" actId="207"/>
          <ac:spMkLst>
            <pc:docMk/>
            <pc:sldMk cId="703753182" sldId="391"/>
            <ac:spMk id="12" creationId="{9C8994B1-C785-4777-9340-F7EEBE1012BE}"/>
          </ac:spMkLst>
        </pc:spChg>
        <pc:spChg chg="add mod">
          <ac:chgData name="huyen tran" userId="2b1b1c2d15a81484" providerId="LiveId" clId="{7BE8F035-5327-4501-BE59-1DC68B54DD48}" dt="2020-07-13T03:56:13.289" v="861" actId="207"/>
          <ac:spMkLst>
            <pc:docMk/>
            <pc:sldMk cId="703753182" sldId="391"/>
            <ac:spMk id="13" creationId="{37742763-B25F-469C-A46E-EF74668B66C7}"/>
          </ac:spMkLst>
        </pc:spChg>
        <pc:spChg chg="add mod">
          <ac:chgData name="huyen tran" userId="2b1b1c2d15a81484" providerId="LiveId" clId="{7BE8F035-5327-4501-BE59-1DC68B54DD48}" dt="2020-07-13T03:56:23.042" v="862" actId="207"/>
          <ac:spMkLst>
            <pc:docMk/>
            <pc:sldMk cId="703753182" sldId="391"/>
            <ac:spMk id="14" creationId="{DEEEE0BD-8E8F-483A-816D-86780FFD7948}"/>
          </ac:spMkLst>
        </pc:spChg>
        <pc:spChg chg="add mod">
          <ac:chgData name="huyen tran" userId="2b1b1c2d15a81484" providerId="LiveId" clId="{7BE8F035-5327-4501-BE59-1DC68B54DD48}" dt="2020-07-13T03:57:39.246" v="976" actId="20577"/>
          <ac:spMkLst>
            <pc:docMk/>
            <pc:sldMk cId="703753182" sldId="391"/>
            <ac:spMk id="16" creationId="{10441E08-9B3C-4308-A830-2A12D1AECB6D}"/>
          </ac:spMkLst>
        </pc:spChg>
        <pc:spChg chg="add mod">
          <ac:chgData name="huyen tran" userId="2b1b1c2d15a81484" providerId="LiveId" clId="{7BE8F035-5327-4501-BE59-1DC68B54DD48}" dt="2020-07-13T03:58:36.951" v="1040" actId="20577"/>
          <ac:spMkLst>
            <pc:docMk/>
            <pc:sldMk cId="703753182" sldId="391"/>
            <ac:spMk id="17" creationId="{2192C15C-DF67-4737-ABB0-D9CA2FDB0015}"/>
          </ac:spMkLst>
        </pc:spChg>
        <pc:spChg chg="add mod">
          <ac:chgData name="huyen tran" userId="2b1b1c2d15a81484" providerId="LiveId" clId="{7BE8F035-5327-4501-BE59-1DC68B54DD48}" dt="2020-07-13T03:59:00.419" v="1071" actId="20577"/>
          <ac:spMkLst>
            <pc:docMk/>
            <pc:sldMk cId="703753182" sldId="391"/>
            <ac:spMk id="18" creationId="{C3EC7898-4199-49FB-9122-9505278FA3E2}"/>
          </ac:spMkLst>
        </pc:spChg>
        <pc:picChg chg="add del mod">
          <ac:chgData name="huyen tran" userId="2b1b1c2d15a81484" providerId="LiveId" clId="{7BE8F035-5327-4501-BE59-1DC68B54DD48}" dt="2020-07-13T03:51:43.952" v="802" actId="931"/>
          <ac:picMkLst>
            <pc:docMk/>
            <pc:sldMk cId="703753182" sldId="391"/>
            <ac:picMk id="4" creationId="{ED21582A-9A08-48EB-9A1B-B4FA3350B2C5}"/>
          </ac:picMkLst>
        </pc:picChg>
        <pc:picChg chg="add mod ord">
          <ac:chgData name="huyen tran" userId="2b1b1c2d15a81484" providerId="LiveId" clId="{7BE8F035-5327-4501-BE59-1DC68B54DD48}" dt="2020-07-13T03:58:02.442" v="984" actId="167"/>
          <ac:picMkLst>
            <pc:docMk/>
            <pc:sldMk cId="703753182" sldId="391"/>
            <ac:picMk id="5" creationId="{C1047F67-3153-4E5D-916A-92880EE247ED}"/>
          </ac:picMkLst>
        </pc:picChg>
      </pc:sldChg>
      <pc:sldChg chg="addSp delSp modSp del">
        <pc:chgData name="huyen tran" userId="2b1b1c2d15a81484" providerId="LiveId" clId="{7BE8F035-5327-4501-BE59-1DC68B54DD48}" dt="2020-07-14T07:11:41.100" v="2738" actId="2696"/>
        <pc:sldMkLst>
          <pc:docMk/>
          <pc:sldMk cId="1335275804" sldId="393"/>
        </pc:sldMkLst>
        <pc:spChg chg="add">
          <ac:chgData name="huyen tran" userId="2b1b1c2d15a81484" providerId="LiveId" clId="{7BE8F035-5327-4501-BE59-1DC68B54DD48}" dt="2020-07-13T03:51:08.924" v="795"/>
          <ac:spMkLst>
            <pc:docMk/>
            <pc:sldMk cId="1335275804" sldId="393"/>
            <ac:spMk id="6" creationId="{356D6967-8938-49DE-82E9-012419CAD331}"/>
          </ac:spMkLst>
        </pc:spChg>
        <pc:spChg chg="add">
          <ac:chgData name="huyen tran" userId="2b1b1c2d15a81484" providerId="LiveId" clId="{7BE8F035-5327-4501-BE59-1DC68B54DD48}" dt="2020-07-13T04:02:47.099" v="1243"/>
          <ac:spMkLst>
            <pc:docMk/>
            <pc:sldMk cId="1335275804" sldId="393"/>
            <ac:spMk id="7" creationId="{E6EB9DF1-78CC-47E5-A20D-DA17B45CA471}"/>
          </ac:spMkLst>
        </pc:spChg>
        <pc:spChg chg="add mod">
          <ac:chgData name="huyen tran" userId="2b1b1c2d15a81484" providerId="LiveId" clId="{7BE8F035-5327-4501-BE59-1DC68B54DD48}" dt="2020-07-13T04:03:01.186" v="1279" actId="20577"/>
          <ac:spMkLst>
            <pc:docMk/>
            <pc:sldMk cId="1335275804" sldId="393"/>
            <ac:spMk id="8" creationId="{16E9A11B-9F4F-4029-B4E2-4A7BA87BA7BB}"/>
          </ac:spMkLst>
        </pc:spChg>
        <pc:spChg chg="del">
          <ac:chgData name="huyen tran" userId="2b1b1c2d15a81484" providerId="LiveId" clId="{7BE8F035-5327-4501-BE59-1DC68B54DD48}" dt="2020-07-13T04:02:21.855" v="1219" actId="478"/>
          <ac:spMkLst>
            <pc:docMk/>
            <pc:sldMk cId="1335275804" sldId="393"/>
            <ac:spMk id="34" creationId="{00000000-0000-0000-0000-000000000000}"/>
          </ac:spMkLst>
        </pc:spChg>
        <pc:picChg chg="add mod ord">
          <ac:chgData name="huyen tran" userId="2b1b1c2d15a81484" providerId="LiveId" clId="{7BE8F035-5327-4501-BE59-1DC68B54DD48}" dt="2020-07-13T04:01:00.906" v="1148" actId="167"/>
          <ac:picMkLst>
            <pc:docMk/>
            <pc:sldMk cId="1335275804" sldId="393"/>
            <ac:picMk id="5" creationId="{C7717FA9-4E92-4995-ACB9-C7F6D444DA05}"/>
          </ac:picMkLst>
        </pc:picChg>
      </pc:sldChg>
      <pc:sldChg chg="addSp delSp modSp del">
        <pc:chgData name="huyen tran" userId="2b1b1c2d15a81484" providerId="LiveId" clId="{7BE8F035-5327-4501-BE59-1DC68B54DD48}" dt="2020-07-14T07:11:41.116" v="2740" actId="2696"/>
        <pc:sldMkLst>
          <pc:docMk/>
          <pc:sldMk cId="388600262" sldId="394"/>
        </pc:sldMkLst>
        <pc:spChg chg="add">
          <ac:chgData name="huyen tran" userId="2b1b1c2d15a81484" providerId="LiveId" clId="{7BE8F035-5327-4501-BE59-1DC68B54DD48}" dt="2020-07-13T03:51:14.187" v="797"/>
          <ac:spMkLst>
            <pc:docMk/>
            <pc:sldMk cId="388600262" sldId="394"/>
            <ac:spMk id="6" creationId="{2197E385-E6F1-49D7-A162-906FAB84CE4C}"/>
          </ac:spMkLst>
        </pc:spChg>
        <pc:spChg chg="add">
          <ac:chgData name="huyen tran" userId="2b1b1c2d15a81484" providerId="LiveId" clId="{7BE8F035-5327-4501-BE59-1DC68B54DD48}" dt="2020-07-13T04:03:13.451" v="1281"/>
          <ac:spMkLst>
            <pc:docMk/>
            <pc:sldMk cId="388600262" sldId="394"/>
            <ac:spMk id="7" creationId="{9940BE67-5B26-4DF1-A62A-12B030CD0B0E}"/>
          </ac:spMkLst>
        </pc:spChg>
        <pc:spChg chg="add mod">
          <ac:chgData name="huyen tran" userId="2b1b1c2d15a81484" providerId="LiveId" clId="{7BE8F035-5327-4501-BE59-1DC68B54DD48}" dt="2020-07-13T04:04:01.883" v="1376" actId="6549"/>
          <ac:spMkLst>
            <pc:docMk/>
            <pc:sldMk cId="388600262" sldId="394"/>
            <ac:spMk id="8" creationId="{AAD547FE-D3F3-4057-B6A1-F91BA1FB29E3}"/>
          </ac:spMkLst>
        </pc:spChg>
        <pc:spChg chg="del mod">
          <ac:chgData name="huyen tran" userId="2b1b1c2d15a81484" providerId="LiveId" clId="{7BE8F035-5327-4501-BE59-1DC68B54DD48}" dt="2020-07-13T04:03:35.216" v="1360" actId="478"/>
          <ac:spMkLst>
            <pc:docMk/>
            <pc:sldMk cId="388600262" sldId="394"/>
            <ac:spMk id="34" creationId="{00000000-0000-0000-0000-000000000000}"/>
          </ac:spMkLst>
        </pc:spChg>
        <pc:picChg chg="add mod ord">
          <ac:chgData name="huyen tran" userId="2b1b1c2d15a81484" providerId="LiveId" clId="{7BE8F035-5327-4501-BE59-1DC68B54DD48}" dt="2020-07-13T04:01:13.834" v="1150" actId="167"/>
          <ac:picMkLst>
            <pc:docMk/>
            <pc:sldMk cId="388600262" sldId="394"/>
            <ac:picMk id="5" creationId="{1571C681-7B4C-4217-9525-D815313BA83D}"/>
          </ac:picMkLst>
        </pc:picChg>
      </pc:sldChg>
      <pc:sldChg chg="del">
        <pc:chgData name="huyen tran" userId="2b1b1c2d15a81484" providerId="LiveId" clId="{7BE8F035-5327-4501-BE59-1DC68B54DD48}" dt="2020-07-13T03:40:57.068" v="765" actId="2696"/>
        <pc:sldMkLst>
          <pc:docMk/>
          <pc:sldMk cId="111154086" sldId="396"/>
        </pc:sldMkLst>
      </pc:sldChg>
      <pc:sldChg chg="del">
        <pc:chgData name="huyen tran" userId="2b1b1c2d15a81484" providerId="LiveId" clId="{7BE8F035-5327-4501-BE59-1DC68B54DD48}" dt="2020-07-13T03:40:57.080" v="766" actId="2696"/>
        <pc:sldMkLst>
          <pc:docMk/>
          <pc:sldMk cId="832985768" sldId="397"/>
        </pc:sldMkLst>
      </pc:sldChg>
      <pc:sldChg chg="del">
        <pc:chgData name="huyen tran" userId="2b1b1c2d15a81484" providerId="LiveId" clId="{7BE8F035-5327-4501-BE59-1DC68B54DD48}" dt="2020-07-13T03:40:57.114" v="767" actId="2696"/>
        <pc:sldMkLst>
          <pc:docMk/>
          <pc:sldMk cId="985332537" sldId="398"/>
        </pc:sldMkLst>
      </pc:sldChg>
      <pc:sldChg chg="del">
        <pc:chgData name="huyen tran" userId="2b1b1c2d15a81484" providerId="LiveId" clId="{7BE8F035-5327-4501-BE59-1DC68B54DD48}" dt="2020-07-13T03:40:57.121" v="768" actId="2696"/>
        <pc:sldMkLst>
          <pc:docMk/>
          <pc:sldMk cId="3551041579" sldId="399"/>
        </pc:sldMkLst>
      </pc:sldChg>
      <pc:sldChg chg="del">
        <pc:chgData name="huyen tran" userId="2b1b1c2d15a81484" providerId="LiveId" clId="{7BE8F035-5327-4501-BE59-1DC68B54DD48}" dt="2020-07-13T03:40:57.127" v="769" actId="2696"/>
        <pc:sldMkLst>
          <pc:docMk/>
          <pc:sldMk cId="1933682797" sldId="400"/>
        </pc:sldMkLst>
      </pc:sldChg>
      <pc:sldChg chg="del">
        <pc:chgData name="huyen tran" userId="2b1b1c2d15a81484" providerId="LiveId" clId="{7BE8F035-5327-4501-BE59-1DC68B54DD48}" dt="2020-07-13T03:40:57.138" v="770" actId="2696"/>
        <pc:sldMkLst>
          <pc:docMk/>
          <pc:sldMk cId="2563333417" sldId="401"/>
        </pc:sldMkLst>
      </pc:sldChg>
      <pc:sldChg chg="add del">
        <pc:chgData name="huyen tran" userId="2b1b1c2d15a81484" providerId="LiveId" clId="{7BE8F035-5327-4501-BE59-1DC68B54DD48}" dt="2020-07-13T02:19:54.438" v="497" actId="2696"/>
        <pc:sldMkLst>
          <pc:docMk/>
          <pc:sldMk cId="1348740589" sldId="406"/>
        </pc:sldMkLst>
      </pc:sldChg>
      <pc:sldChg chg="addSp delSp modSp add del">
        <pc:chgData name="huyen tran" userId="2b1b1c2d15a81484" providerId="LiveId" clId="{7BE8F035-5327-4501-BE59-1DC68B54DD48}" dt="2020-07-14T07:11:41.100" v="2737" actId="2696"/>
        <pc:sldMkLst>
          <pc:docMk/>
          <pc:sldMk cId="1747363858" sldId="406"/>
        </pc:sldMkLst>
        <pc:spChg chg="add mod">
          <ac:chgData name="huyen tran" userId="2b1b1c2d15a81484" providerId="LiveId" clId="{7BE8F035-5327-4501-BE59-1DC68B54DD48}" dt="2020-07-13T04:00:23.984" v="1146" actId="1036"/>
          <ac:spMkLst>
            <pc:docMk/>
            <pc:sldMk cId="1747363858" sldId="406"/>
            <ac:spMk id="3" creationId="{C52CBE46-D005-4888-AEF9-C48D00228345}"/>
          </ac:spMkLst>
        </pc:spChg>
        <pc:spChg chg="add del mod">
          <ac:chgData name="huyen tran" userId="2b1b1c2d15a81484" providerId="LiveId" clId="{7BE8F035-5327-4501-BE59-1DC68B54DD48}" dt="2020-07-13T04:04:40.768" v="1409" actId="478"/>
          <ac:spMkLst>
            <pc:docMk/>
            <pc:sldMk cId="1747363858" sldId="406"/>
            <ac:spMk id="4" creationId="{DD23050D-061C-4C8B-916C-C1ED04C1638E}"/>
          </ac:spMkLst>
        </pc:spChg>
        <pc:spChg chg="add del mod">
          <ac:chgData name="huyen tran" userId="2b1b1c2d15a81484" providerId="LiveId" clId="{7BE8F035-5327-4501-BE59-1DC68B54DD48}" dt="2020-07-13T04:04:50.224" v="1411" actId="478"/>
          <ac:spMkLst>
            <pc:docMk/>
            <pc:sldMk cId="1747363858" sldId="406"/>
            <ac:spMk id="7" creationId="{07248C4A-4587-4DD5-90BD-F72028B09799}"/>
          </ac:spMkLst>
        </pc:spChg>
        <pc:spChg chg="add mod">
          <ac:chgData name="huyen tran" userId="2b1b1c2d15a81484" providerId="LiveId" clId="{7BE8F035-5327-4501-BE59-1DC68B54DD48}" dt="2020-07-13T03:53:39.826" v="819" actId="1076"/>
          <ac:spMkLst>
            <pc:docMk/>
            <pc:sldMk cId="1747363858" sldId="406"/>
            <ac:spMk id="8" creationId="{D962DC13-CBBE-4A0A-AA83-7327F50CBEE8}"/>
          </ac:spMkLst>
        </pc:spChg>
        <pc:spChg chg="add mod">
          <ac:chgData name="huyen tran" userId="2b1b1c2d15a81484" providerId="LiveId" clId="{7BE8F035-5327-4501-BE59-1DC68B54DD48}" dt="2020-07-13T03:53:50.418" v="822" actId="1076"/>
          <ac:spMkLst>
            <pc:docMk/>
            <pc:sldMk cId="1747363858" sldId="406"/>
            <ac:spMk id="9" creationId="{17F1AD71-CF43-467A-B71A-48588C93DA30}"/>
          </ac:spMkLst>
        </pc:spChg>
        <pc:spChg chg="add mod">
          <ac:chgData name="huyen tran" userId="2b1b1c2d15a81484" providerId="LiveId" clId="{7BE8F035-5327-4501-BE59-1DC68B54DD48}" dt="2020-07-13T03:54:00.106" v="825" actId="1076"/>
          <ac:spMkLst>
            <pc:docMk/>
            <pc:sldMk cId="1747363858" sldId="406"/>
            <ac:spMk id="10" creationId="{E575D4FE-2D4E-46B2-B284-D2454D2FFF86}"/>
          </ac:spMkLst>
        </pc:spChg>
        <pc:spChg chg="add mod">
          <ac:chgData name="huyen tran" userId="2b1b1c2d15a81484" providerId="LiveId" clId="{7BE8F035-5327-4501-BE59-1DC68B54DD48}" dt="2020-07-13T04:05:13.200" v="1433" actId="20577"/>
          <ac:spMkLst>
            <pc:docMk/>
            <pc:sldMk cId="1747363858" sldId="406"/>
            <ac:spMk id="11" creationId="{E97C607D-F80E-4496-A1F1-D5C0E78B4035}"/>
          </ac:spMkLst>
        </pc:spChg>
        <pc:spChg chg="add mod">
          <ac:chgData name="huyen tran" userId="2b1b1c2d15a81484" providerId="LiveId" clId="{7BE8F035-5327-4501-BE59-1DC68B54DD48}" dt="2020-07-13T04:18:11.136" v="1693" actId="20577"/>
          <ac:spMkLst>
            <pc:docMk/>
            <pc:sldMk cId="1747363858" sldId="406"/>
            <ac:spMk id="12" creationId="{81A59304-DBF7-4791-9CFE-9019DE5B53D7}"/>
          </ac:spMkLst>
        </pc:spChg>
        <pc:spChg chg="add mod">
          <ac:chgData name="huyen tran" userId="2b1b1c2d15a81484" providerId="LiveId" clId="{7BE8F035-5327-4501-BE59-1DC68B54DD48}" dt="2020-07-13T04:05:31.523" v="1438" actId="20577"/>
          <ac:spMkLst>
            <pc:docMk/>
            <pc:sldMk cId="1747363858" sldId="406"/>
            <ac:spMk id="14" creationId="{4A3F47C3-2103-4135-8732-E47647056A9D}"/>
          </ac:spMkLst>
        </pc:spChg>
        <pc:spChg chg="add mod">
          <ac:chgData name="huyen tran" userId="2b1b1c2d15a81484" providerId="LiveId" clId="{7BE8F035-5327-4501-BE59-1DC68B54DD48}" dt="2020-07-13T04:05:35.172" v="1439" actId="20577"/>
          <ac:spMkLst>
            <pc:docMk/>
            <pc:sldMk cId="1747363858" sldId="406"/>
            <ac:spMk id="15" creationId="{9F07AE51-ED4E-4452-962B-CF97B0E3AFA2}"/>
          </ac:spMkLst>
        </pc:spChg>
        <pc:spChg chg="add mod">
          <ac:chgData name="huyen tran" userId="2b1b1c2d15a81484" providerId="LiveId" clId="{7BE8F035-5327-4501-BE59-1DC68B54DD48}" dt="2020-07-13T04:05:37.228" v="1440" actId="20577"/>
          <ac:spMkLst>
            <pc:docMk/>
            <pc:sldMk cId="1747363858" sldId="406"/>
            <ac:spMk id="16" creationId="{38093B68-E1C8-434B-BC26-3BF4590783E2}"/>
          </ac:spMkLst>
        </pc:spChg>
        <pc:spChg chg="add mod">
          <ac:chgData name="huyen tran" userId="2b1b1c2d15a81484" providerId="LiveId" clId="{7BE8F035-5327-4501-BE59-1DC68B54DD48}" dt="2020-07-13T04:05:44.491" v="1441" actId="20577"/>
          <ac:spMkLst>
            <pc:docMk/>
            <pc:sldMk cId="1747363858" sldId="406"/>
            <ac:spMk id="17" creationId="{F5B18276-DA84-4517-968A-73ECDA09DD2B}"/>
          </ac:spMkLst>
        </pc:spChg>
        <pc:spChg chg="add">
          <ac:chgData name="huyen tran" userId="2b1b1c2d15a81484" providerId="LiveId" clId="{7BE8F035-5327-4501-BE59-1DC68B54DD48}" dt="2020-07-13T04:18:00.410" v="1678"/>
          <ac:spMkLst>
            <pc:docMk/>
            <pc:sldMk cId="1747363858" sldId="406"/>
            <ac:spMk id="19" creationId="{09607B3A-7558-4E8D-8E80-B4E0E812F467}"/>
          </ac:spMkLst>
        </pc:spChg>
        <pc:spChg chg="mod">
          <ac:chgData name="huyen tran" userId="2b1b1c2d15a81484" providerId="LiveId" clId="{7BE8F035-5327-4501-BE59-1DC68B54DD48}" dt="2020-07-13T04:04:14.733" v="1407" actId="20577"/>
          <ac:spMkLst>
            <pc:docMk/>
            <pc:sldMk cId="1747363858" sldId="406"/>
            <ac:spMk id="34" creationId="{00000000-0000-0000-0000-000000000000}"/>
          </ac:spMkLst>
        </pc:spChg>
        <pc:picChg chg="mod ord">
          <ac:chgData name="huyen tran" userId="2b1b1c2d15a81484" providerId="LiveId" clId="{7BE8F035-5327-4501-BE59-1DC68B54DD48}" dt="2020-07-13T04:00:37.321" v="1147" actId="167"/>
          <ac:picMkLst>
            <pc:docMk/>
            <pc:sldMk cId="1747363858" sldId="406"/>
            <ac:picMk id="5" creationId="{C1047F67-3153-4E5D-916A-92880EE247ED}"/>
          </ac:picMkLst>
        </pc:picChg>
      </pc:sldChg>
      <pc:sldChg chg="addSp delSp modSp add del">
        <pc:chgData name="huyen tran" userId="2b1b1c2d15a81484" providerId="LiveId" clId="{7BE8F035-5327-4501-BE59-1DC68B54DD48}" dt="2020-07-14T06:32:05.006" v="2622" actId="2696"/>
        <pc:sldMkLst>
          <pc:docMk/>
          <pc:sldMk cId="1478238673" sldId="407"/>
        </pc:sldMkLst>
        <pc:spChg chg="mod">
          <ac:chgData name="huyen tran" userId="2b1b1c2d15a81484" providerId="LiveId" clId="{7BE8F035-5327-4501-BE59-1DC68B54DD48}" dt="2020-07-14T06:20:59.878" v="2409" actId="164"/>
          <ac:spMkLst>
            <pc:docMk/>
            <pc:sldMk cId="1478238673" sldId="407"/>
            <ac:spMk id="4" creationId="{A6CFB7C2-2CAE-4F00-8F5F-C468863F89F5}"/>
          </ac:spMkLst>
        </pc:spChg>
        <pc:spChg chg="mod">
          <ac:chgData name="huyen tran" userId="2b1b1c2d15a81484" providerId="LiveId" clId="{7BE8F035-5327-4501-BE59-1DC68B54DD48}" dt="2020-07-14T06:20:59.878" v="2409" actId="164"/>
          <ac:spMkLst>
            <pc:docMk/>
            <pc:sldMk cId="1478238673" sldId="407"/>
            <ac:spMk id="5" creationId="{A1F39428-7353-4DC2-ACFA-BBF7E674BC15}"/>
          </ac:spMkLst>
        </pc:spChg>
        <pc:spChg chg="mod">
          <ac:chgData name="huyen tran" userId="2b1b1c2d15a81484" providerId="LiveId" clId="{7BE8F035-5327-4501-BE59-1DC68B54DD48}" dt="2020-07-14T06:20:59.878" v="2409" actId="164"/>
          <ac:spMkLst>
            <pc:docMk/>
            <pc:sldMk cId="1478238673" sldId="407"/>
            <ac:spMk id="6" creationId="{A6A661B1-E625-41FF-953E-098CEABC2170}"/>
          </ac:spMkLst>
        </pc:spChg>
        <pc:spChg chg="mod">
          <ac:chgData name="huyen tran" userId="2b1b1c2d15a81484" providerId="LiveId" clId="{7BE8F035-5327-4501-BE59-1DC68B54DD48}" dt="2020-07-14T06:25:43.548" v="2462" actId="108"/>
          <ac:spMkLst>
            <pc:docMk/>
            <pc:sldMk cId="1478238673" sldId="407"/>
            <ac:spMk id="7" creationId="{892F9E62-750E-4DA1-8D34-36680A29FCA6}"/>
          </ac:spMkLst>
        </pc:spChg>
        <pc:spChg chg="mod">
          <ac:chgData name="huyen tran" userId="2b1b1c2d15a81484" providerId="LiveId" clId="{7BE8F035-5327-4501-BE59-1DC68B54DD48}" dt="2020-07-14T06:24:41.024" v="2443" actId="692"/>
          <ac:spMkLst>
            <pc:docMk/>
            <pc:sldMk cId="1478238673" sldId="407"/>
            <ac:spMk id="8" creationId="{84B73CB9-444B-4A66-A17A-7E9D2814C413}"/>
          </ac:spMkLst>
        </pc:spChg>
        <pc:spChg chg="mod">
          <ac:chgData name="huyen tran" userId="2b1b1c2d15a81484" providerId="LiveId" clId="{7BE8F035-5327-4501-BE59-1DC68B54DD48}" dt="2020-07-14T06:24:46.447" v="2444" actId="108"/>
          <ac:spMkLst>
            <pc:docMk/>
            <pc:sldMk cId="1478238673" sldId="407"/>
            <ac:spMk id="12" creationId="{D531CFB7-A702-4FEE-A208-660B93BFAE6B}"/>
          </ac:spMkLst>
        </pc:spChg>
        <pc:spChg chg="mod">
          <ac:chgData name="huyen tran" userId="2b1b1c2d15a81484" providerId="LiveId" clId="{7BE8F035-5327-4501-BE59-1DC68B54DD48}" dt="2020-07-14T06:20:59.878" v="2409" actId="164"/>
          <ac:spMkLst>
            <pc:docMk/>
            <pc:sldMk cId="1478238673" sldId="407"/>
            <ac:spMk id="15" creationId="{EB18401C-296C-4B5F-B8AF-D837CF3DCEED}"/>
          </ac:spMkLst>
        </pc:spChg>
        <pc:spChg chg="mod">
          <ac:chgData name="huyen tran" userId="2b1b1c2d15a81484" providerId="LiveId" clId="{7BE8F035-5327-4501-BE59-1DC68B54DD48}" dt="2020-07-14T06:20:59.878" v="2409" actId="164"/>
          <ac:spMkLst>
            <pc:docMk/>
            <pc:sldMk cId="1478238673" sldId="407"/>
            <ac:spMk id="17" creationId="{8185D10B-691B-4270-A4BC-EADF4FAF487A}"/>
          </ac:spMkLst>
        </pc:spChg>
        <pc:spChg chg="mod">
          <ac:chgData name="huyen tran" userId="2b1b1c2d15a81484" providerId="LiveId" clId="{7BE8F035-5327-4501-BE59-1DC68B54DD48}" dt="2020-07-14T06:20:59.878" v="2409" actId="164"/>
          <ac:spMkLst>
            <pc:docMk/>
            <pc:sldMk cId="1478238673" sldId="407"/>
            <ac:spMk id="18" creationId="{845A9C58-78DE-4A55-9482-D5599CCBFCE8}"/>
          </ac:spMkLst>
        </pc:spChg>
        <pc:spChg chg="mod">
          <ac:chgData name="huyen tran" userId="2b1b1c2d15a81484" providerId="LiveId" clId="{7BE8F035-5327-4501-BE59-1DC68B54DD48}" dt="2020-07-14T06:20:59.878" v="2409" actId="164"/>
          <ac:spMkLst>
            <pc:docMk/>
            <pc:sldMk cId="1478238673" sldId="407"/>
            <ac:spMk id="24" creationId="{C127D75A-C1D3-4538-A2AF-F8F1956630A5}"/>
          </ac:spMkLst>
        </pc:spChg>
        <pc:spChg chg="mod">
          <ac:chgData name="huyen tran" userId="2b1b1c2d15a81484" providerId="LiveId" clId="{7BE8F035-5327-4501-BE59-1DC68B54DD48}" dt="2020-07-14T06:20:59.878" v="2409" actId="164"/>
          <ac:spMkLst>
            <pc:docMk/>
            <pc:sldMk cId="1478238673" sldId="407"/>
            <ac:spMk id="25" creationId="{6BE7971D-A72B-4DA3-80EB-5DC27765A7BA}"/>
          </ac:spMkLst>
        </pc:spChg>
        <pc:spChg chg="del">
          <ac:chgData name="huyen tran" userId="2b1b1c2d15a81484" providerId="LiveId" clId="{7BE8F035-5327-4501-BE59-1DC68B54DD48}" dt="2020-07-14T06:19:56.504" v="2396" actId="478"/>
          <ac:spMkLst>
            <pc:docMk/>
            <pc:sldMk cId="1478238673" sldId="407"/>
            <ac:spMk id="32" creationId="{082481F8-2ED4-4EDC-9290-DD4B82C00275}"/>
          </ac:spMkLst>
        </pc:spChg>
        <pc:spChg chg="mod">
          <ac:chgData name="huyen tran" userId="2b1b1c2d15a81484" providerId="LiveId" clId="{7BE8F035-5327-4501-BE59-1DC68B54DD48}" dt="2020-07-14T06:20:42.645" v="2405" actId="404"/>
          <ac:spMkLst>
            <pc:docMk/>
            <pc:sldMk cId="1478238673" sldId="407"/>
            <ac:spMk id="53" creationId="{40085A3F-E474-4B26-B16C-3D602C7D692C}"/>
          </ac:spMkLst>
        </pc:spChg>
        <pc:spChg chg="mod">
          <ac:chgData name="huyen tran" userId="2b1b1c2d15a81484" providerId="LiveId" clId="{7BE8F035-5327-4501-BE59-1DC68B54DD48}" dt="2020-07-14T06:22:07.709" v="2422" actId="14100"/>
          <ac:spMkLst>
            <pc:docMk/>
            <pc:sldMk cId="1478238673" sldId="407"/>
            <ac:spMk id="58" creationId="{48DADE64-64CD-49D0-BD0D-F79DA8D6BE4F}"/>
          </ac:spMkLst>
        </pc:spChg>
        <pc:spChg chg="mod">
          <ac:chgData name="huyen tran" userId="2b1b1c2d15a81484" providerId="LiveId" clId="{7BE8F035-5327-4501-BE59-1DC68B54DD48}" dt="2020-07-14T06:22:16.625" v="2425" actId="14100"/>
          <ac:spMkLst>
            <pc:docMk/>
            <pc:sldMk cId="1478238673" sldId="407"/>
            <ac:spMk id="59" creationId="{86F5836D-E405-4F7A-92AE-E6A4B902D9ED}"/>
          </ac:spMkLst>
        </pc:spChg>
        <pc:spChg chg="mod">
          <ac:chgData name="huyen tran" userId="2b1b1c2d15a81484" providerId="LiveId" clId="{7BE8F035-5327-4501-BE59-1DC68B54DD48}" dt="2020-07-14T06:20:59.878" v="2409" actId="164"/>
          <ac:spMkLst>
            <pc:docMk/>
            <pc:sldMk cId="1478238673" sldId="407"/>
            <ac:spMk id="66" creationId="{260B7AE6-025F-4C5A-970B-792CA8D703E5}"/>
          </ac:spMkLst>
        </pc:spChg>
        <pc:spChg chg="mod">
          <ac:chgData name="huyen tran" userId="2b1b1c2d15a81484" providerId="LiveId" clId="{7BE8F035-5327-4501-BE59-1DC68B54DD48}" dt="2020-07-14T06:20:59.878" v="2409" actId="164"/>
          <ac:spMkLst>
            <pc:docMk/>
            <pc:sldMk cId="1478238673" sldId="407"/>
            <ac:spMk id="67" creationId="{60581D74-4C42-4CC2-ADF4-7C49B34ABDA3}"/>
          </ac:spMkLst>
        </pc:spChg>
        <pc:spChg chg="mod">
          <ac:chgData name="huyen tran" userId="2b1b1c2d15a81484" providerId="LiveId" clId="{7BE8F035-5327-4501-BE59-1DC68B54DD48}" dt="2020-07-14T06:27:11.449" v="2473" actId="255"/>
          <ac:spMkLst>
            <pc:docMk/>
            <pc:sldMk cId="1478238673" sldId="407"/>
            <ac:spMk id="69" creationId="{18834078-5CE6-4AF3-B7F6-9499F7926CA4}"/>
          </ac:spMkLst>
        </pc:spChg>
        <pc:spChg chg="mod">
          <ac:chgData name="huyen tran" userId="2b1b1c2d15a81484" providerId="LiveId" clId="{7BE8F035-5327-4501-BE59-1DC68B54DD48}" dt="2020-07-14T06:23:36.565" v="2429" actId="688"/>
          <ac:spMkLst>
            <pc:docMk/>
            <pc:sldMk cId="1478238673" sldId="407"/>
            <ac:spMk id="94" creationId="{13AE4A07-4021-41A5-82DD-DEE3987A970D}"/>
          </ac:spMkLst>
        </pc:spChg>
        <pc:spChg chg="mod">
          <ac:chgData name="huyen tran" userId="2b1b1c2d15a81484" providerId="LiveId" clId="{7BE8F035-5327-4501-BE59-1DC68B54DD48}" dt="2020-07-14T06:25:41.347" v="2455" actId="688"/>
          <ac:spMkLst>
            <pc:docMk/>
            <pc:sldMk cId="1478238673" sldId="407"/>
            <ac:spMk id="98" creationId="{CDD09947-59D0-497D-84D8-DCCB816D22CC}"/>
          </ac:spMkLst>
        </pc:spChg>
        <pc:spChg chg="mod">
          <ac:chgData name="huyen tran" userId="2b1b1c2d15a81484" providerId="LiveId" clId="{7BE8F035-5327-4501-BE59-1DC68B54DD48}" dt="2020-07-14T06:25:41.347" v="2456" actId="688"/>
          <ac:spMkLst>
            <pc:docMk/>
            <pc:sldMk cId="1478238673" sldId="407"/>
            <ac:spMk id="100" creationId="{0B34AEAF-CA25-4F8D-ADB1-A4ACFB2FF827}"/>
          </ac:spMkLst>
        </pc:spChg>
        <pc:spChg chg="mod">
          <ac:chgData name="huyen tran" userId="2b1b1c2d15a81484" providerId="LiveId" clId="{7BE8F035-5327-4501-BE59-1DC68B54DD48}" dt="2020-07-14T06:25:43.314" v="2461" actId="688"/>
          <ac:spMkLst>
            <pc:docMk/>
            <pc:sldMk cId="1478238673" sldId="407"/>
            <ac:spMk id="101" creationId="{235601AD-9A6B-4533-BF2D-CE3D705B66DA}"/>
          </ac:spMkLst>
        </pc:spChg>
        <pc:grpChg chg="add mod topLvl">
          <ac:chgData name="huyen tran" userId="2b1b1c2d15a81484" providerId="LiveId" clId="{7BE8F035-5327-4501-BE59-1DC68B54DD48}" dt="2020-07-14T06:21:45.954" v="2417" actId="165"/>
          <ac:grpSpMkLst>
            <pc:docMk/>
            <pc:sldMk cId="1478238673" sldId="407"/>
            <ac:grpSpMk id="2" creationId="{CFA0731C-4A6C-4EAB-A6E3-F8AD9A6135B1}"/>
          </ac:grpSpMkLst>
        </pc:grpChg>
        <pc:grpChg chg="add del mod">
          <ac:chgData name="huyen tran" userId="2b1b1c2d15a81484" providerId="LiveId" clId="{7BE8F035-5327-4501-BE59-1DC68B54DD48}" dt="2020-07-14T06:21:45.954" v="2417" actId="165"/>
          <ac:grpSpMkLst>
            <pc:docMk/>
            <pc:sldMk cId="1478238673" sldId="407"/>
            <ac:grpSpMk id="3" creationId="{429B7AB6-A4DB-4BB2-941D-F35F0A0A7B6D}"/>
          </ac:grpSpMkLst>
        </pc:grpChg>
        <pc:grpChg chg="mod">
          <ac:chgData name="huyen tran" userId="2b1b1c2d15a81484" providerId="LiveId" clId="{7BE8F035-5327-4501-BE59-1DC68B54DD48}" dt="2020-07-14T06:21:19.375" v="2413" actId="1076"/>
          <ac:grpSpMkLst>
            <pc:docMk/>
            <pc:sldMk cId="1478238673" sldId="407"/>
            <ac:grpSpMk id="38" creationId="{6A139679-B123-4155-B19B-D5F2361C70C3}"/>
          </ac:grpSpMkLst>
        </pc:grpChg>
        <pc:grpChg chg="mod">
          <ac:chgData name="huyen tran" userId="2b1b1c2d15a81484" providerId="LiveId" clId="{7BE8F035-5327-4501-BE59-1DC68B54DD48}" dt="2020-07-14T06:21:19.375" v="2413" actId="1076"/>
          <ac:grpSpMkLst>
            <pc:docMk/>
            <pc:sldMk cId="1478238673" sldId="407"/>
            <ac:grpSpMk id="44" creationId="{4A58C148-3E83-4355-8C20-F8F9F759ADD3}"/>
          </ac:grpSpMkLst>
        </pc:grpChg>
        <pc:grpChg chg="mod">
          <ac:chgData name="huyen tran" userId="2b1b1c2d15a81484" providerId="LiveId" clId="{7BE8F035-5327-4501-BE59-1DC68B54DD48}" dt="2020-07-14T06:20:48.488" v="2406" actId="1076"/>
          <ac:grpSpMkLst>
            <pc:docMk/>
            <pc:sldMk cId="1478238673" sldId="407"/>
            <ac:grpSpMk id="50" creationId="{B4CAB0EA-721F-4F68-801D-FAF16451995F}"/>
          </ac:grpSpMkLst>
        </pc:grpChg>
        <pc:grpChg chg="mod">
          <ac:chgData name="huyen tran" userId="2b1b1c2d15a81484" providerId="LiveId" clId="{7BE8F035-5327-4501-BE59-1DC68B54DD48}" dt="2020-07-14T06:21:19.375" v="2413" actId="1076"/>
          <ac:grpSpMkLst>
            <pc:docMk/>
            <pc:sldMk cId="1478238673" sldId="407"/>
            <ac:grpSpMk id="60" creationId="{D64C86D3-E023-4B7F-8F3E-2667963F7161}"/>
          </ac:grpSpMkLst>
        </pc:grpChg>
        <pc:grpChg chg="mod">
          <ac:chgData name="huyen tran" userId="2b1b1c2d15a81484" providerId="LiveId" clId="{7BE8F035-5327-4501-BE59-1DC68B54DD48}" dt="2020-07-14T06:21:19.375" v="2413" actId="1076"/>
          <ac:grpSpMkLst>
            <pc:docMk/>
            <pc:sldMk cId="1478238673" sldId="407"/>
            <ac:grpSpMk id="78" creationId="{BF223EA8-FA24-454D-AFF1-47AD0191C527}"/>
          </ac:grpSpMkLst>
        </pc:grpChg>
        <pc:grpChg chg="mod">
          <ac:chgData name="huyen tran" userId="2b1b1c2d15a81484" providerId="LiveId" clId="{7BE8F035-5327-4501-BE59-1DC68B54DD48}" dt="2020-07-14T06:21:19.375" v="2413" actId="1076"/>
          <ac:grpSpMkLst>
            <pc:docMk/>
            <pc:sldMk cId="1478238673" sldId="407"/>
            <ac:grpSpMk id="84" creationId="{9E0C86D9-64D8-437D-9D96-CBDEA55A43C4}"/>
          </ac:grpSpMkLst>
        </pc:grpChg>
        <pc:grpChg chg="mod">
          <ac:chgData name="huyen tran" userId="2b1b1c2d15a81484" providerId="LiveId" clId="{7BE8F035-5327-4501-BE59-1DC68B54DD48}" dt="2020-07-14T06:21:19.375" v="2413" actId="1076"/>
          <ac:grpSpMkLst>
            <pc:docMk/>
            <pc:sldMk cId="1478238673" sldId="407"/>
            <ac:grpSpMk id="90" creationId="{75CB37A5-11F7-4742-8D94-C3E2CE3CE61F}"/>
          </ac:grpSpMkLst>
        </pc:grpChg>
        <pc:grpChg chg="mod">
          <ac:chgData name="huyen tran" userId="2b1b1c2d15a81484" providerId="LiveId" clId="{7BE8F035-5327-4501-BE59-1DC68B54DD48}" dt="2020-07-14T06:21:19.375" v="2413" actId="1076"/>
          <ac:grpSpMkLst>
            <pc:docMk/>
            <pc:sldMk cId="1478238673" sldId="407"/>
            <ac:grpSpMk id="96" creationId="{D037C905-99D7-48AA-A2CE-F1E98FB0E6FA}"/>
          </ac:grpSpMkLst>
        </pc:grpChg>
        <pc:grpChg chg="mod">
          <ac:chgData name="huyen tran" userId="2b1b1c2d15a81484" providerId="LiveId" clId="{7BE8F035-5327-4501-BE59-1DC68B54DD48}" dt="2020-07-14T06:21:19.375" v="2413" actId="1076"/>
          <ac:grpSpMkLst>
            <pc:docMk/>
            <pc:sldMk cId="1478238673" sldId="407"/>
            <ac:grpSpMk id="102" creationId="{520C1BCB-DE03-4609-BD51-FA069AE60324}"/>
          </ac:grpSpMkLst>
        </pc:grpChg>
        <pc:picChg chg="mod topLvl">
          <ac:chgData name="huyen tran" userId="2b1b1c2d15a81484" providerId="LiveId" clId="{7BE8F035-5327-4501-BE59-1DC68B54DD48}" dt="2020-07-14T06:26:24.368" v="2463" actId="167"/>
          <ac:picMkLst>
            <pc:docMk/>
            <pc:sldMk cId="1478238673" sldId="407"/>
            <ac:picMk id="19" creationId="{00000000-0000-0000-0000-000000000000}"/>
          </ac:picMkLst>
        </pc:picChg>
        <pc:picChg chg="mod">
          <ac:chgData name="huyen tran" userId="2b1b1c2d15a81484" providerId="LiveId" clId="{7BE8F035-5327-4501-BE59-1DC68B54DD48}" dt="2020-07-14T06:20:59.878" v="2409" actId="164"/>
          <ac:picMkLst>
            <pc:docMk/>
            <pc:sldMk cId="1478238673" sldId="407"/>
            <ac:picMk id="68" creationId="{90CCB92C-FAAC-4F7A-9251-C0182D1BC14A}"/>
          </ac:picMkLst>
        </pc:picChg>
        <pc:picChg chg="del mod ord">
          <ac:chgData name="huyen tran" userId="2b1b1c2d15a81484" providerId="LiveId" clId="{7BE8F035-5327-4501-BE59-1DC68B54DD48}" dt="2020-07-14T06:29:35.866" v="2505"/>
          <ac:picMkLst>
            <pc:docMk/>
            <pc:sldMk cId="1478238673" sldId="407"/>
            <ac:picMk id="77" creationId="{0E93EBFE-B766-40BA-9011-80F5D014EDF9}"/>
          </ac:picMkLst>
        </pc:picChg>
      </pc:sldChg>
      <pc:sldChg chg="addSp delSp modSp add">
        <pc:chgData name="huyen tran" userId="2b1b1c2d15a81484" providerId="LiveId" clId="{7BE8F035-5327-4501-BE59-1DC68B54DD48}" dt="2020-07-14T06:31:57.915" v="2621" actId="207"/>
        <pc:sldMkLst>
          <pc:docMk/>
          <pc:sldMk cId="2350271460" sldId="408"/>
        </pc:sldMkLst>
        <pc:spChg chg="mod">
          <ac:chgData name="huyen tran" userId="2b1b1c2d15a81484" providerId="LiveId" clId="{7BE8F035-5327-4501-BE59-1DC68B54DD48}" dt="2020-07-14T06:30:22.740" v="2515" actId="164"/>
          <ac:spMkLst>
            <pc:docMk/>
            <pc:sldMk cId="2350271460" sldId="408"/>
            <ac:spMk id="4" creationId="{A6CFB7C2-2CAE-4F00-8F5F-C468863F89F5}"/>
          </ac:spMkLst>
        </pc:spChg>
        <pc:spChg chg="mod">
          <ac:chgData name="huyen tran" userId="2b1b1c2d15a81484" providerId="LiveId" clId="{7BE8F035-5327-4501-BE59-1DC68B54DD48}" dt="2020-07-14T06:30:22.740" v="2515" actId="164"/>
          <ac:spMkLst>
            <pc:docMk/>
            <pc:sldMk cId="2350271460" sldId="408"/>
            <ac:spMk id="5" creationId="{A1F39428-7353-4DC2-ACFA-BBF7E674BC15}"/>
          </ac:spMkLst>
        </pc:spChg>
        <pc:spChg chg="mod">
          <ac:chgData name="huyen tran" userId="2b1b1c2d15a81484" providerId="LiveId" clId="{7BE8F035-5327-4501-BE59-1DC68B54DD48}" dt="2020-07-14T06:30:22.740" v="2515" actId="164"/>
          <ac:spMkLst>
            <pc:docMk/>
            <pc:sldMk cId="2350271460" sldId="408"/>
            <ac:spMk id="6" creationId="{A6A661B1-E625-41FF-953E-098CEABC2170}"/>
          </ac:spMkLst>
        </pc:spChg>
        <pc:spChg chg="mod">
          <ac:chgData name="huyen tran" userId="2b1b1c2d15a81484" providerId="LiveId" clId="{7BE8F035-5327-4501-BE59-1DC68B54DD48}" dt="2020-07-14T06:30:22.740" v="2515" actId="164"/>
          <ac:spMkLst>
            <pc:docMk/>
            <pc:sldMk cId="2350271460" sldId="408"/>
            <ac:spMk id="7" creationId="{892F9E62-750E-4DA1-8D34-36680A29FCA6}"/>
          </ac:spMkLst>
        </pc:spChg>
        <pc:spChg chg="mod">
          <ac:chgData name="huyen tran" userId="2b1b1c2d15a81484" providerId="LiveId" clId="{7BE8F035-5327-4501-BE59-1DC68B54DD48}" dt="2020-07-14T06:30:22.740" v="2515" actId="164"/>
          <ac:spMkLst>
            <pc:docMk/>
            <pc:sldMk cId="2350271460" sldId="408"/>
            <ac:spMk id="8" creationId="{84B73CB9-444B-4A66-A17A-7E9D2814C413}"/>
          </ac:spMkLst>
        </pc:spChg>
        <pc:spChg chg="mod">
          <ac:chgData name="huyen tran" userId="2b1b1c2d15a81484" providerId="LiveId" clId="{7BE8F035-5327-4501-BE59-1DC68B54DD48}" dt="2020-07-14T06:30:22.740" v="2515" actId="164"/>
          <ac:spMkLst>
            <pc:docMk/>
            <pc:sldMk cId="2350271460" sldId="408"/>
            <ac:spMk id="12" creationId="{D531CFB7-A702-4FEE-A208-660B93BFAE6B}"/>
          </ac:spMkLst>
        </pc:spChg>
        <pc:spChg chg="mod">
          <ac:chgData name="huyen tran" userId="2b1b1c2d15a81484" providerId="LiveId" clId="{7BE8F035-5327-4501-BE59-1DC68B54DD48}" dt="2020-07-14T06:30:22.740" v="2515" actId="164"/>
          <ac:spMkLst>
            <pc:docMk/>
            <pc:sldMk cId="2350271460" sldId="408"/>
            <ac:spMk id="15" creationId="{EB18401C-296C-4B5F-B8AF-D837CF3DCEED}"/>
          </ac:spMkLst>
        </pc:spChg>
        <pc:spChg chg="mod">
          <ac:chgData name="huyen tran" userId="2b1b1c2d15a81484" providerId="LiveId" clId="{7BE8F035-5327-4501-BE59-1DC68B54DD48}" dt="2020-07-14T06:30:22.740" v="2515" actId="164"/>
          <ac:spMkLst>
            <pc:docMk/>
            <pc:sldMk cId="2350271460" sldId="408"/>
            <ac:spMk id="17" creationId="{8185D10B-691B-4270-A4BC-EADF4FAF487A}"/>
          </ac:spMkLst>
        </pc:spChg>
        <pc:spChg chg="mod">
          <ac:chgData name="huyen tran" userId="2b1b1c2d15a81484" providerId="LiveId" clId="{7BE8F035-5327-4501-BE59-1DC68B54DD48}" dt="2020-07-14T06:30:22.740" v="2515" actId="164"/>
          <ac:spMkLst>
            <pc:docMk/>
            <pc:sldMk cId="2350271460" sldId="408"/>
            <ac:spMk id="18" creationId="{845A9C58-78DE-4A55-9482-D5599CCBFCE8}"/>
          </ac:spMkLst>
        </pc:spChg>
        <pc:spChg chg="mod">
          <ac:chgData name="huyen tran" userId="2b1b1c2d15a81484" providerId="LiveId" clId="{7BE8F035-5327-4501-BE59-1DC68B54DD48}" dt="2020-07-14T06:30:22.740" v="2515" actId="164"/>
          <ac:spMkLst>
            <pc:docMk/>
            <pc:sldMk cId="2350271460" sldId="408"/>
            <ac:spMk id="24" creationId="{C127D75A-C1D3-4538-A2AF-F8F1956630A5}"/>
          </ac:spMkLst>
        </pc:spChg>
        <pc:spChg chg="mod">
          <ac:chgData name="huyen tran" userId="2b1b1c2d15a81484" providerId="LiveId" clId="{7BE8F035-5327-4501-BE59-1DC68B54DD48}" dt="2020-07-14T06:30:22.740" v="2515" actId="164"/>
          <ac:spMkLst>
            <pc:docMk/>
            <pc:sldMk cId="2350271460" sldId="408"/>
            <ac:spMk id="25" creationId="{6BE7971D-A72B-4DA3-80EB-5DC27765A7BA}"/>
          </ac:spMkLst>
        </pc:spChg>
        <pc:spChg chg="del">
          <ac:chgData name="huyen tran" userId="2b1b1c2d15a81484" providerId="LiveId" clId="{7BE8F035-5327-4501-BE59-1DC68B54DD48}" dt="2020-07-14T06:29:39.143" v="2506" actId="478"/>
          <ac:spMkLst>
            <pc:docMk/>
            <pc:sldMk cId="2350271460" sldId="408"/>
            <ac:spMk id="32" creationId="{082481F8-2ED4-4EDC-9290-DD4B82C00275}"/>
          </ac:spMkLst>
        </pc:spChg>
        <pc:spChg chg="mod">
          <ac:chgData name="huyen tran" userId="2b1b1c2d15a81484" providerId="LiveId" clId="{7BE8F035-5327-4501-BE59-1DC68B54DD48}" dt="2020-07-14T06:31:52.510" v="2620" actId="692"/>
          <ac:spMkLst>
            <pc:docMk/>
            <pc:sldMk cId="2350271460" sldId="408"/>
            <ac:spMk id="39" creationId="{35A80344-F8A2-4CDB-966C-DB25A2B393D0}"/>
          </ac:spMkLst>
        </pc:spChg>
        <pc:spChg chg="mod">
          <ac:chgData name="huyen tran" userId="2b1b1c2d15a81484" providerId="LiveId" clId="{7BE8F035-5327-4501-BE59-1DC68B54DD48}" dt="2020-07-14T06:31:57.915" v="2621" actId="207"/>
          <ac:spMkLst>
            <pc:docMk/>
            <pc:sldMk cId="2350271460" sldId="408"/>
            <ac:spMk id="48" creationId="{95C1952B-F8ED-4C45-AC7A-7BF4049BA5C9}"/>
          </ac:spMkLst>
        </pc:spChg>
        <pc:spChg chg="mod">
          <ac:chgData name="huyen tran" userId="2b1b1c2d15a81484" providerId="LiveId" clId="{7BE8F035-5327-4501-BE59-1DC68B54DD48}" dt="2020-07-14T06:30:22.740" v="2515" actId="164"/>
          <ac:spMkLst>
            <pc:docMk/>
            <pc:sldMk cId="2350271460" sldId="408"/>
            <ac:spMk id="58" creationId="{48DADE64-64CD-49D0-BD0D-F79DA8D6BE4F}"/>
          </ac:spMkLst>
        </pc:spChg>
        <pc:spChg chg="mod">
          <ac:chgData name="huyen tran" userId="2b1b1c2d15a81484" providerId="LiveId" clId="{7BE8F035-5327-4501-BE59-1DC68B54DD48}" dt="2020-07-14T06:30:22.740" v="2515" actId="164"/>
          <ac:spMkLst>
            <pc:docMk/>
            <pc:sldMk cId="2350271460" sldId="408"/>
            <ac:spMk id="59" creationId="{86F5836D-E405-4F7A-92AE-E6A4B902D9ED}"/>
          </ac:spMkLst>
        </pc:spChg>
        <pc:spChg chg="mod">
          <ac:chgData name="huyen tran" userId="2b1b1c2d15a81484" providerId="LiveId" clId="{7BE8F035-5327-4501-BE59-1DC68B54DD48}" dt="2020-07-14T06:30:22.740" v="2515" actId="164"/>
          <ac:spMkLst>
            <pc:docMk/>
            <pc:sldMk cId="2350271460" sldId="408"/>
            <ac:spMk id="66" creationId="{260B7AE6-025F-4C5A-970B-792CA8D703E5}"/>
          </ac:spMkLst>
        </pc:spChg>
        <pc:spChg chg="mod">
          <ac:chgData name="huyen tran" userId="2b1b1c2d15a81484" providerId="LiveId" clId="{7BE8F035-5327-4501-BE59-1DC68B54DD48}" dt="2020-07-14T06:30:22.740" v="2515" actId="164"/>
          <ac:spMkLst>
            <pc:docMk/>
            <pc:sldMk cId="2350271460" sldId="408"/>
            <ac:spMk id="67" creationId="{60581D74-4C42-4CC2-ADF4-7C49B34ABDA3}"/>
          </ac:spMkLst>
        </pc:spChg>
        <pc:spChg chg="mod">
          <ac:chgData name="huyen tran" userId="2b1b1c2d15a81484" providerId="LiveId" clId="{7BE8F035-5327-4501-BE59-1DC68B54DD48}" dt="2020-07-14T06:30:22.740" v="2515" actId="164"/>
          <ac:spMkLst>
            <pc:docMk/>
            <pc:sldMk cId="2350271460" sldId="408"/>
            <ac:spMk id="69" creationId="{18834078-5CE6-4AF3-B7F6-9499F7926CA4}"/>
          </ac:spMkLst>
        </pc:spChg>
        <pc:grpChg chg="add mod">
          <ac:chgData name="huyen tran" userId="2b1b1c2d15a81484" providerId="LiveId" clId="{7BE8F035-5327-4501-BE59-1DC68B54DD48}" dt="2020-07-14T06:31:41.952" v="2618" actId="1035"/>
          <ac:grpSpMkLst>
            <pc:docMk/>
            <pc:sldMk cId="2350271460" sldId="408"/>
            <ac:grpSpMk id="2" creationId="{D8FD55DF-F68F-4323-83F6-B2346BC67F01}"/>
          </ac:grpSpMkLst>
        </pc:grpChg>
        <pc:grpChg chg="mod">
          <ac:chgData name="huyen tran" userId="2b1b1c2d15a81484" providerId="LiveId" clId="{7BE8F035-5327-4501-BE59-1DC68B54DD48}" dt="2020-07-14T06:31:41.952" v="2618" actId="1035"/>
          <ac:grpSpMkLst>
            <pc:docMk/>
            <pc:sldMk cId="2350271460" sldId="408"/>
            <ac:grpSpMk id="38" creationId="{6A139679-B123-4155-B19B-D5F2361C70C3}"/>
          </ac:grpSpMkLst>
        </pc:grpChg>
        <pc:grpChg chg="mod">
          <ac:chgData name="huyen tran" userId="2b1b1c2d15a81484" providerId="LiveId" clId="{7BE8F035-5327-4501-BE59-1DC68B54DD48}" dt="2020-07-14T06:31:41.952" v="2618" actId="1035"/>
          <ac:grpSpMkLst>
            <pc:docMk/>
            <pc:sldMk cId="2350271460" sldId="408"/>
            <ac:grpSpMk id="44" creationId="{4A58C148-3E83-4355-8C20-F8F9F759ADD3}"/>
          </ac:grpSpMkLst>
        </pc:grpChg>
        <pc:grpChg chg="mod">
          <ac:chgData name="huyen tran" userId="2b1b1c2d15a81484" providerId="LiveId" clId="{7BE8F035-5327-4501-BE59-1DC68B54DD48}" dt="2020-07-14T06:30:05.311" v="2513" actId="1076"/>
          <ac:grpSpMkLst>
            <pc:docMk/>
            <pc:sldMk cId="2350271460" sldId="408"/>
            <ac:grpSpMk id="50" creationId="{B4CAB0EA-721F-4F68-801D-FAF16451995F}"/>
          </ac:grpSpMkLst>
        </pc:grpChg>
        <pc:grpChg chg="mod">
          <ac:chgData name="huyen tran" userId="2b1b1c2d15a81484" providerId="LiveId" clId="{7BE8F035-5327-4501-BE59-1DC68B54DD48}" dt="2020-07-14T06:31:41.952" v="2618" actId="1035"/>
          <ac:grpSpMkLst>
            <pc:docMk/>
            <pc:sldMk cId="2350271460" sldId="408"/>
            <ac:grpSpMk id="60" creationId="{D64C86D3-E023-4B7F-8F3E-2667963F7161}"/>
          </ac:grpSpMkLst>
        </pc:grpChg>
        <pc:grpChg chg="mod">
          <ac:chgData name="huyen tran" userId="2b1b1c2d15a81484" providerId="LiveId" clId="{7BE8F035-5327-4501-BE59-1DC68B54DD48}" dt="2020-07-14T06:31:41.952" v="2618" actId="1035"/>
          <ac:grpSpMkLst>
            <pc:docMk/>
            <pc:sldMk cId="2350271460" sldId="408"/>
            <ac:grpSpMk id="78" creationId="{BF223EA8-FA24-454D-AFF1-47AD0191C527}"/>
          </ac:grpSpMkLst>
        </pc:grpChg>
        <pc:grpChg chg="mod">
          <ac:chgData name="huyen tran" userId="2b1b1c2d15a81484" providerId="LiveId" clId="{7BE8F035-5327-4501-BE59-1DC68B54DD48}" dt="2020-07-14T06:31:41.952" v="2618" actId="1035"/>
          <ac:grpSpMkLst>
            <pc:docMk/>
            <pc:sldMk cId="2350271460" sldId="408"/>
            <ac:grpSpMk id="84" creationId="{9E0C86D9-64D8-437D-9D96-CBDEA55A43C4}"/>
          </ac:grpSpMkLst>
        </pc:grpChg>
        <pc:grpChg chg="mod">
          <ac:chgData name="huyen tran" userId="2b1b1c2d15a81484" providerId="LiveId" clId="{7BE8F035-5327-4501-BE59-1DC68B54DD48}" dt="2020-07-14T06:31:41.952" v="2618" actId="1035"/>
          <ac:grpSpMkLst>
            <pc:docMk/>
            <pc:sldMk cId="2350271460" sldId="408"/>
            <ac:grpSpMk id="90" creationId="{75CB37A5-11F7-4742-8D94-C3E2CE3CE61F}"/>
          </ac:grpSpMkLst>
        </pc:grpChg>
        <pc:grpChg chg="mod">
          <ac:chgData name="huyen tran" userId="2b1b1c2d15a81484" providerId="LiveId" clId="{7BE8F035-5327-4501-BE59-1DC68B54DD48}" dt="2020-07-14T06:31:41.952" v="2618" actId="1035"/>
          <ac:grpSpMkLst>
            <pc:docMk/>
            <pc:sldMk cId="2350271460" sldId="408"/>
            <ac:grpSpMk id="96" creationId="{D037C905-99D7-48AA-A2CE-F1E98FB0E6FA}"/>
          </ac:grpSpMkLst>
        </pc:grpChg>
        <pc:grpChg chg="mod">
          <ac:chgData name="huyen tran" userId="2b1b1c2d15a81484" providerId="LiveId" clId="{7BE8F035-5327-4501-BE59-1DC68B54DD48}" dt="2020-07-14T06:31:41.952" v="2618" actId="1035"/>
          <ac:grpSpMkLst>
            <pc:docMk/>
            <pc:sldMk cId="2350271460" sldId="408"/>
            <ac:grpSpMk id="102" creationId="{520C1BCB-DE03-4609-BD51-FA069AE60324}"/>
          </ac:grpSpMkLst>
        </pc:grpChg>
        <pc:picChg chg="mod">
          <ac:chgData name="huyen tran" userId="2b1b1c2d15a81484" providerId="LiveId" clId="{7BE8F035-5327-4501-BE59-1DC68B54DD48}" dt="2020-07-14T06:31:33.493" v="2583" actId="732"/>
          <ac:picMkLst>
            <pc:docMk/>
            <pc:sldMk cId="2350271460" sldId="408"/>
            <ac:picMk id="19" creationId="{00000000-0000-0000-0000-000000000000}"/>
          </ac:picMkLst>
        </pc:picChg>
        <pc:picChg chg="mod">
          <ac:chgData name="huyen tran" userId="2b1b1c2d15a81484" providerId="LiveId" clId="{7BE8F035-5327-4501-BE59-1DC68B54DD48}" dt="2020-07-14T06:30:22.740" v="2515" actId="164"/>
          <ac:picMkLst>
            <pc:docMk/>
            <pc:sldMk cId="2350271460" sldId="408"/>
            <ac:picMk id="68" creationId="{90CCB92C-FAAC-4F7A-9251-C0182D1BC14A}"/>
          </ac:picMkLst>
        </pc:picChg>
        <pc:picChg chg="add mod modCrop">
          <ac:chgData name="huyen tran" userId="2b1b1c2d15a81484" providerId="LiveId" clId="{7BE8F035-5327-4501-BE59-1DC68B54DD48}" dt="2020-07-14T06:31:23.363" v="2582" actId="1038"/>
          <ac:picMkLst>
            <pc:docMk/>
            <pc:sldMk cId="2350271460" sldId="408"/>
            <ac:picMk id="72" creationId="{1C116DC3-D835-493F-B04A-319D3DF0A154}"/>
          </ac:picMkLst>
        </pc:picChg>
      </pc:sldChg>
      <pc:sldChg chg="addSp delSp modSp add">
        <pc:chgData name="huyen tran" userId="2b1b1c2d15a81484" providerId="LiveId" clId="{7BE8F035-5327-4501-BE59-1DC68B54DD48}" dt="2020-07-14T08:13:47.571" v="3318" actId="113"/>
        <pc:sldMkLst>
          <pc:docMk/>
          <pc:sldMk cId="1091446057" sldId="409"/>
        </pc:sldMkLst>
        <pc:spChg chg="del">
          <ac:chgData name="huyen tran" userId="2b1b1c2d15a81484" providerId="LiveId" clId="{7BE8F035-5327-4501-BE59-1DC68B54DD48}" dt="2020-07-14T07:35:50.480" v="2774" actId="478"/>
          <ac:spMkLst>
            <pc:docMk/>
            <pc:sldMk cId="1091446057" sldId="409"/>
            <ac:spMk id="5" creationId="{38FC9F71-484E-4B80-942A-D95302B6F31A}"/>
          </ac:spMkLst>
        </pc:spChg>
        <pc:spChg chg="add del mod">
          <ac:chgData name="huyen tran" userId="2b1b1c2d15a81484" providerId="LiveId" clId="{7BE8F035-5327-4501-BE59-1DC68B54DD48}" dt="2020-07-14T07:44:03.023" v="3229" actId="478"/>
          <ac:spMkLst>
            <pc:docMk/>
            <pc:sldMk cId="1091446057" sldId="409"/>
            <ac:spMk id="6" creationId="{62710E00-7001-4D97-A763-5B98E800AA16}"/>
          </ac:spMkLst>
        </pc:spChg>
        <pc:spChg chg="del">
          <ac:chgData name="huyen tran" userId="2b1b1c2d15a81484" providerId="LiveId" clId="{7BE8F035-5327-4501-BE59-1DC68B54DD48}" dt="2020-07-14T07:35:53.632" v="2775" actId="478"/>
          <ac:spMkLst>
            <pc:docMk/>
            <pc:sldMk cId="1091446057" sldId="409"/>
            <ac:spMk id="8" creationId="{D38AAE52-D976-4A41-A611-B25BD6053526}"/>
          </ac:spMkLst>
        </pc:spChg>
        <pc:spChg chg="mod">
          <ac:chgData name="huyen tran" userId="2b1b1c2d15a81484" providerId="LiveId" clId="{7BE8F035-5327-4501-BE59-1DC68B54DD48}" dt="2020-07-14T07:37:32.554" v="3041" actId="20577"/>
          <ac:spMkLst>
            <pc:docMk/>
            <pc:sldMk cId="1091446057" sldId="409"/>
            <ac:spMk id="12" creationId="{6A22439C-AA77-49A7-A5C8-8CB6A927287F}"/>
          </ac:spMkLst>
        </pc:spChg>
        <pc:spChg chg="mod">
          <ac:chgData name="huyen tran" userId="2b1b1c2d15a81484" providerId="LiveId" clId="{7BE8F035-5327-4501-BE59-1DC68B54DD48}" dt="2020-07-14T07:37:52.146" v="3051" actId="207"/>
          <ac:spMkLst>
            <pc:docMk/>
            <pc:sldMk cId="1091446057" sldId="409"/>
            <ac:spMk id="13" creationId="{417C3062-B61B-499D-B0AC-9E31FA264CEE}"/>
          </ac:spMkLst>
        </pc:spChg>
        <pc:spChg chg="mod">
          <ac:chgData name="huyen tran" userId="2b1b1c2d15a81484" providerId="LiveId" clId="{7BE8F035-5327-4501-BE59-1DC68B54DD48}" dt="2020-07-14T07:43:58.074" v="3228" actId="20577"/>
          <ac:spMkLst>
            <pc:docMk/>
            <pc:sldMk cId="1091446057" sldId="409"/>
            <ac:spMk id="14" creationId="{9B188312-458A-4E34-BB82-0E6861850546}"/>
          </ac:spMkLst>
        </pc:spChg>
        <pc:spChg chg="add mod">
          <ac:chgData name="huyen tran" userId="2b1b1c2d15a81484" providerId="LiveId" clId="{7BE8F035-5327-4501-BE59-1DC68B54DD48}" dt="2020-07-14T08:13:47.571" v="3318" actId="113"/>
          <ac:spMkLst>
            <pc:docMk/>
            <pc:sldMk cId="1091446057" sldId="409"/>
            <ac:spMk id="16" creationId="{D3006273-8223-42D5-8EFE-BB8499D7D01B}"/>
          </ac:spMkLst>
        </pc:spChg>
        <pc:spChg chg="mod">
          <ac:chgData name="huyen tran" userId="2b1b1c2d15a81484" providerId="LiveId" clId="{7BE8F035-5327-4501-BE59-1DC68B54DD48}" dt="2020-07-14T07:38:00.506" v="3052" actId="207"/>
          <ac:spMkLst>
            <pc:docMk/>
            <pc:sldMk cId="1091446057" sldId="409"/>
            <ac:spMk id="20" creationId="{1BD971EA-C394-4D5F-8588-FAD13CC4FD13}"/>
          </ac:spMkLst>
        </pc:spChg>
        <pc:spChg chg="mod">
          <ac:chgData name="huyen tran" userId="2b1b1c2d15a81484" providerId="LiveId" clId="{7BE8F035-5327-4501-BE59-1DC68B54DD48}" dt="2020-07-14T07:38:06.178" v="3053" actId="207"/>
          <ac:spMkLst>
            <pc:docMk/>
            <pc:sldMk cId="1091446057" sldId="409"/>
            <ac:spMk id="21" creationId="{89DB8D40-413B-4EF3-BBDE-BB9342339D97}"/>
          </ac:spMkLst>
        </pc:spChg>
        <pc:spChg chg="del">
          <ac:chgData name="huyen tran" userId="2b1b1c2d15a81484" providerId="LiveId" clId="{7BE8F035-5327-4501-BE59-1DC68B54DD48}" dt="2020-07-14T07:37:36.064" v="3042" actId="478"/>
          <ac:spMkLst>
            <pc:docMk/>
            <pc:sldMk cId="1091446057" sldId="409"/>
            <ac:spMk id="22" creationId="{7A3A2EDD-7135-4934-A649-65B2D51CCB12}"/>
          </ac:spMkLst>
        </pc:spChg>
        <pc:spChg chg="del">
          <ac:chgData name="huyen tran" userId="2b1b1c2d15a81484" providerId="LiveId" clId="{7BE8F035-5327-4501-BE59-1DC68B54DD48}" dt="2020-07-14T07:37:36.840" v="3043" actId="478"/>
          <ac:spMkLst>
            <pc:docMk/>
            <pc:sldMk cId="1091446057" sldId="409"/>
            <ac:spMk id="23" creationId="{8BBBC661-0A5B-47B9-B3C8-FD0665CAB1D7}"/>
          </ac:spMkLst>
        </pc:spChg>
        <pc:spChg chg="del">
          <ac:chgData name="huyen tran" userId="2b1b1c2d15a81484" providerId="LiveId" clId="{7BE8F035-5327-4501-BE59-1DC68B54DD48}" dt="2020-07-14T07:37:41.528" v="3046" actId="478"/>
          <ac:spMkLst>
            <pc:docMk/>
            <pc:sldMk cId="1091446057" sldId="409"/>
            <ac:spMk id="24" creationId="{C57984C5-EC30-4F4F-9F80-9FA7E2FB0971}"/>
          </ac:spMkLst>
        </pc:spChg>
        <pc:spChg chg="del">
          <ac:chgData name="huyen tran" userId="2b1b1c2d15a81484" providerId="LiveId" clId="{7BE8F035-5327-4501-BE59-1DC68B54DD48}" dt="2020-07-14T07:37:42.890" v="3047" actId="478"/>
          <ac:spMkLst>
            <pc:docMk/>
            <pc:sldMk cId="1091446057" sldId="409"/>
            <ac:spMk id="25" creationId="{03908C43-A25A-4AC3-B41E-1D1F6AA8CC84}"/>
          </ac:spMkLst>
        </pc:spChg>
        <pc:spChg chg="del">
          <ac:chgData name="huyen tran" userId="2b1b1c2d15a81484" providerId="LiveId" clId="{7BE8F035-5327-4501-BE59-1DC68B54DD48}" dt="2020-07-14T07:37:44.375" v="3048" actId="478"/>
          <ac:spMkLst>
            <pc:docMk/>
            <pc:sldMk cId="1091446057" sldId="409"/>
            <ac:spMk id="26" creationId="{2795B476-FEBA-4532-894E-2F1CEEBC31E5}"/>
          </ac:spMkLst>
        </pc:spChg>
        <pc:spChg chg="del">
          <ac:chgData name="huyen tran" userId="2b1b1c2d15a81484" providerId="LiveId" clId="{7BE8F035-5327-4501-BE59-1DC68B54DD48}" dt="2020-07-14T07:37:45.289" v="3049" actId="478"/>
          <ac:spMkLst>
            <pc:docMk/>
            <pc:sldMk cId="1091446057" sldId="409"/>
            <ac:spMk id="27" creationId="{2BCE996A-80A0-44F8-B805-182D873662C7}"/>
          </ac:spMkLst>
        </pc:spChg>
        <pc:spChg chg="del">
          <ac:chgData name="huyen tran" userId="2b1b1c2d15a81484" providerId="LiveId" clId="{7BE8F035-5327-4501-BE59-1DC68B54DD48}" dt="2020-07-14T07:37:46.408" v="3050" actId="478"/>
          <ac:spMkLst>
            <pc:docMk/>
            <pc:sldMk cId="1091446057" sldId="409"/>
            <ac:spMk id="28" creationId="{B5FAE5CD-190E-444B-B80B-15833DA14216}"/>
          </ac:spMkLst>
        </pc:spChg>
        <pc:spChg chg="add del mod">
          <ac:chgData name="huyen tran" userId="2b1b1c2d15a81484" providerId="LiveId" clId="{7BE8F035-5327-4501-BE59-1DC68B54DD48}" dt="2020-07-14T07:44:04.855" v="3230" actId="478"/>
          <ac:spMkLst>
            <pc:docMk/>
            <pc:sldMk cId="1091446057" sldId="409"/>
            <ac:spMk id="29" creationId="{7A1FFCA1-ACA4-46C7-8E88-C98C048AA402}"/>
          </ac:spMkLst>
        </pc:spChg>
        <pc:spChg chg="mod">
          <ac:chgData name="huyen tran" userId="2b1b1c2d15a81484" providerId="LiveId" clId="{7BE8F035-5327-4501-BE59-1DC68B54DD48}" dt="2020-07-14T07:43:51.234" v="3226" actId="20577"/>
          <ac:spMkLst>
            <pc:docMk/>
            <pc:sldMk cId="1091446057" sldId="409"/>
            <ac:spMk id="30" creationId="{3757FD87-3A73-477B-A8F8-88723AAE5548}"/>
          </ac:spMkLst>
        </pc:spChg>
        <pc:spChg chg="mod">
          <ac:chgData name="huyen tran" userId="2b1b1c2d15a81484" providerId="LiveId" clId="{7BE8F035-5327-4501-BE59-1DC68B54DD48}" dt="2020-07-14T07:43:54.826" v="3227" actId="20577"/>
          <ac:spMkLst>
            <pc:docMk/>
            <pc:sldMk cId="1091446057" sldId="409"/>
            <ac:spMk id="31" creationId="{6DD40827-9229-4539-89AE-C70ABD8E9917}"/>
          </ac:spMkLst>
        </pc:spChg>
        <pc:spChg chg="mod">
          <ac:chgData name="huyen tran" userId="2b1b1c2d15a81484" providerId="LiveId" clId="{7BE8F035-5327-4501-BE59-1DC68B54DD48}" dt="2020-07-14T07:36:00.042" v="2776" actId="1076"/>
          <ac:spMkLst>
            <pc:docMk/>
            <pc:sldMk cId="1091446057" sldId="409"/>
            <ac:spMk id="33" creationId="{F5631AD8-914A-479E-90B8-2B9067C64A28}"/>
          </ac:spMkLst>
        </pc:spChg>
        <pc:spChg chg="mod">
          <ac:chgData name="huyen tran" userId="2b1b1c2d15a81484" providerId="LiveId" clId="{7BE8F035-5327-4501-BE59-1DC68B54DD48}" dt="2020-07-14T07:20:27.987" v="2767" actId="20577"/>
          <ac:spMkLst>
            <pc:docMk/>
            <pc:sldMk cId="1091446057" sldId="409"/>
            <ac:spMk id="34" creationId="{00000000-0000-0000-0000-000000000000}"/>
          </ac:spMkLst>
        </pc:spChg>
        <pc:graphicFrameChg chg="del">
          <ac:chgData name="huyen tran" userId="2b1b1c2d15a81484" providerId="LiveId" clId="{7BE8F035-5327-4501-BE59-1DC68B54DD48}" dt="2020-07-14T07:20:56.518" v="2768" actId="478"/>
          <ac:graphicFrameMkLst>
            <pc:docMk/>
            <pc:sldMk cId="1091446057" sldId="409"/>
            <ac:graphicFrameMk id="3" creationId="{60C691E2-1639-4F20-9AC7-81D332599FE9}"/>
          </ac:graphicFrameMkLst>
        </pc:graphicFrameChg>
        <pc:graphicFrameChg chg="add del mod">
          <ac:chgData name="huyen tran" userId="2b1b1c2d15a81484" providerId="LiveId" clId="{7BE8F035-5327-4501-BE59-1DC68B54DD48}" dt="2020-07-14T07:41:19.073" v="3220" actId="478"/>
          <ac:graphicFrameMkLst>
            <pc:docMk/>
            <pc:sldMk cId="1091446057" sldId="409"/>
            <ac:graphicFrameMk id="7" creationId="{C07E5DD7-FE7E-4C5A-BE18-4F7FAEDAC7A3}"/>
          </ac:graphicFrameMkLst>
        </pc:graphicFrameChg>
        <pc:graphicFrameChg chg="add del">
          <ac:chgData name="huyen tran" userId="2b1b1c2d15a81484" providerId="LiveId" clId="{7BE8F035-5327-4501-BE59-1DC68B54DD48}" dt="2020-07-14T08:11:53.529" v="3232"/>
          <ac:graphicFrameMkLst>
            <pc:docMk/>
            <pc:sldMk cId="1091446057" sldId="409"/>
            <ac:graphicFrameMk id="11" creationId="{9E62743F-EDBF-48E0-AB43-DEB42186FF34}"/>
          </ac:graphicFrameMkLst>
        </pc:graphicFrameChg>
        <pc:graphicFrameChg chg="add mod modGraphic">
          <ac:chgData name="huyen tran" userId="2b1b1c2d15a81484" providerId="LiveId" clId="{7BE8F035-5327-4501-BE59-1DC68B54DD48}" dt="2020-07-14T08:12:54.333" v="3241" actId="207"/>
          <ac:graphicFrameMkLst>
            <pc:docMk/>
            <pc:sldMk cId="1091446057" sldId="409"/>
            <ac:graphicFrameMk id="15" creationId="{15EC3675-BFAC-4CB8-9895-6E6BBEA0733D}"/>
          </ac:graphicFrameMkLst>
        </pc:graphicFrameChg>
        <pc:picChg chg="add del mod ord">
          <ac:chgData name="huyen tran" userId="2b1b1c2d15a81484" providerId="LiveId" clId="{7BE8F035-5327-4501-BE59-1DC68B54DD48}" dt="2020-07-14T07:37:38.864" v="3045" actId="478"/>
          <ac:picMkLst>
            <pc:docMk/>
            <pc:sldMk cId="1091446057" sldId="409"/>
            <ac:picMk id="4" creationId="{2E163FD6-C6AC-4F28-A697-E82BF6081661}"/>
          </ac:picMkLst>
        </pc:picChg>
      </pc:sldChg>
      <pc:sldChg chg="addSp delSp modSp add">
        <pc:chgData name="huyen tran" userId="2b1b1c2d15a81484" providerId="LiveId" clId="{7BE8F035-5327-4501-BE59-1DC68B54DD48}" dt="2020-07-14T10:21:16.723" v="4863" actId="14100"/>
        <pc:sldMkLst>
          <pc:docMk/>
          <pc:sldMk cId="2551340415" sldId="410"/>
        </pc:sldMkLst>
        <pc:spChg chg="del">
          <ac:chgData name="huyen tran" userId="2b1b1c2d15a81484" providerId="LiveId" clId="{7BE8F035-5327-4501-BE59-1DC68B54DD48}" dt="2020-07-14T09:11:43.671" v="4131" actId="478"/>
          <ac:spMkLst>
            <pc:docMk/>
            <pc:sldMk cId="2551340415" sldId="410"/>
            <ac:spMk id="2" creationId="{00000000-0000-0000-0000-000000000000}"/>
          </ac:spMkLst>
        </pc:spChg>
        <pc:spChg chg="del">
          <ac:chgData name="huyen tran" userId="2b1b1c2d15a81484" providerId="LiveId" clId="{7BE8F035-5327-4501-BE59-1DC68B54DD48}" dt="2020-07-14T08:24:02.903" v="3351" actId="478"/>
          <ac:spMkLst>
            <pc:docMk/>
            <pc:sldMk cId="2551340415" sldId="410"/>
            <ac:spMk id="3" creationId="{52DBF8FE-E10B-4485-8920-2E19DB5D942D}"/>
          </ac:spMkLst>
        </pc:spChg>
        <pc:spChg chg="add mod">
          <ac:chgData name="huyen tran" userId="2b1b1c2d15a81484" providerId="LiveId" clId="{7BE8F035-5327-4501-BE59-1DC68B54DD48}" dt="2020-07-14T08:33:03.703" v="3792" actId="1076"/>
          <ac:spMkLst>
            <pc:docMk/>
            <pc:sldMk cId="2551340415" sldId="410"/>
            <ac:spMk id="4" creationId="{5B3840D4-3D38-4A70-BD35-77DBE4B289E2}"/>
          </ac:spMkLst>
        </pc:spChg>
        <pc:spChg chg="add mod">
          <ac:chgData name="huyen tran" userId="2b1b1c2d15a81484" providerId="LiveId" clId="{7BE8F035-5327-4501-BE59-1DC68B54DD48}" dt="2020-07-14T08:33:03.703" v="3792" actId="1076"/>
          <ac:spMkLst>
            <pc:docMk/>
            <pc:sldMk cId="2551340415" sldId="410"/>
            <ac:spMk id="5" creationId="{CD854842-A54B-4D58-A5FC-9EEEB4B75C64}"/>
          </ac:spMkLst>
        </pc:spChg>
        <pc:spChg chg="del">
          <ac:chgData name="huyen tran" userId="2b1b1c2d15a81484" providerId="LiveId" clId="{7BE8F035-5327-4501-BE59-1DC68B54DD48}" dt="2020-07-14T08:24:02.903" v="3351" actId="478"/>
          <ac:spMkLst>
            <pc:docMk/>
            <pc:sldMk cId="2551340415" sldId="410"/>
            <ac:spMk id="7" creationId="{A5FCF13E-CA0F-4CBC-B88B-F07036CB6E99}"/>
          </ac:spMkLst>
        </pc:spChg>
        <pc:spChg chg="del">
          <ac:chgData name="huyen tran" userId="2b1b1c2d15a81484" providerId="LiveId" clId="{7BE8F035-5327-4501-BE59-1DC68B54DD48}" dt="2020-07-14T08:24:02.903" v="3351" actId="478"/>
          <ac:spMkLst>
            <pc:docMk/>
            <pc:sldMk cId="2551340415" sldId="410"/>
            <ac:spMk id="8" creationId="{E80E6DE2-A807-4DE8-8430-0F887E70A249}"/>
          </ac:spMkLst>
        </pc:spChg>
        <pc:spChg chg="del">
          <ac:chgData name="huyen tran" userId="2b1b1c2d15a81484" providerId="LiveId" clId="{7BE8F035-5327-4501-BE59-1DC68B54DD48}" dt="2020-07-14T08:24:02.903" v="3351" actId="478"/>
          <ac:spMkLst>
            <pc:docMk/>
            <pc:sldMk cId="2551340415" sldId="410"/>
            <ac:spMk id="9" creationId="{F2D6C53C-D2B9-4425-8BF9-CC97863F3BCA}"/>
          </ac:spMkLst>
        </pc:spChg>
        <pc:spChg chg="del">
          <ac:chgData name="huyen tran" userId="2b1b1c2d15a81484" providerId="LiveId" clId="{7BE8F035-5327-4501-BE59-1DC68B54DD48}" dt="2020-07-14T08:24:02.903" v="3351" actId="478"/>
          <ac:spMkLst>
            <pc:docMk/>
            <pc:sldMk cId="2551340415" sldId="410"/>
            <ac:spMk id="10" creationId="{B8018D57-9CC9-49C4-8E82-EA31AAFDDC82}"/>
          </ac:spMkLst>
        </pc:spChg>
        <pc:spChg chg="del">
          <ac:chgData name="huyen tran" userId="2b1b1c2d15a81484" providerId="LiveId" clId="{7BE8F035-5327-4501-BE59-1DC68B54DD48}" dt="2020-07-14T08:24:02.903" v="3351" actId="478"/>
          <ac:spMkLst>
            <pc:docMk/>
            <pc:sldMk cId="2551340415" sldId="410"/>
            <ac:spMk id="11" creationId="{5E1A8650-85DB-4B8F-9749-B205914A12D1}"/>
          </ac:spMkLst>
        </pc:spChg>
        <pc:spChg chg="del">
          <ac:chgData name="huyen tran" userId="2b1b1c2d15a81484" providerId="LiveId" clId="{7BE8F035-5327-4501-BE59-1DC68B54DD48}" dt="2020-07-14T08:24:02.903" v="3351" actId="478"/>
          <ac:spMkLst>
            <pc:docMk/>
            <pc:sldMk cId="2551340415" sldId="410"/>
            <ac:spMk id="12" creationId="{2AE4C5A5-79CD-4811-8B4C-33B03A688ECB}"/>
          </ac:spMkLst>
        </pc:spChg>
        <pc:spChg chg="del">
          <ac:chgData name="huyen tran" userId="2b1b1c2d15a81484" providerId="LiveId" clId="{7BE8F035-5327-4501-BE59-1DC68B54DD48}" dt="2020-07-14T08:24:02.903" v="3351" actId="478"/>
          <ac:spMkLst>
            <pc:docMk/>
            <pc:sldMk cId="2551340415" sldId="410"/>
            <ac:spMk id="13" creationId="{2068623B-E9EB-4AFA-9408-98B708A52E96}"/>
          </ac:spMkLst>
        </pc:spChg>
        <pc:spChg chg="del">
          <ac:chgData name="huyen tran" userId="2b1b1c2d15a81484" providerId="LiveId" clId="{7BE8F035-5327-4501-BE59-1DC68B54DD48}" dt="2020-07-14T08:24:02.903" v="3351" actId="478"/>
          <ac:spMkLst>
            <pc:docMk/>
            <pc:sldMk cId="2551340415" sldId="410"/>
            <ac:spMk id="14" creationId="{BA0822C2-A4E1-46E9-AA42-89F9AE09AFDA}"/>
          </ac:spMkLst>
        </pc:spChg>
        <pc:spChg chg="del">
          <ac:chgData name="huyen tran" userId="2b1b1c2d15a81484" providerId="LiveId" clId="{7BE8F035-5327-4501-BE59-1DC68B54DD48}" dt="2020-07-14T08:24:02.903" v="3351" actId="478"/>
          <ac:spMkLst>
            <pc:docMk/>
            <pc:sldMk cId="2551340415" sldId="410"/>
            <ac:spMk id="15" creationId="{6401B888-0E22-4EEA-891E-E836A993918A}"/>
          </ac:spMkLst>
        </pc:spChg>
        <pc:spChg chg="del">
          <ac:chgData name="huyen tran" userId="2b1b1c2d15a81484" providerId="LiveId" clId="{7BE8F035-5327-4501-BE59-1DC68B54DD48}" dt="2020-07-14T08:24:02.903" v="3351" actId="478"/>
          <ac:spMkLst>
            <pc:docMk/>
            <pc:sldMk cId="2551340415" sldId="410"/>
            <ac:spMk id="16" creationId="{8C36F8AD-55C8-40A1-99D1-786B861A2632}"/>
          </ac:spMkLst>
        </pc:spChg>
        <pc:spChg chg="del">
          <ac:chgData name="huyen tran" userId="2b1b1c2d15a81484" providerId="LiveId" clId="{7BE8F035-5327-4501-BE59-1DC68B54DD48}" dt="2020-07-14T08:24:02.903" v="3351" actId="478"/>
          <ac:spMkLst>
            <pc:docMk/>
            <pc:sldMk cId="2551340415" sldId="410"/>
            <ac:spMk id="17" creationId="{1B1EFF98-C128-4290-A987-4AEB84D6B366}"/>
          </ac:spMkLst>
        </pc:spChg>
        <pc:spChg chg="del">
          <ac:chgData name="huyen tran" userId="2b1b1c2d15a81484" providerId="LiveId" clId="{7BE8F035-5327-4501-BE59-1DC68B54DD48}" dt="2020-07-14T08:24:02.903" v="3351" actId="478"/>
          <ac:spMkLst>
            <pc:docMk/>
            <pc:sldMk cId="2551340415" sldId="410"/>
            <ac:spMk id="18" creationId="{01AA9792-C984-4290-BA6D-508D1E5384E5}"/>
          </ac:spMkLst>
        </pc:spChg>
        <pc:spChg chg="del">
          <ac:chgData name="huyen tran" userId="2b1b1c2d15a81484" providerId="LiveId" clId="{7BE8F035-5327-4501-BE59-1DC68B54DD48}" dt="2020-07-14T08:24:02.903" v="3351" actId="478"/>
          <ac:spMkLst>
            <pc:docMk/>
            <pc:sldMk cId="2551340415" sldId="410"/>
            <ac:spMk id="19" creationId="{61383D44-EFDD-4CA5-BD00-E5A3D4191B45}"/>
          </ac:spMkLst>
        </pc:spChg>
        <pc:spChg chg="del">
          <ac:chgData name="huyen tran" userId="2b1b1c2d15a81484" providerId="LiveId" clId="{7BE8F035-5327-4501-BE59-1DC68B54DD48}" dt="2020-07-14T08:24:02.903" v="3351" actId="478"/>
          <ac:spMkLst>
            <pc:docMk/>
            <pc:sldMk cId="2551340415" sldId="410"/>
            <ac:spMk id="20" creationId="{5FDD5A34-8D44-4D7D-9E24-1FC3B105B3B8}"/>
          </ac:spMkLst>
        </pc:spChg>
        <pc:spChg chg="del">
          <ac:chgData name="huyen tran" userId="2b1b1c2d15a81484" providerId="LiveId" clId="{7BE8F035-5327-4501-BE59-1DC68B54DD48}" dt="2020-07-14T08:24:02.903" v="3351" actId="478"/>
          <ac:spMkLst>
            <pc:docMk/>
            <pc:sldMk cId="2551340415" sldId="410"/>
            <ac:spMk id="21" creationId="{E9AD29B9-6B9B-4A12-BFD8-88F14C126426}"/>
          </ac:spMkLst>
        </pc:spChg>
        <pc:spChg chg="del">
          <ac:chgData name="huyen tran" userId="2b1b1c2d15a81484" providerId="LiveId" clId="{7BE8F035-5327-4501-BE59-1DC68B54DD48}" dt="2020-07-14T08:24:02.903" v="3351" actId="478"/>
          <ac:spMkLst>
            <pc:docMk/>
            <pc:sldMk cId="2551340415" sldId="410"/>
            <ac:spMk id="22" creationId="{F48813F2-9853-4F92-9C6B-D1C2A56361C1}"/>
          </ac:spMkLst>
        </pc:spChg>
        <pc:spChg chg="del">
          <ac:chgData name="huyen tran" userId="2b1b1c2d15a81484" providerId="LiveId" clId="{7BE8F035-5327-4501-BE59-1DC68B54DD48}" dt="2020-07-14T08:24:02.903" v="3351" actId="478"/>
          <ac:spMkLst>
            <pc:docMk/>
            <pc:sldMk cId="2551340415" sldId="410"/>
            <ac:spMk id="23" creationId="{9D59A1B8-637C-4012-9EE4-2FADFA612DAB}"/>
          </ac:spMkLst>
        </pc:spChg>
        <pc:spChg chg="del">
          <ac:chgData name="huyen tran" userId="2b1b1c2d15a81484" providerId="LiveId" clId="{7BE8F035-5327-4501-BE59-1DC68B54DD48}" dt="2020-07-14T08:24:02.903" v="3351" actId="478"/>
          <ac:spMkLst>
            <pc:docMk/>
            <pc:sldMk cId="2551340415" sldId="410"/>
            <ac:spMk id="24" creationId="{613D3B2D-45FC-4EF6-9B3D-9A8C7904D807}"/>
          </ac:spMkLst>
        </pc:spChg>
        <pc:spChg chg="del">
          <ac:chgData name="huyen tran" userId="2b1b1c2d15a81484" providerId="LiveId" clId="{7BE8F035-5327-4501-BE59-1DC68B54DD48}" dt="2020-07-14T08:24:02.903" v="3351" actId="478"/>
          <ac:spMkLst>
            <pc:docMk/>
            <pc:sldMk cId="2551340415" sldId="410"/>
            <ac:spMk id="25" creationId="{61F55EF5-5787-47C3-B20B-0FE56AE1F7B0}"/>
          </ac:spMkLst>
        </pc:spChg>
        <pc:spChg chg="del">
          <ac:chgData name="huyen tran" userId="2b1b1c2d15a81484" providerId="LiveId" clId="{7BE8F035-5327-4501-BE59-1DC68B54DD48}" dt="2020-07-14T08:24:02.903" v="3351" actId="478"/>
          <ac:spMkLst>
            <pc:docMk/>
            <pc:sldMk cId="2551340415" sldId="410"/>
            <ac:spMk id="26" creationId="{51665D60-B0A6-4FD2-B6F2-AE3B112115FA}"/>
          </ac:spMkLst>
        </pc:spChg>
        <pc:spChg chg="del">
          <ac:chgData name="huyen tran" userId="2b1b1c2d15a81484" providerId="LiveId" clId="{7BE8F035-5327-4501-BE59-1DC68B54DD48}" dt="2020-07-14T08:24:02.903" v="3351" actId="478"/>
          <ac:spMkLst>
            <pc:docMk/>
            <pc:sldMk cId="2551340415" sldId="410"/>
            <ac:spMk id="27" creationId="{3A9B5B75-4181-46FF-9287-DE3BE31EF489}"/>
          </ac:spMkLst>
        </pc:spChg>
        <pc:spChg chg="del">
          <ac:chgData name="huyen tran" userId="2b1b1c2d15a81484" providerId="LiveId" clId="{7BE8F035-5327-4501-BE59-1DC68B54DD48}" dt="2020-07-14T08:24:02.903" v="3351" actId="478"/>
          <ac:spMkLst>
            <pc:docMk/>
            <pc:sldMk cId="2551340415" sldId="410"/>
            <ac:spMk id="29" creationId="{9FB25677-50FE-4EDD-8EE4-6F2FC606CFFE}"/>
          </ac:spMkLst>
        </pc:spChg>
        <pc:spChg chg="add mod">
          <ac:chgData name="huyen tran" userId="2b1b1c2d15a81484" providerId="LiveId" clId="{7BE8F035-5327-4501-BE59-1DC68B54DD48}" dt="2020-07-14T08:33:03.703" v="3792" actId="1076"/>
          <ac:spMkLst>
            <pc:docMk/>
            <pc:sldMk cId="2551340415" sldId="410"/>
            <ac:spMk id="30" creationId="{F95682B3-F70C-46F8-82D3-DC8EF1D87EE3}"/>
          </ac:spMkLst>
        </pc:spChg>
        <pc:spChg chg="add mod">
          <ac:chgData name="huyen tran" userId="2b1b1c2d15a81484" providerId="LiveId" clId="{7BE8F035-5327-4501-BE59-1DC68B54DD48}" dt="2020-07-14T08:33:03.703" v="3792" actId="1076"/>
          <ac:spMkLst>
            <pc:docMk/>
            <pc:sldMk cId="2551340415" sldId="410"/>
            <ac:spMk id="31" creationId="{EDB1C97D-135D-451C-A86B-83CE5A3096EB}"/>
          </ac:spMkLst>
        </pc:spChg>
        <pc:spChg chg="del">
          <ac:chgData name="huyen tran" userId="2b1b1c2d15a81484" providerId="LiveId" clId="{7BE8F035-5327-4501-BE59-1DC68B54DD48}" dt="2020-07-14T08:24:02.903" v="3351" actId="478"/>
          <ac:spMkLst>
            <pc:docMk/>
            <pc:sldMk cId="2551340415" sldId="410"/>
            <ac:spMk id="32" creationId="{F8C0F7DF-B3E2-4DEC-8BC8-EAF2DEDF7087}"/>
          </ac:spMkLst>
        </pc:spChg>
        <pc:spChg chg="add mod">
          <ac:chgData name="huyen tran" userId="2b1b1c2d15a81484" providerId="LiveId" clId="{7BE8F035-5327-4501-BE59-1DC68B54DD48}" dt="2020-07-14T08:33:03.703" v="3792" actId="1076"/>
          <ac:spMkLst>
            <pc:docMk/>
            <pc:sldMk cId="2551340415" sldId="410"/>
            <ac:spMk id="33" creationId="{F52D2C53-AD8D-4810-B477-E949F9E7EE8F}"/>
          </ac:spMkLst>
        </pc:spChg>
        <pc:spChg chg="mod">
          <ac:chgData name="huyen tran" userId="2b1b1c2d15a81484" providerId="LiveId" clId="{7BE8F035-5327-4501-BE59-1DC68B54DD48}" dt="2020-07-14T08:24:24.144" v="3389" actId="20577"/>
          <ac:spMkLst>
            <pc:docMk/>
            <pc:sldMk cId="2551340415" sldId="410"/>
            <ac:spMk id="34" creationId="{00000000-0000-0000-0000-000000000000}"/>
          </ac:spMkLst>
        </pc:spChg>
        <pc:spChg chg="del">
          <ac:chgData name="huyen tran" userId="2b1b1c2d15a81484" providerId="LiveId" clId="{7BE8F035-5327-4501-BE59-1DC68B54DD48}" dt="2020-07-14T08:24:02.903" v="3351" actId="478"/>
          <ac:spMkLst>
            <pc:docMk/>
            <pc:sldMk cId="2551340415" sldId="410"/>
            <ac:spMk id="35" creationId="{903C27FB-0BE7-4F03-970E-5700461B4452}"/>
          </ac:spMkLst>
        </pc:spChg>
        <pc:spChg chg="mod">
          <ac:chgData name="huyen tran" userId="2b1b1c2d15a81484" providerId="LiveId" clId="{7BE8F035-5327-4501-BE59-1DC68B54DD48}" dt="2020-07-14T08:24:42.404" v="3391" actId="692"/>
          <ac:spMkLst>
            <pc:docMk/>
            <pc:sldMk cId="2551340415" sldId="410"/>
            <ac:spMk id="36" creationId="{00000000-0000-0000-0000-000000000000}"/>
          </ac:spMkLst>
        </pc:spChg>
        <pc:spChg chg="del">
          <ac:chgData name="huyen tran" userId="2b1b1c2d15a81484" providerId="LiveId" clId="{7BE8F035-5327-4501-BE59-1DC68B54DD48}" dt="2020-07-14T08:24:02.903" v="3351" actId="478"/>
          <ac:spMkLst>
            <pc:docMk/>
            <pc:sldMk cId="2551340415" sldId="410"/>
            <ac:spMk id="37" creationId="{FB5F48B9-2CA5-4180-A989-9B096F61A914}"/>
          </ac:spMkLst>
        </pc:spChg>
        <pc:spChg chg="del">
          <ac:chgData name="huyen tran" userId="2b1b1c2d15a81484" providerId="LiveId" clId="{7BE8F035-5327-4501-BE59-1DC68B54DD48}" dt="2020-07-14T08:24:02.903" v="3351" actId="478"/>
          <ac:spMkLst>
            <pc:docMk/>
            <pc:sldMk cId="2551340415" sldId="410"/>
            <ac:spMk id="39" creationId="{37C24B00-F2E0-4C1C-9FF3-A852C1C0F6FA}"/>
          </ac:spMkLst>
        </pc:spChg>
        <pc:spChg chg="del">
          <ac:chgData name="huyen tran" userId="2b1b1c2d15a81484" providerId="LiveId" clId="{7BE8F035-5327-4501-BE59-1DC68B54DD48}" dt="2020-07-14T08:24:02.903" v="3351" actId="478"/>
          <ac:spMkLst>
            <pc:docMk/>
            <pc:sldMk cId="2551340415" sldId="410"/>
            <ac:spMk id="40" creationId="{AE1E5A75-43A6-40D0-8F2B-4CBCE2F3D567}"/>
          </ac:spMkLst>
        </pc:spChg>
        <pc:spChg chg="add del mod">
          <ac:chgData name="huyen tran" userId="2b1b1c2d15a81484" providerId="LiveId" clId="{7BE8F035-5327-4501-BE59-1DC68B54DD48}" dt="2020-07-14T08:30:53.373" v="3705" actId="478"/>
          <ac:spMkLst>
            <pc:docMk/>
            <pc:sldMk cId="2551340415" sldId="410"/>
            <ac:spMk id="49" creationId="{3B49EC2F-1811-4E9B-9692-DEBC48194F93}"/>
          </ac:spMkLst>
        </pc:spChg>
        <pc:spChg chg="add del mod">
          <ac:chgData name="huyen tran" userId="2b1b1c2d15a81484" providerId="LiveId" clId="{7BE8F035-5327-4501-BE59-1DC68B54DD48}" dt="2020-07-14T08:33:43.894" v="3831" actId="478"/>
          <ac:spMkLst>
            <pc:docMk/>
            <pc:sldMk cId="2551340415" sldId="410"/>
            <ac:spMk id="50" creationId="{2885F26C-2408-4DB5-B1D2-1834BB180233}"/>
          </ac:spMkLst>
        </pc:spChg>
        <pc:spChg chg="add mod">
          <ac:chgData name="huyen tran" userId="2b1b1c2d15a81484" providerId="LiveId" clId="{7BE8F035-5327-4501-BE59-1DC68B54DD48}" dt="2020-07-14T10:15:34.375" v="4667" actId="1076"/>
          <ac:spMkLst>
            <pc:docMk/>
            <pc:sldMk cId="2551340415" sldId="410"/>
            <ac:spMk id="53" creationId="{36BC27CB-C008-4F4C-8106-4C11D676D8AB}"/>
          </ac:spMkLst>
        </pc:spChg>
        <pc:spChg chg="add mod">
          <ac:chgData name="huyen tran" userId="2b1b1c2d15a81484" providerId="LiveId" clId="{7BE8F035-5327-4501-BE59-1DC68B54DD48}" dt="2020-07-14T10:15:29.511" v="4665" actId="1076"/>
          <ac:spMkLst>
            <pc:docMk/>
            <pc:sldMk cId="2551340415" sldId="410"/>
            <ac:spMk id="54" creationId="{0D2F6009-3EB2-43B5-BEAF-57647296C815}"/>
          </ac:spMkLst>
        </pc:spChg>
        <pc:spChg chg="add del mod">
          <ac:chgData name="huyen tran" userId="2b1b1c2d15a81484" providerId="LiveId" clId="{7BE8F035-5327-4501-BE59-1DC68B54DD48}" dt="2020-07-14T09:11:43.671" v="4131" actId="478"/>
          <ac:spMkLst>
            <pc:docMk/>
            <pc:sldMk cId="2551340415" sldId="410"/>
            <ac:spMk id="55" creationId="{3B26F1C9-AD88-4B92-B14B-78117F223DCC}"/>
          </ac:spMkLst>
        </pc:spChg>
        <pc:spChg chg="add del mod">
          <ac:chgData name="huyen tran" userId="2b1b1c2d15a81484" providerId="LiveId" clId="{7BE8F035-5327-4501-BE59-1DC68B54DD48}" dt="2020-07-14T09:11:43.671" v="4131" actId="478"/>
          <ac:spMkLst>
            <pc:docMk/>
            <pc:sldMk cId="2551340415" sldId="410"/>
            <ac:spMk id="56" creationId="{EDF80296-0F12-4B82-BC8D-3F3E2F94A098}"/>
          </ac:spMkLst>
        </pc:spChg>
        <pc:spChg chg="add del mod">
          <ac:chgData name="huyen tran" userId="2b1b1c2d15a81484" providerId="LiveId" clId="{7BE8F035-5327-4501-BE59-1DC68B54DD48}" dt="2020-07-14T09:11:43.671" v="4131" actId="478"/>
          <ac:spMkLst>
            <pc:docMk/>
            <pc:sldMk cId="2551340415" sldId="410"/>
            <ac:spMk id="57" creationId="{3C9022D4-3CCB-42D8-BAEC-840DBD235AC5}"/>
          </ac:spMkLst>
        </pc:spChg>
        <pc:spChg chg="add del mod">
          <ac:chgData name="huyen tran" userId="2b1b1c2d15a81484" providerId="LiveId" clId="{7BE8F035-5327-4501-BE59-1DC68B54DD48}" dt="2020-07-14T08:42:12.182" v="3875" actId="478"/>
          <ac:spMkLst>
            <pc:docMk/>
            <pc:sldMk cId="2551340415" sldId="410"/>
            <ac:spMk id="58" creationId="{4DBFDCED-1600-4FC6-A8D9-D003BB977C33}"/>
          </ac:spMkLst>
        </pc:spChg>
        <pc:spChg chg="add del mod">
          <ac:chgData name="huyen tran" userId="2b1b1c2d15a81484" providerId="LiveId" clId="{7BE8F035-5327-4501-BE59-1DC68B54DD48}" dt="2020-07-14T09:11:43.671" v="4131" actId="478"/>
          <ac:spMkLst>
            <pc:docMk/>
            <pc:sldMk cId="2551340415" sldId="410"/>
            <ac:spMk id="65" creationId="{3B8CA265-78C8-40D7-825C-439D4C39F6FA}"/>
          </ac:spMkLst>
        </pc:spChg>
        <pc:spChg chg="add del mod">
          <ac:chgData name="huyen tran" userId="2b1b1c2d15a81484" providerId="LiveId" clId="{7BE8F035-5327-4501-BE59-1DC68B54DD48}" dt="2020-07-14T08:46:31.830" v="3913" actId="478"/>
          <ac:spMkLst>
            <pc:docMk/>
            <pc:sldMk cId="2551340415" sldId="410"/>
            <ac:spMk id="66" creationId="{C07C86C5-0054-40E1-B27D-3FD8E053C19E}"/>
          </ac:spMkLst>
        </pc:spChg>
        <pc:spChg chg="add del mod">
          <ac:chgData name="huyen tran" userId="2b1b1c2d15a81484" providerId="LiveId" clId="{7BE8F035-5327-4501-BE59-1DC68B54DD48}" dt="2020-07-14T09:11:47" v="4133" actId="478"/>
          <ac:spMkLst>
            <pc:docMk/>
            <pc:sldMk cId="2551340415" sldId="410"/>
            <ac:spMk id="67" creationId="{369D4212-01A2-426B-8FE8-5B12BCD5F0F9}"/>
          </ac:spMkLst>
        </pc:spChg>
        <pc:spChg chg="add del mod">
          <ac:chgData name="huyen tran" userId="2b1b1c2d15a81484" providerId="LiveId" clId="{7BE8F035-5327-4501-BE59-1DC68B54DD48}" dt="2020-07-14T08:45:12.445" v="3906" actId="478"/>
          <ac:spMkLst>
            <pc:docMk/>
            <pc:sldMk cId="2551340415" sldId="410"/>
            <ac:spMk id="68" creationId="{AB1303DF-DAAB-479C-BB66-F276667076E3}"/>
          </ac:spMkLst>
        </pc:spChg>
        <pc:spChg chg="add del mod">
          <ac:chgData name="huyen tran" userId="2b1b1c2d15a81484" providerId="LiveId" clId="{7BE8F035-5327-4501-BE59-1DC68B54DD48}" dt="2020-07-14T09:11:43.671" v="4131" actId="478"/>
          <ac:spMkLst>
            <pc:docMk/>
            <pc:sldMk cId="2551340415" sldId="410"/>
            <ac:spMk id="69" creationId="{D06DDFD9-7B06-485C-AB41-6CEA13657E7A}"/>
          </ac:spMkLst>
        </pc:spChg>
        <pc:spChg chg="add del mod">
          <ac:chgData name="huyen tran" userId="2b1b1c2d15a81484" providerId="LiveId" clId="{7BE8F035-5327-4501-BE59-1DC68B54DD48}" dt="2020-07-14T08:47:28.438" v="3918" actId="478"/>
          <ac:spMkLst>
            <pc:docMk/>
            <pc:sldMk cId="2551340415" sldId="410"/>
            <ac:spMk id="70" creationId="{AADA90B4-453B-4A2A-BD7D-E7BFF1E6FDCE}"/>
          </ac:spMkLst>
        </pc:spChg>
        <pc:spChg chg="add del mod">
          <ac:chgData name="huyen tran" userId="2b1b1c2d15a81484" providerId="LiveId" clId="{7BE8F035-5327-4501-BE59-1DC68B54DD48}" dt="2020-07-14T09:11:43.671" v="4131" actId="478"/>
          <ac:spMkLst>
            <pc:docMk/>
            <pc:sldMk cId="2551340415" sldId="410"/>
            <ac:spMk id="71" creationId="{478452B5-A794-49EB-98F8-26315866118A}"/>
          </ac:spMkLst>
        </pc:spChg>
        <pc:spChg chg="add del mod">
          <ac:chgData name="huyen tran" userId="2b1b1c2d15a81484" providerId="LiveId" clId="{7BE8F035-5327-4501-BE59-1DC68B54DD48}" dt="2020-07-14T09:11:43.671" v="4131" actId="478"/>
          <ac:spMkLst>
            <pc:docMk/>
            <pc:sldMk cId="2551340415" sldId="410"/>
            <ac:spMk id="72" creationId="{85C3B5A9-6DC0-4737-809B-253ED5482967}"/>
          </ac:spMkLst>
        </pc:spChg>
        <pc:spChg chg="add del mod">
          <ac:chgData name="huyen tran" userId="2b1b1c2d15a81484" providerId="LiveId" clId="{7BE8F035-5327-4501-BE59-1DC68B54DD48}" dt="2020-07-14T09:11:43.671" v="4131" actId="478"/>
          <ac:spMkLst>
            <pc:docMk/>
            <pc:sldMk cId="2551340415" sldId="410"/>
            <ac:spMk id="73" creationId="{2F2B5146-0670-4E1E-87DF-0C76B3B840B3}"/>
          </ac:spMkLst>
        </pc:spChg>
        <pc:spChg chg="add del mod">
          <ac:chgData name="huyen tran" userId="2b1b1c2d15a81484" providerId="LiveId" clId="{7BE8F035-5327-4501-BE59-1DC68B54DD48}" dt="2020-07-14T09:11:43.671" v="4131" actId="478"/>
          <ac:spMkLst>
            <pc:docMk/>
            <pc:sldMk cId="2551340415" sldId="410"/>
            <ac:spMk id="74" creationId="{E165AB72-35F2-4A6D-BFD8-3370A376F60E}"/>
          </ac:spMkLst>
        </pc:spChg>
        <pc:spChg chg="add del mod">
          <ac:chgData name="huyen tran" userId="2b1b1c2d15a81484" providerId="LiveId" clId="{7BE8F035-5327-4501-BE59-1DC68B54DD48}" dt="2020-07-14T09:11:43.671" v="4131" actId="478"/>
          <ac:spMkLst>
            <pc:docMk/>
            <pc:sldMk cId="2551340415" sldId="410"/>
            <ac:spMk id="75" creationId="{83050A15-BB2E-4A07-A343-DF6FD98418DA}"/>
          </ac:spMkLst>
        </pc:spChg>
        <pc:spChg chg="add del mod">
          <ac:chgData name="huyen tran" userId="2b1b1c2d15a81484" providerId="LiveId" clId="{7BE8F035-5327-4501-BE59-1DC68B54DD48}" dt="2020-07-14T09:11:43.671" v="4131" actId="478"/>
          <ac:spMkLst>
            <pc:docMk/>
            <pc:sldMk cId="2551340415" sldId="410"/>
            <ac:spMk id="76" creationId="{1D0992E7-3C38-4200-AB6E-5AE1B7A77084}"/>
          </ac:spMkLst>
        </pc:spChg>
        <pc:spChg chg="add del mod">
          <ac:chgData name="huyen tran" userId="2b1b1c2d15a81484" providerId="LiveId" clId="{7BE8F035-5327-4501-BE59-1DC68B54DD48}" dt="2020-07-14T09:11:43.671" v="4131" actId="478"/>
          <ac:spMkLst>
            <pc:docMk/>
            <pc:sldMk cId="2551340415" sldId="410"/>
            <ac:spMk id="77" creationId="{CAC8DA19-E1FE-4EFE-BD2B-22B1AA562DD9}"/>
          </ac:spMkLst>
        </pc:spChg>
        <pc:spChg chg="add del mod">
          <ac:chgData name="huyen tran" userId="2b1b1c2d15a81484" providerId="LiveId" clId="{7BE8F035-5327-4501-BE59-1DC68B54DD48}" dt="2020-07-14T09:11:43.671" v="4131" actId="478"/>
          <ac:spMkLst>
            <pc:docMk/>
            <pc:sldMk cId="2551340415" sldId="410"/>
            <ac:spMk id="78" creationId="{B2FCC5A0-4916-4075-88B2-43ABF4849784}"/>
          </ac:spMkLst>
        </pc:spChg>
        <pc:spChg chg="add del mod">
          <ac:chgData name="huyen tran" userId="2b1b1c2d15a81484" providerId="LiveId" clId="{7BE8F035-5327-4501-BE59-1DC68B54DD48}" dt="2020-07-14T09:11:43.671" v="4131" actId="478"/>
          <ac:spMkLst>
            <pc:docMk/>
            <pc:sldMk cId="2551340415" sldId="410"/>
            <ac:spMk id="79" creationId="{9CCC38E0-5890-4910-8794-C4A6660225F3}"/>
          </ac:spMkLst>
        </pc:spChg>
        <pc:spChg chg="add del mod">
          <ac:chgData name="huyen tran" userId="2b1b1c2d15a81484" providerId="LiveId" clId="{7BE8F035-5327-4501-BE59-1DC68B54DD48}" dt="2020-07-14T09:11:43.671" v="4131" actId="478"/>
          <ac:spMkLst>
            <pc:docMk/>
            <pc:sldMk cId="2551340415" sldId="410"/>
            <ac:spMk id="80" creationId="{4E09EA99-982A-4770-8CE7-150399FFD8AB}"/>
          </ac:spMkLst>
        </pc:spChg>
        <pc:spChg chg="add del mod">
          <ac:chgData name="huyen tran" userId="2b1b1c2d15a81484" providerId="LiveId" clId="{7BE8F035-5327-4501-BE59-1DC68B54DD48}" dt="2020-07-14T09:11:43.671" v="4131" actId="478"/>
          <ac:spMkLst>
            <pc:docMk/>
            <pc:sldMk cId="2551340415" sldId="410"/>
            <ac:spMk id="81" creationId="{2BE44F90-3FB2-4DC4-9090-CB6E9919C708}"/>
          </ac:spMkLst>
        </pc:spChg>
        <pc:spChg chg="add del mod">
          <ac:chgData name="huyen tran" userId="2b1b1c2d15a81484" providerId="LiveId" clId="{7BE8F035-5327-4501-BE59-1DC68B54DD48}" dt="2020-07-14T09:11:43.671" v="4131" actId="478"/>
          <ac:spMkLst>
            <pc:docMk/>
            <pc:sldMk cId="2551340415" sldId="410"/>
            <ac:spMk id="82" creationId="{0183C4FF-D88A-4A08-AA0F-ADBB2E952606}"/>
          </ac:spMkLst>
        </pc:spChg>
        <pc:spChg chg="add del mod">
          <ac:chgData name="huyen tran" userId="2b1b1c2d15a81484" providerId="LiveId" clId="{7BE8F035-5327-4501-BE59-1DC68B54DD48}" dt="2020-07-14T09:01:10.838" v="4013" actId="478"/>
          <ac:spMkLst>
            <pc:docMk/>
            <pc:sldMk cId="2551340415" sldId="410"/>
            <ac:spMk id="83" creationId="{4A56591E-72E1-4BC5-96FB-69EB367DD228}"/>
          </ac:spMkLst>
        </pc:spChg>
        <pc:spChg chg="add del mod">
          <ac:chgData name="huyen tran" userId="2b1b1c2d15a81484" providerId="LiveId" clId="{7BE8F035-5327-4501-BE59-1DC68B54DD48}" dt="2020-07-14T09:01:21.902" v="4015" actId="478"/>
          <ac:spMkLst>
            <pc:docMk/>
            <pc:sldMk cId="2551340415" sldId="410"/>
            <ac:spMk id="84" creationId="{1DFC19E8-831D-42A4-B585-998A0ED30339}"/>
          </ac:spMkLst>
        </pc:spChg>
        <pc:spChg chg="add del mod">
          <ac:chgData name="huyen tran" userId="2b1b1c2d15a81484" providerId="LiveId" clId="{7BE8F035-5327-4501-BE59-1DC68B54DD48}" dt="2020-07-14T09:11:43.671" v="4131" actId="478"/>
          <ac:spMkLst>
            <pc:docMk/>
            <pc:sldMk cId="2551340415" sldId="410"/>
            <ac:spMk id="85" creationId="{9B75E609-123B-4712-8CAB-F82D40DEED82}"/>
          </ac:spMkLst>
        </pc:spChg>
        <pc:spChg chg="add del mod">
          <ac:chgData name="huyen tran" userId="2b1b1c2d15a81484" providerId="LiveId" clId="{7BE8F035-5327-4501-BE59-1DC68B54DD48}" dt="2020-07-14T09:11:43.671" v="4131" actId="478"/>
          <ac:spMkLst>
            <pc:docMk/>
            <pc:sldMk cId="2551340415" sldId="410"/>
            <ac:spMk id="86" creationId="{70F1FE3E-9960-4532-B724-E6A28BE37BC0}"/>
          </ac:spMkLst>
        </pc:spChg>
        <pc:spChg chg="add del mod">
          <ac:chgData name="huyen tran" userId="2b1b1c2d15a81484" providerId="LiveId" clId="{7BE8F035-5327-4501-BE59-1DC68B54DD48}" dt="2020-07-14T09:11:47" v="4133" actId="478"/>
          <ac:spMkLst>
            <pc:docMk/>
            <pc:sldMk cId="2551340415" sldId="410"/>
            <ac:spMk id="87" creationId="{3A1F048C-C9F9-493C-96A4-B4EC9FAFC6FF}"/>
          </ac:spMkLst>
        </pc:spChg>
        <pc:spChg chg="add del mod">
          <ac:chgData name="huyen tran" userId="2b1b1c2d15a81484" providerId="LiveId" clId="{7BE8F035-5327-4501-BE59-1DC68B54DD48}" dt="2020-07-14T09:11:43.671" v="4131" actId="478"/>
          <ac:spMkLst>
            <pc:docMk/>
            <pc:sldMk cId="2551340415" sldId="410"/>
            <ac:spMk id="88" creationId="{ED6ACB97-0E8D-4DC2-AC9D-5C4DE46E772C}"/>
          </ac:spMkLst>
        </pc:spChg>
        <pc:spChg chg="add del mod">
          <ac:chgData name="huyen tran" userId="2b1b1c2d15a81484" providerId="LiveId" clId="{7BE8F035-5327-4501-BE59-1DC68B54DD48}" dt="2020-07-14T09:03:07.334" v="4042" actId="478"/>
          <ac:spMkLst>
            <pc:docMk/>
            <pc:sldMk cId="2551340415" sldId="410"/>
            <ac:spMk id="89" creationId="{81259D27-EC78-4FEB-AAED-A1AAF80C7A26}"/>
          </ac:spMkLst>
        </pc:spChg>
        <pc:spChg chg="add del mod">
          <ac:chgData name="huyen tran" userId="2b1b1c2d15a81484" providerId="LiveId" clId="{7BE8F035-5327-4501-BE59-1DC68B54DD48}" dt="2020-07-14T09:11:43.671" v="4131" actId="478"/>
          <ac:spMkLst>
            <pc:docMk/>
            <pc:sldMk cId="2551340415" sldId="410"/>
            <ac:spMk id="90" creationId="{A8B4AD51-A8B3-469B-94D1-A80C30A791FE}"/>
          </ac:spMkLst>
        </pc:spChg>
        <pc:spChg chg="add del mod">
          <ac:chgData name="huyen tran" userId="2b1b1c2d15a81484" providerId="LiveId" clId="{7BE8F035-5327-4501-BE59-1DC68B54DD48}" dt="2020-07-14T09:11:47" v="4133" actId="478"/>
          <ac:spMkLst>
            <pc:docMk/>
            <pc:sldMk cId="2551340415" sldId="410"/>
            <ac:spMk id="91" creationId="{65B08E16-ED45-4CF0-B609-152A1B165D9C}"/>
          </ac:spMkLst>
        </pc:spChg>
        <pc:spChg chg="add del mod">
          <ac:chgData name="huyen tran" userId="2b1b1c2d15a81484" providerId="LiveId" clId="{7BE8F035-5327-4501-BE59-1DC68B54DD48}" dt="2020-07-14T09:05:21.541" v="4067" actId="478"/>
          <ac:spMkLst>
            <pc:docMk/>
            <pc:sldMk cId="2551340415" sldId="410"/>
            <ac:spMk id="94" creationId="{DA342E2A-CC63-4267-B95E-25E575C81A1C}"/>
          </ac:spMkLst>
        </pc:spChg>
        <pc:spChg chg="add del mod ord">
          <ac:chgData name="huyen tran" userId="2b1b1c2d15a81484" providerId="LiveId" clId="{7BE8F035-5327-4501-BE59-1DC68B54DD48}" dt="2020-07-14T09:11:43.671" v="4131" actId="478"/>
          <ac:spMkLst>
            <pc:docMk/>
            <pc:sldMk cId="2551340415" sldId="410"/>
            <ac:spMk id="95" creationId="{AEE090DD-644D-4FA1-BB08-160239FCC59F}"/>
          </ac:spMkLst>
        </pc:spChg>
        <pc:spChg chg="add del mod ord">
          <ac:chgData name="huyen tran" userId="2b1b1c2d15a81484" providerId="LiveId" clId="{7BE8F035-5327-4501-BE59-1DC68B54DD48}" dt="2020-07-14T09:11:43.671" v="4131" actId="478"/>
          <ac:spMkLst>
            <pc:docMk/>
            <pc:sldMk cId="2551340415" sldId="410"/>
            <ac:spMk id="96" creationId="{C2FCF702-BEF9-4C2D-9BCD-B7DE40428068}"/>
          </ac:spMkLst>
        </pc:spChg>
        <pc:spChg chg="add mod">
          <ac:chgData name="huyen tran" userId="2b1b1c2d15a81484" providerId="LiveId" clId="{7BE8F035-5327-4501-BE59-1DC68B54DD48}" dt="2020-07-14T09:12:02.583" v="4138" actId="14100"/>
          <ac:spMkLst>
            <pc:docMk/>
            <pc:sldMk cId="2551340415" sldId="410"/>
            <ac:spMk id="105" creationId="{2185245A-84BF-4D19-9569-1A19EA1314B6}"/>
          </ac:spMkLst>
        </pc:spChg>
        <pc:spChg chg="add mod">
          <ac:chgData name="huyen tran" userId="2b1b1c2d15a81484" providerId="LiveId" clId="{7BE8F035-5327-4501-BE59-1DC68B54DD48}" dt="2020-07-14T09:12:05.351" v="4139" actId="571"/>
          <ac:spMkLst>
            <pc:docMk/>
            <pc:sldMk cId="2551340415" sldId="410"/>
            <ac:spMk id="106" creationId="{9DDF0390-6859-440B-8CAF-EF05147EE54E}"/>
          </ac:spMkLst>
        </pc:spChg>
        <pc:spChg chg="add mod ord">
          <ac:chgData name="huyen tran" userId="2b1b1c2d15a81484" providerId="LiveId" clId="{7BE8F035-5327-4501-BE59-1DC68B54DD48}" dt="2020-07-14T09:29:08.008" v="4332" actId="1076"/>
          <ac:spMkLst>
            <pc:docMk/>
            <pc:sldMk cId="2551340415" sldId="410"/>
            <ac:spMk id="111" creationId="{8E3B30CD-1E87-4B5A-A915-68E84E84BCC7}"/>
          </ac:spMkLst>
        </pc:spChg>
        <pc:spChg chg="add mod ord">
          <ac:chgData name="huyen tran" userId="2b1b1c2d15a81484" providerId="LiveId" clId="{7BE8F035-5327-4501-BE59-1DC68B54DD48}" dt="2020-07-14T09:29:15.927" v="4333" actId="14100"/>
          <ac:spMkLst>
            <pc:docMk/>
            <pc:sldMk cId="2551340415" sldId="410"/>
            <ac:spMk id="112" creationId="{660FB9DC-629B-49F9-ACC1-3FF8275159CA}"/>
          </ac:spMkLst>
        </pc:spChg>
        <pc:spChg chg="add del mod">
          <ac:chgData name="huyen tran" userId="2b1b1c2d15a81484" providerId="LiveId" clId="{7BE8F035-5327-4501-BE59-1DC68B54DD48}" dt="2020-07-14T09:19:34.982" v="4185" actId="478"/>
          <ac:spMkLst>
            <pc:docMk/>
            <pc:sldMk cId="2551340415" sldId="410"/>
            <ac:spMk id="113" creationId="{268EA622-E07B-44BD-8946-1E0B7328ED76}"/>
          </ac:spMkLst>
        </pc:spChg>
        <pc:spChg chg="add mod">
          <ac:chgData name="huyen tran" userId="2b1b1c2d15a81484" providerId="LiveId" clId="{7BE8F035-5327-4501-BE59-1DC68B54DD48}" dt="2020-07-14T09:23:40.926" v="4243" actId="692"/>
          <ac:spMkLst>
            <pc:docMk/>
            <pc:sldMk cId="2551340415" sldId="410"/>
            <ac:spMk id="114" creationId="{2BD39EFC-699E-4810-81EB-E6DB5C5A1BC2}"/>
          </ac:spMkLst>
        </pc:spChg>
        <pc:spChg chg="add mod">
          <ac:chgData name="huyen tran" userId="2b1b1c2d15a81484" providerId="LiveId" clId="{7BE8F035-5327-4501-BE59-1DC68B54DD48}" dt="2020-07-14T09:31:30.942" v="4341" actId="692"/>
          <ac:spMkLst>
            <pc:docMk/>
            <pc:sldMk cId="2551340415" sldId="410"/>
            <ac:spMk id="115" creationId="{96E28443-EEBA-4251-90AD-2C1458FAF9B7}"/>
          </ac:spMkLst>
        </pc:spChg>
        <pc:spChg chg="add mod">
          <ac:chgData name="huyen tran" userId="2b1b1c2d15a81484" providerId="LiveId" clId="{7BE8F035-5327-4501-BE59-1DC68B54DD48}" dt="2020-07-14T09:23:47.598" v="4244" actId="692"/>
          <ac:spMkLst>
            <pc:docMk/>
            <pc:sldMk cId="2551340415" sldId="410"/>
            <ac:spMk id="116" creationId="{EB1B6C66-5A5E-452B-A490-B61B9FEC9F9A}"/>
          </ac:spMkLst>
        </pc:spChg>
        <pc:spChg chg="add mod ord">
          <ac:chgData name="huyen tran" userId="2b1b1c2d15a81484" providerId="LiveId" clId="{7BE8F035-5327-4501-BE59-1DC68B54DD48}" dt="2020-07-14T09:53:53.448" v="4578" actId="1035"/>
          <ac:spMkLst>
            <pc:docMk/>
            <pc:sldMk cId="2551340415" sldId="410"/>
            <ac:spMk id="125" creationId="{82E299E4-355C-47DB-A00E-E0D01DC688E1}"/>
          </ac:spMkLst>
        </pc:spChg>
        <pc:spChg chg="add mod ord">
          <ac:chgData name="huyen tran" userId="2b1b1c2d15a81484" providerId="LiveId" clId="{7BE8F035-5327-4501-BE59-1DC68B54DD48}" dt="2020-07-14T09:53:45.295" v="4574" actId="1036"/>
          <ac:spMkLst>
            <pc:docMk/>
            <pc:sldMk cId="2551340415" sldId="410"/>
            <ac:spMk id="126" creationId="{C39029C9-B5F6-4D18-8D26-F19B8206F967}"/>
          </ac:spMkLst>
        </pc:spChg>
        <pc:spChg chg="add del mod">
          <ac:chgData name="huyen tran" userId="2b1b1c2d15a81484" providerId="LiveId" clId="{7BE8F035-5327-4501-BE59-1DC68B54DD48}" dt="2020-07-14T09:53:20.023" v="4561" actId="478"/>
          <ac:spMkLst>
            <pc:docMk/>
            <pc:sldMk cId="2551340415" sldId="410"/>
            <ac:spMk id="127" creationId="{8BEEFF7E-6020-4B72-A020-82327D57E723}"/>
          </ac:spMkLst>
        </pc:spChg>
        <pc:spChg chg="add del mod">
          <ac:chgData name="huyen tran" userId="2b1b1c2d15a81484" providerId="LiveId" clId="{7BE8F035-5327-4501-BE59-1DC68B54DD48}" dt="2020-07-14T09:53:17.491" v="4560" actId="478"/>
          <ac:spMkLst>
            <pc:docMk/>
            <pc:sldMk cId="2551340415" sldId="410"/>
            <ac:spMk id="128" creationId="{B6A73205-427B-48D5-B3B2-2AA5BE327485}"/>
          </ac:spMkLst>
        </pc:spChg>
        <pc:spChg chg="add del mod">
          <ac:chgData name="huyen tran" userId="2b1b1c2d15a81484" providerId="LiveId" clId="{7BE8F035-5327-4501-BE59-1DC68B54DD48}" dt="2020-07-14T09:53:15.873" v="4559" actId="478"/>
          <ac:spMkLst>
            <pc:docMk/>
            <pc:sldMk cId="2551340415" sldId="410"/>
            <ac:spMk id="129" creationId="{8624153A-E4C8-4CF5-AAD9-1CCE72F7505B}"/>
          </ac:spMkLst>
        </pc:spChg>
        <pc:spChg chg="add mod">
          <ac:chgData name="huyen tran" userId="2b1b1c2d15a81484" providerId="LiveId" clId="{7BE8F035-5327-4501-BE59-1DC68B54DD48}" dt="2020-07-14T09:27:06.686" v="4290" actId="571"/>
          <ac:spMkLst>
            <pc:docMk/>
            <pc:sldMk cId="2551340415" sldId="410"/>
            <ac:spMk id="130" creationId="{0786AB87-9C08-495A-993E-10103F999A27}"/>
          </ac:spMkLst>
        </pc:spChg>
        <pc:spChg chg="add mod">
          <ac:chgData name="huyen tran" userId="2b1b1c2d15a81484" providerId="LiveId" clId="{7BE8F035-5327-4501-BE59-1DC68B54DD48}" dt="2020-07-14T09:27:06.686" v="4290" actId="571"/>
          <ac:spMkLst>
            <pc:docMk/>
            <pc:sldMk cId="2551340415" sldId="410"/>
            <ac:spMk id="131" creationId="{D0A5C3C0-64F5-4C87-86F0-DDD76254EA63}"/>
          </ac:spMkLst>
        </pc:spChg>
        <pc:spChg chg="add mod">
          <ac:chgData name="huyen tran" userId="2b1b1c2d15a81484" providerId="LiveId" clId="{7BE8F035-5327-4501-BE59-1DC68B54DD48}" dt="2020-07-14T09:27:11.789" v="4292" actId="571"/>
          <ac:spMkLst>
            <pc:docMk/>
            <pc:sldMk cId="2551340415" sldId="410"/>
            <ac:spMk id="132" creationId="{415DEE21-9468-4D69-BAE4-A8D95358939F}"/>
          </ac:spMkLst>
        </pc:spChg>
        <pc:spChg chg="add mod">
          <ac:chgData name="huyen tran" userId="2b1b1c2d15a81484" providerId="LiveId" clId="{7BE8F035-5327-4501-BE59-1DC68B54DD48}" dt="2020-07-14T09:27:15.933" v="4294" actId="571"/>
          <ac:spMkLst>
            <pc:docMk/>
            <pc:sldMk cId="2551340415" sldId="410"/>
            <ac:spMk id="134" creationId="{FC2471F1-B670-453F-BB38-C40537286207}"/>
          </ac:spMkLst>
        </pc:spChg>
        <pc:spChg chg="add del mod">
          <ac:chgData name="huyen tran" userId="2b1b1c2d15a81484" providerId="LiveId" clId="{7BE8F035-5327-4501-BE59-1DC68B54DD48}" dt="2020-07-14T09:53:12.949" v="4558" actId="478"/>
          <ac:spMkLst>
            <pc:docMk/>
            <pc:sldMk cId="2551340415" sldId="410"/>
            <ac:spMk id="135" creationId="{25201FE3-8A08-43D0-A692-521CF6897871}"/>
          </ac:spMkLst>
        </pc:spChg>
        <pc:spChg chg="add mod">
          <ac:chgData name="huyen tran" userId="2b1b1c2d15a81484" providerId="LiveId" clId="{7BE8F035-5327-4501-BE59-1DC68B54DD48}" dt="2020-07-14T09:33:35.525" v="4356" actId="14861"/>
          <ac:spMkLst>
            <pc:docMk/>
            <pc:sldMk cId="2551340415" sldId="410"/>
            <ac:spMk id="136" creationId="{500715A4-AE24-4E02-9334-ABF943A93FDB}"/>
          </ac:spMkLst>
        </pc:spChg>
        <pc:spChg chg="add mod">
          <ac:chgData name="huyen tran" userId="2b1b1c2d15a81484" providerId="LiveId" clId="{7BE8F035-5327-4501-BE59-1DC68B54DD48}" dt="2020-07-14T09:33:34.606" v="4355" actId="108"/>
          <ac:spMkLst>
            <pc:docMk/>
            <pc:sldMk cId="2551340415" sldId="410"/>
            <ac:spMk id="137" creationId="{CEE79F6C-16DD-4504-9271-DED655B021B0}"/>
          </ac:spMkLst>
        </pc:spChg>
        <pc:spChg chg="add mod">
          <ac:chgData name="huyen tran" userId="2b1b1c2d15a81484" providerId="LiveId" clId="{7BE8F035-5327-4501-BE59-1DC68B54DD48}" dt="2020-07-14T09:33:32.710" v="4354" actId="108"/>
          <ac:spMkLst>
            <pc:docMk/>
            <pc:sldMk cId="2551340415" sldId="410"/>
            <ac:spMk id="138" creationId="{C0017FFD-2D96-4451-A73D-443C745D4B7A}"/>
          </ac:spMkLst>
        </pc:spChg>
        <pc:spChg chg="add mod">
          <ac:chgData name="huyen tran" userId="2b1b1c2d15a81484" providerId="LiveId" clId="{7BE8F035-5327-4501-BE59-1DC68B54DD48}" dt="2020-07-14T09:34:11.788" v="4362" actId="692"/>
          <ac:spMkLst>
            <pc:docMk/>
            <pc:sldMk cId="2551340415" sldId="410"/>
            <ac:spMk id="139" creationId="{779886F3-294B-4484-9D9E-BF275223D2E6}"/>
          </ac:spMkLst>
        </pc:spChg>
        <pc:spChg chg="add mod">
          <ac:chgData name="huyen tran" userId="2b1b1c2d15a81484" providerId="LiveId" clId="{7BE8F035-5327-4501-BE59-1DC68B54DD48}" dt="2020-07-14T09:34:49.499" v="4372" actId="108"/>
          <ac:spMkLst>
            <pc:docMk/>
            <pc:sldMk cId="2551340415" sldId="410"/>
            <ac:spMk id="140" creationId="{E42FA274-5A32-47B2-BB00-71E83C07EBB3}"/>
          </ac:spMkLst>
        </pc:spChg>
        <pc:spChg chg="add mod">
          <ac:chgData name="huyen tran" userId="2b1b1c2d15a81484" providerId="LiveId" clId="{7BE8F035-5327-4501-BE59-1DC68B54DD48}" dt="2020-07-14T09:34:43.841" v="4371" actId="692"/>
          <ac:spMkLst>
            <pc:docMk/>
            <pc:sldMk cId="2551340415" sldId="410"/>
            <ac:spMk id="141" creationId="{3E5AF3EB-0118-4309-BE0C-D748DCEC06BE}"/>
          </ac:spMkLst>
        </pc:spChg>
        <pc:spChg chg="add mod">
          <ac:chgData name="huyen tran" userId="2b1b1c2d15a81484" providerId="LiveId" clId="{7BE8F035-5327-4501-BE59-1DC68B54DD48}" dt="2020-07-14T09:35:17.928" v="4379" actId="1076"/>
          <ac:spMkLst>
            <pc:docMk/>
            <pc:sldMk cId="2551340415" sldId="410"/>
            <ac:spMk id="142" creationId="{B1B4BC4C-3AE3-4955-8101-FE84F8113112}"/>
          </ac:spMkLst>
        </pc:spChg>
        <pc:spChg chg="add del mod">
          <ac:chgData name="huyen tran" userId="2b1b1c2d15a81484" providerId="LiveId" clId="{7BE8F035-5327-4501-BE59-1DC68B54DD48}" dt="2020-07-14T09:35:56.397" v="4382" actId="478"/>
          <ac:spMkLst>
            <pc:docMk/>
            <pc:sldMk cId="2551340415" sldId="410"/>
            <ac:spMk id="143" creationId="{3C67CA97-2DB4-4E07-8891-2A3C1E54E553}"/>
          </ac:spMkLst>
        </pc:spChg>
        <pc:spChg chg="add del mod">
          <ac:chgData name="huyen tran" userId="2b1b1c2d15a81484" providerId="LiveId" clId="{7BE8F035-5327-4501-BE59-1DC68B54DD48}" dt="2020-07-14T09:36:00.909" v="4383" actId="478"/>
          <ac:spMkLst>
            <pc:docMk/>
            <pc:sldMk cId="2551340415" sldId="410"/>
            <ac:spMk id="144" creationId="{4359D29E-BBA2-4DF0-AB7B-D7CED924D08A}"/>
          </ac:spMkLst>
        </pc:spChg>
        <pc:spChg chg="add mod">
          <ac:chgData name="huyen tran" userId="2b1b1c2d15a81484" providerId="LiveId" clId="{7BE8F035-5327-4501-BE59-1DC68B54DD48}" dt="2020-07-14T09:37:33.160" v="4446" actId="692"/>
          <ac:spMkLst>
            <pc:docMk/>
            <pc:sldMk cId="2551340415" sldId="410"/>
            <ac:spMk id="145" creationId="{D9250D1A-CA9B-4AAF-AF45-2B771F6E1777}"/>
          </ac:spMkLst>
        </pc:spChg>
        <pc:spChg chg="add mod">
          <ac:chgData name="huyen tran" userId="2b1b1c2d15a81484" providerId="LiveId" clId="{7BE8F035-5327-4501-BE59-1DC68B54DD48}" dt="2020-07-14T09:37:42.727" v="4473" actId="692"/>
          <ac:spMkLst>
            <pc:docMk/>
            <pc:sldMk cId="2551340415" sldId="410"/>
            <ac:spMk id="146" creationId="{E706B8ED-A92E-4E61-905E-CD955087ACA6}"/>
          </ac:spMkLst>
        </pc:spChg>
        <pc:spChg chg="add mod">
          <ac:chgData name="huyen tran" userId="2b1b1c2d15a81484" providerId="LiveId" clId="{7BE8F035-5327-4501-BE59-1DC68B54DD48}" dt="2020-07-14T09:37:11.920" v="4387" actId="208"/>
          <ac:spMkLst>
            <pc:docMk/>
            <pc:sldMk cId="2551340415" sldId="410"/>
            <ac:spMk id="147" creationId="{E7BEDF75-38C2-40B8-8ECC-F2C0AC47EB28}"/>
          </ac:spMkLst>
        </pc:spChg>
        <pc:spChg chg="add mod">
          <ac:chgData name="huyen tran" userId="2b1b1c2d15a81484" providerId="LiveId" clId="{7BE8F035-5327-4501-BE59-1DC68B54DD48}" dt="2020-07-14T10:16:06.755" v="4680" actId="1036"/>
          <ac:spMkLst>
            <pc:docMk/>
            <pc:sldMk cId="2551340415" sldId="410"/>
            <ac:spMk id="148" creationId="{7CF5A696-D992-451F-BB2D-0014BFC86653}"/>
          </ac:spMkLst>
        </pc:spChg>
        <pc:spChg chg="add mod">
          <ac:chgData name="huyen tran" userId="2b1b1c2d15a81484" providerId="LiveId" clId="{7BE8F035-5327-4501-BE59-1DC68B54DD48}" dt="2020-07-14T10:19:25.552" v="4845" actId="14100"/>
          <ac:spMkLst>
            <pc:docMk/>
            <pc:sldMk cId="2551340415" sldId="410"/>
            <ac:spMk id="149" creationId="{B2C0DC3E-ECC6-4AC0-8B22-A42C253FB1A2}"/>
          </ac:spMkLst>
        </pc:spChg>
        <pc:spChg chg="add mod">
          <ac:chgData name="huyen tran" userId="2b1b1c2d15a81484" providerId="LiveId" clId="{7BE8F035-5327-4501-BE59-1DC68B54DD48}" dt="2020-07-14T10:16:06.755" v="4680" actId="1036"/>
          <ac:spMkLst>
            <pc:docMk/>
            <pc:sldMk cId="2551340415" sldId="410"/>
            <ac:spMk id="150" creationId="{5EB103DE-0022-4167-B1FA-1D78B63BE48F}"/>
          </ac:spMkLst>
        </pc:spChg>
        <pc:spChg chg="add mod">
          <ac:chgData name="huyen tran" userId="2b1b1c2d15a81484" providerId="LiveId" clId="{7BE8F035-5327-4501-BE59-1DC68B54DD48}" dt="2020-07-14T10:19:27.822" v="4846" actId="1076"/>
          <ac:spMkLst>
            <pc:docMk/>
            <pc:sldMk cId="2551340415" sldId="410"/>
            <ac:spMk id="151" creationId="{7C54890D-6BE3-46A6-B427-B97E518E176F}"/>
          </ac:spMkLst>
        </pc:spChg>
        <pc:spChg chg="add mod">
          <ac:chgData name="huyen tran" userId="2b1b1c2d15a81484" providerId="LiveId" clId="{7BE8F035-5327-4501-BE59-1DC68B54DD48}" dt="2020-07-14T10:16:06.755" v="4680" actId="1036"/>
          <ac:spMkLst>
            <pc:docMk/>
            <pc:sldMk cId="2551340415" sldId="410"/>
            <ac:spMk id="152" creationId="{3F92FB3E-0FA4-4017-A484-73383F04257F}"/>
          </ac:spMkLst>
        </pc:spChg>
        <pc:spChg chg="add mod">
          <ac:chgData name="huyen tran" userId="2b1b1c2d15a81484" providerId="LiveId" clId="{7BE8F035-5327-4501-BE59-1DC68B54DD48}" dt="2020-07-14T10:16:06.755" v="4680" actId="1036"/>
          <ac:spMkLst>
            <pc:docMk/>
            <pc:sldMk cId="2551340415" sldId="410"/>
            <ac:spMk id="153" creationId="{D98B39A0-5EFE-4B85-AD6B-8B491665FE63}"/>
          </ac:spMkLst>
        </pc:spChg>
        <pc:spChg chg="add mod">
          <ac:chgData name="huyen tran" userId="2b1b1c2d15a81484" providerId="LiveId" clId="{7BE8F035-5327-4501-BE59-1DC68B54DD48}" dt="2020-07-14T10:16:06.755" v="4680" actId="1036"/>
          <ac:spMkLst>
            <pc:docMk/>
            <pc:sldMk cId="2551340415" sldId="410"/>
            <ac:spMk id="154" creationId="{DDF15EAD-8DCE-477F-B1D8-40D275F02331}"/>
          </ac:spMkLst>
        </pc:spChg>
        <pc:spChg chg="add mod">
          <ac:chgData name="huyen tran" userId="2b1b1c2d15a81484" providerId="LiveId" clId="{7BE8F035-5327-4501-BE59-1DC68B54DD48}" dt="2020-07-14T10:16:06.755" v="4680" actId="1036"/>
          <ac:spMkLst>
            <pc:docMk/>
            <pc:sldMk cId="2551340415" sldId="410"/>
            <ac:spMk id="155" creationId="{96602063-215D-4FD2-809E-35973CCAE554}"/>
          </ac:spMkLst>
        </pc:spChg>
        <pc:spChg chg="add mod">
          <ac:chgData name="huyen tran" userId="2b1b1c2d15a81484" providerId="LiveId" clId="{7BE8F035-5327-4501-BE59-1DC68B54DD48}" dt="2020-07-14T10:16:06.755" v="4680" actId="1036"/>
          <ac:spMkLst>
            <pc:docMk/>
            <pc:sldMk cId="2551340415" sldId="410"/>
            <ac:spMk id="156" creationId="{91D2C1A0-0DD8-40D7-A8FC-36FB4020A17A}"/>
          </ac:spMkLst>
        </pc:spChg>
        <pc:spChg chg="add mod">
          <ac:chgData name="huyen tran" userId="2b1b1c2d15a81484" providerId="LiveId" clId="{7BE8F035-5327-4501-BE59-1DC68B54DD48}" dt="2020-07-14T10:16:06.755" v="4680" actId="1036"/>
          <ac:spMkLst>
            <pc:docMk/>
            <pc:sldMk cId="2551340415" sldId="410"/>
            <ac:spMk id="157" creationId="{B7F4E72A-9C1C-4884-9785-C77F3B24185C}"/>
          </ac:spMkLst>
        </pc:spChg>
        <pc:spChg chg="add mod">
          <ac:chgData name="huyen tran" userId="2b1b1c2d15a81484" providerId="LiveId" clId="{7BE8F035-5327-4501-BE59-1DC68B54DD48}" dt="2020-07-14T09:48:48.541" v="4556" actId="571"/>
          <ac:spMkLst>
            <pc:docMk/>
            <pc:sldMk cId="2551340415" sldId="410"/>
            <ac:spMk id="158" creationId="{4600E3CB-4FC7-4C11-A3CE-70E7845C016D}"/>
          </ac:spMkLst>
        </pc:spChg>
        <pc:spChg chg="add mod">
          <ac:chgData name="huyen tran" userId="2b1b1c2d15a81484" providerId="LiveId" clId="{7BE8F035-5327-4501-BE59-1DC68B54DD48}" dt="2020-07-14T10:16:06.755" v="4680" actId="1036"/>
          <ac:spMkLst>
            <pc:docMk/>
            <pc:sldMk cId="2551340415" sldId="410"/>
            <ac:spMk id="159" creationId="{1A6961A9-D28A-45B3-AE11-2B4B18AC3EAC}"/>
          </ac:spMkLst>
        </pc:spChg>
        <pc:spChg chg="add mod">
          <ac:chgData name="huyen tran" userId="2b1b1c2d15a81484" providerId="LiveId" clId="{7BE8F035-5327-4501-BE59-1DC68B54DD48}" dt="2020-07-14T10:16:06.755" v="4680" actId="1036"/>
          <ac:spMkLst>
            <pc:docMk/>
            <pc:sldMk cId="2551340415" sldId="410"/>
            <ac:spMk id="160" creationId="{B4897D1A-4B96-4C78-A34A-4AD77AA15961}"/>
          </ac:spMkLst>
        </pc:spChg>
        <pc:spChg chg="add mod">
          <ac:chgData name="huyen tran" userId="2b1b1c2d15a81484" providerId="LiveId" clId="{7BE8F035-5327-4501-BE59-1DC68B54DD48}" dt="2020-07-14T10:16:06.755" v="4680" actId="1036"/>
          <ac:spMkLst>
            <pc:docMk/>
            <pc:sldMk cId="2551340415" sldId="410"/>
            <ac:spMk id="167" creationId="{6A93073D-D8BD-4E5D-A69D-9157A16F74CB}"/>
          </ac:spMkLst>
        </pc:spChg>
        <pc:spChg chg="add del mod">
          <ac:chgData name="huyen tran" userId="2b1b1c2d15a81484" providerId="LiveId" clId="{7BE8F035-5327-4501-BE59-1DC68B54DD48}" dt="2020-07-14T10:16:06.755" v="4680" actId="1036"/>
          <ac:spMkLst>
            <pc:docMk/>
            <pc:sldMk cId="2551340415" sldId="410"/>
            <ac:spMk id="168" creationId="{FB2B8CFE-FD7D-456D-88E2-DC77748E2F8A}"/>
          </ac:spMkLst>
        </pc:spChg>
        <pc:spChg chg="add mod">
          <ac:chgData name="huyen tran" userId="2b1b1c2d15a81484" providerId="LiveId" clId="{7BE8F035-5327-4501-BE59-1DC68B54DD48}" dt="2020-07-14T10:16:06.755" v="4680" actId="1036"/>
          <ac:spMkLst>
            <pc:docMk/>
            <pc:sldMk cId="2551340415" sldId="410"/>
            <ac:spMk id="169" creationId="{FC85DF59-8B61-4A35-B509-5D1B9C9D5EF5}"/>
          </ac:spMkLst>
        </pc:spChg>
        <pc:spChg chg="add mod">
          <ac:chgData name="huyen tran" userId="2b1b1c2d15a81484" providerId="LiveId" clId="{7BE8F035-5327-4501-BE59-1DC68B54DD48}" dt="2020-07-14T10:16:06.755" v="4680" actId="1036"/>
          <ac:spMkLst>
            <pc:docMk/>
            <pc:sldMk cId="2551340415" sldId="410"/>
            <ac:spMk id="170" creationId="{3044B4DA-F75D-4C05-B7AC-9A6F25F6EBBF}"/>
          </ac:spMkLst>
        </pc:spChg>
        <pc:spChg chg="add mod">
          <ac:chgData name="huyen tran" userId="2b1b1c2d15a81484" providerId="LiveId" clId="{7BE8F035-5327-4501-BE59-1DC68B54DD48}" dt="2020-07-14T10:16:33.280" v="4722" actId="20577"/>
          <ac:spMkLst>
            <pc:docMk/>
            <pc:sldMk cId="2551340415" sldId="410"/>
            <ac:spMk id="171" creationId="{15338039-A14C-47E2-A124-5CCCA2C4397C}"/>
          </ac:spMkLst>
        </pc:spChg>
        <pc:spChg chg="add mod">
          <ac:chgData name="huyen tran" userId="2b1b1c2d15a81484" providerId="LiveId" clId="{7BE8F035-5327-4501-BE59-1DC68B54DD48}" dt="2020-07-14T10:15:41.040" v="4668" actId="571"/>
          <ac:spMkLst>
            <pc:docMk/>
            <pc:sldMk cId="2551340415" sldId="410"/>
            <ac:spMk id="172" creationId="{7DDAB99D-3EBA-41B9-882D-AD4F8929D185}"/>
          </ac:spMkLst>
        </pc:spChg>
        <pc:spChg chg="add mod">
          <ac:chgData name="huyen tran" userId="2b1b1c2d15a81484" providerId="LiveId" clId="{7BE8F035-5327-4501-BE59-1DC68B54DD48}" dt="2020-07-14T10:19:09.102" v="4843" actId="20577"/>
          <ac:spMkLst>
            <pc:docMk/>
            <pc:sldMk cId="2551340415" sldId="410"/>
            <ac:spMk id="173" creationId="{16F17BEE-F7C2-4300-B993-EE9848A06B4E}"/>
          </ac:spMkLst>
        </pc:spChg>
        <pc:spChg chg="add mod">
          <ac:chgData name="huyen tran" userId="2b1b1c2d15a81484" providerId="LiveId" clId="{7BE8F035-5327-4501-BE59-1DC68B54DD48}" dt="2020-07-14T10:16:58.151" v="4736" actId="1076"/>
          <ac:spMkLst>
            <pc:docMk/>
            <pc:sldMk cId="2551340415" sldId="410"/>
            <ac:spMk id="174" creationId="{3801CE4D-3BC0-4B21-A14B-9A81303523A7}"/>
          </ac:spMkLst>
        </pc:spChg>
        <pc:spChg chg="add mod">
          <ac:chgData name="huyen tran" userId="2b1b1c2d15a81484" providerId="LiveId" clId="{7BE8F035-5327-4501-BE59-1DC68B54DD48}" dt="2020-07-14T10:17:09.048" v="4775" actId="20577"/>
          <ac:spMkLst>
            <pc:docMk/>
            <pc:sldMk cId="2551340415" sldId="410"/>
            <ac:spMk id="175" creationId="{2D30BCA7-7C42-4C93-9F5F-7B9CA537842D}"/>
          </ac:spMkLst>
        </pc:spChg>
        <pc:spChg chg="add mod">
          <ac:chgData name="huyen tran" userId="2b1b1c2d15a81484" providerId="LiveId" clId="{7BE8F035-5327-4501-BE59-1DC68B54DD48}" dt="2020-07-14T10:16:58.151" v="4736" actId="1076"/>
          <ac:spMkLst>
            <pc:docMk/>
            <pc:sldMk cId="2551340415" sldId="410"/>
            <ac:spMk id="176" creationId="{92BE9625-BB8D-466F-B156-E88C58E77B79}"/>
          </ac:spMkLst>
        </pc:spChg>
        <pc:spChg chg="add mod">
          <ac:chgData name="huyen tran" userId="2b1b1c2d15a81484" providerId="LiveId" clId="{7BE8F035-5327-4501-BE59-1DC68B54DD48}" dt="2020-07-14T10:20:10.725" v="4851" actId="14100"/>
          <ac:spMkLst>
            <pc:docMk/>
            <pc:sldMk cId="2551340415" sldId="410"/>
            <ac:spMk id="177" creationId="{B98D2E5A-03D4-410A-B536-1B91CF4B124A}"/>
          </ac:spMkLst>
        </pc:spChg>
        <pc:spChg chg="add mod">
          <ac:chgData name="huyen tran" userId="2b1b1c2d15a81484" providerId="LiveId" clId="{7BE8F035-5327-4501-BE59-1DC68B54DD48}" dt="2020-07-14T10:20:23.673" v="4854" actId="1076"/>
          <ac:spMkLst>
            <pc:docMk/>
            <pc:sldMk cId="2551340415" sldId="410"/>
            <ac:spMk id="178" creationId="{1BBAB7F9-2A56-442A-A119-8BF5386BB9CC}"/>
          </ac:spMkLst>
        </pc:spChg>
        <pc:picChg chg="del">
          <ac:chgData name="huyen tran" userId="2b1b1c2d15a81484" providerId="LiveId" clId="{7BE8F035-5327-4501-BE59-1DC68B54DD48}" dt="2020-07-14T08:23:57.461" v="3350" actId="478"/>
          <ac:picMkLst>
            <pc:docMk/>
            <pc:sldMk cId="2551340415" sldId="410"/>
            <ac:picMk id="6" creationId="{09A04E80-E934-4290-BBC5-BC30E9A035B1}"/>
          </ac:picMkLst>
        </pc:picChg>
        <pc:picChg chg="del">
          <ac:chgData name="huyen tran" userId="2b1b1c2d15a81484" providerId="LiveId" clId="{7BE8F035-5327-4501-BE59-1DC68B54DD48}" dt="2020-07-14T08:24:02.903" v="3351" actId="478"/>
          <ac:picMkLst>
            <pc:docMk/>
            <pc:sldMk cId="2551340415" sldId="410"/>
            <ac:picMk id="28" creationId="{EECC61A7-CD0C-42E7-B94B-CD9818F52F73}"/>
          </ac:picMkLst>
        </pc:picChg>
        <pc:picChg chg="add del mod ord">
          <ac:chgData name="huyen tran" userId="2b1b1c2d15a81484" providerId="LiveId" clId="{7BE8F035-5327-4501-BE59-1DC68B54DD48}" dt="2020-07-14T09:11:44.984" v="4132" actId="478"/>
          <ac:picMkLst>
            <pc:docMk/>
            <pc:sldMk cId="2551340415" sldId="410"/>
            <ac:picMk id="52" creationId="{E7AF2A56-67D8-4E98-91D5-39184822CE94}"/>
          </ac:picMkLst>
        </pc:picChg>
        <pc:picChg chg="add mod">
          <ac:chgData name="huyen tran" userId="2b1b1c2d15a81484" providerId="LiveId" clId="{7BE8F035-5327-4501-BE59-1DC68B54DD48}" dt="2020-07-14T09:12:27.827" v="4155" actId="1035"/>
          <ac:picMkLst>
            <pc:docMk/>
            <pc:sldMk cId="2551340415" sldId="410"/>
            <ac:picMk id="107" creationId="{6851E1CF-295E-4EAA-9E41-35F8A9F7F296}"/>
          </ac:picMkLst>
        </pc:picChg>
        <pc:picChg chg="add mod">
          <ac:chgData name="huyen tran" userId="2b1b1c2d15a81484" providerId="LiveId" clId="{7BE8F035-5327-4501-BE59-1DC68B54DD48}" dt="2020-07-14T09:35:12.430" v="4378" actId="1076"/>
          <ac:picMkLst>
            <pc:docMk/>
            <pc:sldMk cId="2551340415" sldId="410"/>
            <ac:picMk id="108" creationId="{20DE25C1-E3CB-41FC-8231-4D63506B21E6}"/>
          </ac:picMkLst>
        </pc:picChg>
        <pc:picChg chg="add mod">
          <ac:chgData name="huyen tran" userId="2b1b1c2d15a81484" providerId="LiveId" clId="{7BE8F035-5327-4501-BE59-1DC68B54DD48}" dt="2020-07-14T10:16:06.755" v="4680" actId="1036"/>
          <ac:picMkLst>
            <pc:docMk/>
            <pc:sldMk cId="2551340415" sldId="410"/>
            <ac:picMk id="109" creationId="{811EEE18-DB48-46DD-B3A7-3A8F19469BDE}"/>
          </ac:picMkLst>
        </pc:picChg>
        <pc:picChg chg="add mod">
          <ac:chgData name="huyen tran" userId="2b1b1c2d15a81484" providerId="LiveId" clId="{7BE8F035-5327-4501-BE59-1DC68B54DD48}" dt="2020-07-14T10:16:06.755" v="4680" actId="1036"/>
          <ac:picMkLst>
            <pc:docMk/>
            <pc:sldMk cId="2551340415" sldId="410"/>
            <ac:picMk id="110" creationId="{45184FC6-E5F7-485E-AD18-5865D04AF344}"/>
          </ac:picMkLst>
        </pc:picChg>
        <pc:picChg chg="add mod">
          <ac:chgData name="huyen tran" userId="2b1b1c2d15a81484" providerId="LiveId" clId="{7BE8F035-5327-4501-BE59-1DC68B54DD48}" dt="2020-07-14T09:27:15.933" v="4294" actId="571"/>
          <ac:picMkLst>
            <pc:docMk/>
            <pc:sldMk cId="2551340415" sldId="410"/>
            <ac:picMk id="133" creationId="{15E6BA10-E175-47EC-8AA1-BD35E91E04B1}"/>
          </ac:picMkLst>
        </pc:picChg>
        <pc:cxnChg chg="add mod">
          <ac:chgData name="huyen tran" userId="2b1b1c2d15a81484" providerId="LiveId" clId="{7BE8F035-5327-4501-BE59-1DC68B54DD48}" dt="2020-07-14T08:33:03.703" v="3792" actId="1076"/>
          <ac:cxnSpMkLst>
            <pc:docMk/>
            <pc:sldMk cId="2551340415" sldId="410"/>
            <ac:cxnSpMk id="41" creationId="{EE7E26A6-B23A-4655-AF79-13BC2337923B}"/>
          </ac:cxnSpMkLst>
        </pc:cxnChg>
        <pc:cxnChg chg="add mod">
          <ac:chgData name="huyen tran" userId="2b1b1c2d15a81484" providerId="LiveId" clId="{7BE8F035-5327-4501-BE59-1DC68B54DD48}" dt="2020-07-14T08:33:03.703" v="3792" actId="1076"/>
          <ac:cxnSpMkLst>
            <pc:docMk/>
            <pc:sldMk cId="2551340415" sldId="410"/>
            <ac:cxnSpMk id="43" creationId="{9AC31E59-0A79-4F11-9BA7-3BAAB578189A}"/>
          </ac:cxnSpMkLst>
        </pc:cxnChg>
        <pc:cxnChg chg="add mod">
          <ac:chgData name="huyen tran" userId="2b1b1c2d15a81484" providerId="LiveId" clId="{7BE8F035-5327-4501-BE59-1DC68B54DD48}" dt="2020-07-14T08:33:03.703" v="3792" actId="1076"/>
          <ac:cxnSpMkLst>
            <pc:docMk/>
            <pc:sldMk cId="2551340415" sldId="410"/>
            <ac:cxnSpMk id="45" creationId="{D47E7CD0-B039-46F3-B514-145F001B527F}"/>
          </ac:cxnSpMkLst>
        </pc:cxnChg>
        <pc:cxnChg chg="add mod">
          <ac:chgData name="huyen tran" userId="2b1b1c2d15a81484" providerId="LiveId" clId="{7BE8F035-5327-4501-BE59-1DC68B54DD48}" dt="2020-07-14T08:33:03.703" v="3792" actId="1076"/>
          <ac:cxnSpMkLst>
            <pc:docMk/>
            <pc:sldMk cId="2551340415" sldId="410"/>
            <ac:cxnSpMk id="47" creationId="{F97B2759-AEE5-4683-B6EE-E4B2103D4E0C}"/>
          </ac:cxnSpMkLst>
        </pc:cxnChg>
        <pc:cxnChg chg="add del mod ord">
          <ac:chgData name="huyen tran" userId="2b1b1c2d15a81484" providerId="LiveId" clId="{7BE8F035-5327-4501-BE59-1DC68B54DD48}" dt="2020-07-14T09:11:43.671" v="4131" actId="478"/>
          <ac:cxnSpMkLst>
            <pc:docMk/>
            <pc:sldMk cId="2551340415" sldId="410"/>
            <ac:cxnSpMk id="60" creationId="{321E417E-5743-4E54-B0C5-D9358ACDFF6B}"/>
          </ac:cxnSpMkLst>
        </pc:cxnChg>
        <pc:cxnChg chg="add del mod">
          <ac:chgData name="huyen tran" userId="2b1b1c2d15a81484" providerId="LiveId" clId="{7BE8F035-5327-4501-BE59-1DC68B54DD48}" dt="2020-07-14T09:11:43.671" v="4131" actId="478"/>
          <ac:cxnSpMkLst>
            <pc:docMk/>
            <pc:sldMk cId="2551340415" sldId="410"/>
            <ac:cxnSpMk id="63" creationId="{D25BC127-86B8-4F00-A546-C2B72A3F8DC1}"/>
          </ac:cxnSpMkLst>
        </pc:cxnChg>
        <pc:cxnChg chg="add del mod">
          <ac:chgData name="huyen tran" userId="2b1b1c2d15a81484" providerId="LiveId" clId="{7BE8F035-5327-4501-BE59-1DC68B54DD48}" dt="2020-07-14T09:11:43.671" v="4131" actId="478"/>
          <ac:cxnSpMkLst>
            <pc:docMk/>
            <pc:sldMk cId="2551340415" sldId="410"/>
            <ac:cxnSpMk id="98" creationId="{D34A3947-1AC9-4420-A58A-4BF08EDDF87C}"/>
          </ac:cxnSpMkLst>
        </pc:cxnChg>
        <pc:cxnChg chg="add del mod">
          <ac:chgData name="huyen tran" userId="2b1b1c2d15a81484" providerId="LiveId" clId="{7BE8F035-5327-4501-BE59-1DC68B54DD48}" dt="2020-07-14T09:11:43.671" v="4131" actId="478"/>
          <ac:cxnSpMkLst>
            <pc:docMk/>
            <pc:sldMk cId="2551340415" sldId="410"/>
            <ac:cxnSpMk id="99" creationId="{110B4C53-C55C-4CB4-BCD4-2A8D213F8C16}"/>
          </ac:cxnSpMkLst>
        </pc:cxnChg>
        <pc:cxnChg chg="add del mod">
          <ac:chgData name="huyen tran" userId="2b1b1c2d15a81484" providerId="LiveId" clId="{7BE8F035-5327-4501-BE59-1DC68B54DD48}" dt="2020-07-14T09:11:43.671" v="4131" actId="478"/>
          <ac:cxnSpMkLst>
            <pc:docMk/>
            <pc:sldMk cId="2551340415" sldId="410"/>
            <ac:cxnSpMk id="100" creationId="{E3597DC5-FBD1-4E52-84E7-22B6A64D6603}"/>
          </ac:cxnSpMkLst>
        </pc:cxnChg>
        <pc:cxnChg chg="add del mod">
          <ac:chgData name="huyen tran" userId="2b1b1c2d15a81484" providerId="LiveId" clId="{7BE8F035-5327-4501-BE59-1DC68B54DD48}" dt="2020-07-14T09:11:43.671" v="4131" actId="478"/>
          <ac:cxnSpMkLst>
            <pc:docMk/>
            <pc:sldMk cId="2551340415" sldId="410"/>
            <ac:cxnSpMk id="101" creationId="{23E5CEA8-13E0-4151-9B7A-A4C1870FEF17}"/>
          </ac:cxnSpMkLst>
        </pc:cxnChg>
        <pc:cxnChg chg="add del mod">
          <ac:chgData name="huyen tran" userId="2b1b1c2d15a81484" providerId="LiveId" clId="{7BE8F035-5327-4501-BE59-1DC68B54DD48}" dt="2020-07-14T09:11:43.671" v="4131" actId="478"/>
          <ac:cxnSpMkLst>
            <pc:docMk/>
            <pc:sldMk cId="2551340415" sldId="410"/>
            <ac:cxnSpMk id="102" creationId="{AA4C0199-BE1C-4635-B2AD-7F6BA06DAC4C}"/>
          </ac:cxnSpMkLst>
        </pc:cxnChg>
        <pc:cxnChg chg="add del mod">
          <ac:chgData name="huyen tran" userId="2b1b1c2d15a81484" providerId="LiveId" clId="{7BE8F035-5327-4501-BE59-1DC68B54DD48}" dt="2020-07-14T09:11:43.671" v="4131" actId="478"/>
          <ac:cxnSpMkLst>
            <pc:docMk/>
            <pc:sldMk cId="2551340415" sldId="410"/>
            <ac:cxnSpMk id="103" creationId="{CBB0C5A6-9493-4AB4-9BEB-208F070345B8}"/>
          </ac:cxnSpMkLst>
        </pc:cxnChg>
        <pc:cxnChg chg="add del mod">
          <ac:chgData name="huyen tran" userId="2b1b1c2d15a81484" providerId="LiveId" clId="{7BE8F035-5327-4501-BE59-1DC68B54DD48}" dt="2020-07-14T09:11:43.671" v="4131" actId="478"/>
          <ac:cxnSpMkLst>
            <pc:docMk/>
            <pc:sldMk cId="2551340415" sldId="410"/>
            <ac:cxnSpMk id="104" creationId="{FBFA9633-BA13-4ED0-A57F-237142F43566}"/>
          </ac:cxnSpMkLst>
        </pc:cxnChg>
        <pc:cxnChg chg="add mod ord">
          <ac:chgData name="huyen tran" userId="2b1b1c2d15a81484" providerId="LiveId" clId="{7BE8F035-5327-4501-BE59-1DC68B54DD48}" dt="2020-07-14T09:30:32.142" v="4335" actId="692"/>
          <ac:cxnSpMkLst>
            <pc:docMk/>
            <pc:sldMk cId="2551340415" sldId="410"/>
            <ac:cxnSpMk id="118" creationId="{1E27901E-486B-4D53-A635-FAD61ED200E6}"/>
          </ac:cxnSpMkLst>
        </pc:cxnChg>
        <pc:cxnChg chg="add mod ord">
          <ac:chgData name="huyen tran" userId="2b1b1c2d15a81484" providerId="LiveId" clId="{7BE8F035-5327-4501-BE59-1DC68B54DD48}" dt="2020-07-14T09:30:23.574" v="4334" actId="692"/>
          <ac:cxnSpMkLst>
            <pc:docMk/>
            <pc:sldMk cId="2551340415" sldId="410"/>
            <ac:cxnSpMk id="120" creationId="{6F79EF13-A128-4FB6-BA23-87BF97A8A02F}"/>
          </ac:cxnSpMkLst>
        </pc:cxnChg>
        <pc:cxnChg chg="add del mod">
          <ac:chgData name="huyen tran" userId="2b1b1c2d15a81484" providerId="LiveId" clId="{7BE8F035-5327-4501-BE59-1DC68B54DD48}" dt="2020-07-14T09:55:31.789" v="4601" actId="478"/>
          <ac:cxnSpMkLst>
            <pc:docMk/>
            <pc:sldMk cId="2551340415" sldId="410"/>
            <ac:cxnSpMk id="162" creationId="{441A320A-6A0A-4DD7-A3DA-39FE01D12872}"/>
          </ac:cxnSpMkLst>
        </pc:cxnChg>
        <pc:cxnChg chg="add mod">
          <ac:chgData name="huyen tran" userId="2b1b1c2d15a81484" providerId="LiveId" clId="{7BE8F035-5327-4501-BE59-1DC68B54DD48}" dt="2020-07-14T10:21:16.723" v="4863" actId="14100"/>
          <ac:cxnSpMkLst>
            <pc:docMk/>
            <pc:sldMk cId="2551340415" sldId="410"/>
            <ac:cxnSpMk id="164" creationId="{A7E30F6F-2860-4774-A7F6-622AE4532331}"/>
          </ac:cxnSpMkLst>
        </pc:cxnChg>
        <pc:cxnChg chg="add mod">
          <ac:chgData name="huyen tran" userId="2b1b1c2d15a81484" providerId="LiveId" clId="{7BE8F035-5327-4501-BE59-1DC68B54DD48}" dt="2020-07-14T10:20:59.573" v="4859" actId="692"/>
          <ac:cxnSpMkLst>
            <pc:docMk/>
            <pc:sldMk cId="2551340415" sldId="410"/>
            <ac:cxnSpMk id="166" creationId="{84886C1B-6916-4DC6-8FAF-2E5C3D1CB13D}"/>
          </ac:cxnSpMkLst>
        </pc:cxnChg>
      </pc:sldChg>
      <pc:sldChg chg="addSp delSp modSp add">
        <pc:chgData name="huyen tran" userId="2b1b1c2d15a81484" providerId="LiveId" clId="{7BE8F035-5327-4501-BE59-1DC68B54DD48}" dt="2020-07-14T10:31:32.341" v="6190" actId="123"/>
        <pc:sldMkLst>
          <pc:docMk/>
          <pc:sldMk cId="544757274" sldId="411"/>
        </pc:sldMkLst>
        <pc:spChg chg="del">
          <ac:chgData name="huyen tran" userId="2b1b1c2d15a81484" providerId="LiveId" clId="{7BE8F035-5327-4501-BE59-1DC68B54DD48}" dt="2020-07-14T09:08:48.854" v="4104" actId="478"/>
          <ac:spMkLst>
            <pc:docMk/>
            <pc:sldMk cId="544757274" sldId="411"/>
            <ac:spMk id="4" creationId="{5B3840D4-3D38-4A70-BD35-77DBE4B289E2}"/>
          </ac:spMkLst>
        </pc:spChg>
        <pc:spChg chg="del">
          <ac:chgData name="huyen tran" userId="2b1b1c2d15a81484" providerId="LiveId" clId="{7BE8F035-5327-4501-BE59-1DC68B54DD48}" dt="2020-07-14T09:08:48.854" v="4104" actId="478"/>
          <ac:spMkLst>
            <pc:docMk/>
            <pc:sldMk cId="544757274" sldId="411"/>
            <ac:spMk id="5" creationId="{CD854842-A54B-4D58-A5FC-9EEEB4B75C64}"/>
          </ac:spMkLst>
        </pc:spChg>
        <pc:spChg chg="add del mod">
          <ac:chgData name="huyen tran" userId="2b1b1c2d15a81484" providerId="LiveId" clId="{7BE8F035-5327-4501-BE59-1DC68B54DD48}" dt="2020-07-14T10:22:38.934" v="4871"/>
          <ac:spMkLst>
            <pc:docMk/>
            <pc:sldMk cId="544757274" sldId="411"/>
            <ac:spMk id="6" creationId="{06923891-796D-47A7-9279-21BD43D32E07}"/>
          </ac:spMkLst>
        </pc:spChg>
        <pc:spChg chg="add del mod">
          <ac:chgData name="huyen tran" userId="2b1b1c2d15a81484" providerId="LiveId" clId="{7BE8F035-5327-4501-BE59-1DC68B54DD48}" dt="2020-07-14T10:22:38.934" v="4869" actId="478"/>
          <ac:spMkLst>
            <pc:docMk/>
            <pc:sldMk cId="544757274" sldId="411"/>
            <ac:spMk id="7" creationId="{C38AA313-2C9C-432F-A52B-24F09C8F38CE}"/>
          </ac:spMkLst>
        </pc:spChg>
        <pc:spChg chg="add mod">
          <ac:chgData name="huyen tran" userId="2b1b1c2d15a81484" providerId="LiveId" clId="{7BE8F035-5327-4501-BE59-1DC68B54DD48}" dt="2020-07-14T10:22:56.744" v="4876" actId="208"/>
          <ac:spMkLst>
            <pc:docMk/>
            <pc:sldMk cId="544757274" sldId="411"/>
            <ac:spMk id="8" creationId="{A5E21565-C573-4AF5-82FB-6AF9A653BB88}"/>
          </ac:spMkLst>
        </pc:spChg>
        <pc:spChg chg="add mod">
          <ac:chgData name="huyen tran" userId="2b1b1c2d15a81484" providerId="LiveId" clId="{7BE8F035-5327-4501-BE59-1DC68B54DD48}" dt="2020-07-14T10:31:32.341" v="6190" actId="123"/>
          <ac:spMkLst>
            <pc:docMk/>
            <pc:sldMk cId="544757274" sldId="411"/>
            <ac:spMk id="9" creationId="{09AA1073-8136-4274-B544-D7F5D55E65AB}"/>
          </ac:spMkLst>
        </pc:spChg>
        <pc:spChg chg="del">
          <ac:chgData name="huyen tran" userId="2b1b1c2d15a81484" providerId="LiveId" clId="{7BE8F035-5327-4501-BE59-1DC68B54DD48}" dt="2020-07-14T09:08:48.854" v="4104" actId="478"/>
          <ac:spMkLst>
            <pc:docMk/>
            <pc:sldMk cId="544757274" sldId="411"/>
            <ac:spMk id="30" creationId="{F95682B3-F70C-46F8-82D3-DC8EF1D87EE3}"/>
          </ac:spMkLst>
        </pc:spChg>
        <pc:spChg chg="del">
          <ac:chgData name="huyen tran" userId="2b1b1c2d15a81484" providerId="LiveId" clId="{7BE8F035-5327-4501-BE59-1DC68B54DD48}" dt="2020-07-14T09:08:48.854" v="4104" actId="478"/>
          <ac:spMkLst>
            <pc:docMk/>
            <pc:sldMk cId="544757274" sldId="411"/>
            <ac:spMk id="31" creationId="{EDB1C97D-135D-451C-A86B-83CE5A3096EB}"/>
          </ac:spMkLst>
        </pc:spChg>
        <pc:spChg chg="del">
          <ac:chgData name="huyen tran" userId="2b1b1c2d15a81484" providerId="LiveId" clId="{7BE8F035-5327-4501-BE59-1DC68B54DD48}" dt="2020-07-14T09:08:48.854" v="4104" actId="478"/>
          <ac:spMkLst>
            <pc:docMk/>
            <pc:sldMk cId="544757274" sldId="411"/>
            <ac:spMk id="33" creationId="{F52D2C53-AD8D-4810-B477-E949F9E7EE8F}"/>
          </ac:spMkLst>
        </pc:spChg>
        <pc:spChg chg="del">
          <ac:chgData name="huyen tran" userId="2b1b1c2d15a81484" providerId="LiveId" clId="{7BE8F035-5327-4501-BE59-1DC68B54DD48}" dt="2020-07-14T09:08:48.854" v="4104" actId="478"/>
          <ac:spMkLst>
            <pc:docMk/>
            <pc:sldMk cId="544757274" sldId="411"/>
            <ac:spMk id="53" creationId="{36BC27CB-C008-4F4C-8106-4C11D676D8AB}"/>
          </ac:spMkLst>
        </pc:spChg>
        <pc:spChg chg="mod">
          <ac:chgData name="huyen tran" userId="2b1b1c2d15a81484" providerId="LiveId" clId="{7BE8F035-5327-4501-BE59-1DC68B54DD48}" dt="2020-07-14T10:31:14.101" v="6184" actId="14100"/>
          <ac:spMkLst>
            <pc:docMk/>
            <pc:sldMk cId="544757274" sldId="411"/>
            <ac:spMk id="54" creationId="{0D2F6009-3EB2-43B5-BEAF-57647296C815}"/>
          </ac:spMkLst>
        </pc:spChg>
        <pc:spChg chg="mod topLvl">
          <ac:chgData name="huyen tran" userId="2b1b1c2d15a81484" providerId="LiveId" clId="{7BE8F035-5327-4501-BE59-1DC68B54DD48}" dt="2020-07-14T09:09:59.757" v="4112" actId="165"/>
          <ac:spMkLst>
            <pc:docMk/>
            <pc:sldMk cId="544757274" sldId="411"/>
            <ac:spMk id="55" creationId="{3B26F1C9-AD88-4B92-B14B-78117F223DCC}"/>
          </ac:spMkLst>
        </pc:spChg>
        <pc:spChg chg="mod topLvl">
          <ac:chgData name="huyen tran" userId="2b1b1c2d15a81484" providerId="LiveId" clId="{7BE8F035-5327-4501-BE59-1DC68B54DD48}" dt="2020-07-14T09:09:59.757" v="4112" actId="165"/>
          <ac:spMkLst>
            <pc:docMk/>
            <pc:sldMk cId="544757274" sldId="411"/>
            <ac:spMk id="56" creationId="{EDF80296-0F12-4B82-BC8D-3F3E2F94A098}"/>
          </ac:spMkLst>
        </pc:spChg>
        <pc:spChg chg="mod topLvl">
          <ac:chgData name="huyen tran" userId="2b1b1c2d15a81484" providerId="LiveId" clId="{7BE8F035-5327-4501-BE59-1DC68B54DD48}" dt="2020-07-14T09:16:41.599" v="4182"/>
          <ac:spMkLst>
            <pc:docMk/>
            <pc:sldMk cId="544757274" sldId="411"/>
            <ac:spMk id="57" creationId="{3C9022D4-3CCB-42D8-BAEC-840DBD235AC5}"/>
          </ac:spMkLst>
        </pc:spChg>
        <pc:spChg chg="mod topLvl">
          <ac:chgData name="huyen tran" userId="2b1b1c2d15a81484" providerId="LiveId" clId="{7BE8F035-5327-4501-BE59-1DC68B54DD48}" dt="2020-07-14T09:09:59.757" v="4112" actId="165"/>
          <ac:spMkLst>
            <pc:docMk/>
            <pc:sldMk cId="544757274" sldId="411"/>
            <ac:spMk id="65" creationId="{3B8CA265-78C8-40D7-825C-439D4C39F6FA}"/>
          </ac:spMkLst>
        </pc:spChg>
        <pc:spChg chg="add del mod">
          <ac:chgData name="huyen tran" userId="2b1b1c2d15a81484" providerId="LiveId" clId="{7BE8F035-5327-4501-BE59-1DC68B54DD48}" dt="2020-07-14T09:14:48.526" v="4164"/>
          <ac:spMkLst>
            <pc:docMk/>
            <pc:sldMk cId="544757274" sldId="411"/>
            <ac:spMk id="66" creationId="{BAD04D90-5BBF-461F-A36E-E77CEA9917FB}"/>
          </ac:spMkLst>
        </pc:spChg>
        <pc:spChg chg="mod topLvl">
          <ac:chgData name="huyen tran" userId="2b1b1c2d15a81484" providerId="LiveId" clId="{7BE8F035-5327-4501-BE59-1DC68B54DD48}" dt="2020-07-14T09:09:59.757" v="4112" actId="165"/>
          <ac:spMkLst>
            <pc:docMk/>
            <pc:sldMk cId="544757274" sldId="411"/>
            <ac:spMk id="67" creationId="{369D4212-01A2-426B-8FE8-5B12BCD5F0F9}"/>
          </ac:spMkLst>
        </pc:spChg>
        <pc:spChg chg="add del mod">
          <ac:chgData name="huyen tran" userId="2b1b1c2d15a81484" providerId="LiveId" clId="{7BE8F035-5327-4501-BE59-1DC68B54DD48}" dt="2020-07-14T09:14:48.526" v="4164"/>
          <ac:spMkLst>
            <pc:docMk/>
            <pc:sldMk cId="544757274" sldId="411"/>
            <ac:spMk id="68" creationId="{3206AF8F-AE70-4756-8E41-587EBBE3EB32}"/>
          </ac:spMkLst>
        </pc:spChg>
        <pc:spChg chg="mod topLvl">
          <ac:chgData name="huyen tran" userId="2b1b1c2d15a81484" providerId="LiveId" clId="{7BE8F035-5327-4501-BE59-1DC68B54DD48}" dt="2020-07-14T09:09:59.757" v="4112" actId="165"/>
          <ac:spMkLst>
            <pc:docMk/>
            <pc:sldMk cId="544757274" sldId="411"/>
            <ac:spMk id="69" creationId="{D06DDFD9-7B06-485C-AB41-6CEA13657E7A}"/>
          </ac:spMkLst>
        </pc:spChg>
        <pc:spChg chg="add del mod">
          <ac:chgData name="huyen tran" userId="2b1b1c2d15a81484" providerId="LiveId" clId="{7BE8F035-5327-4501-BE59-1DC68B54DD48}" dt="2020-07-14T09:14:48.526" v="4164"/>
          <ac:spMkLst>
            <pc:docMk/>
            <pc:sldMk cId="544757274" sldId="411"/>
            <ac:spMk id="70" creationId="{D6B5CCCF-B225-4589-A122-62E4D485E754}"/>
          </ac:spMkLst>
        </pc:spChg>
        <pc:spChg chg="mod topLvl">
          <ac:chgData name="huyen tran" userId="2b1b1c2d15a81484" providerId="LiveId" clId="{7BE8F035-5327-4501-BE59-1DC68B54DD48}" dt="2020-07-14T09:09:59.757" v="4112" actId="165"/>
          <ac:spMkLst>
            <pc:docMk/>
            <pc:sldMk cId="544757274" sldId="411"/>
            <ac:spMk id="71" creationId="{478452B5-A794-49EB-98F8-26315866118A}"/>
          </ac:spMkLst>
        </pc:spChg>
        <pc:spChg chg="mod topLvl">
          <ac:chgData name="huyen tran" userId="2b1b1c2d15a81484" providerId="LiveId" clId="{7BE8F035-5327-4501-BE59-1DC68B54DD48}" dt="2020-07-14T09:09:59.757" v="4112" actId="165"/>
          <ac:spMkLst>
            <pc:docMk/>
            <pc:sldMk cId="544757274" sldId="411"/>
            <ac:spMk id="72" creationId="{85C3B5A9-6DC0-4737-809B-253ED5482967}"/>
          </ac:spMkLst>
        </pc:spChg>
        <pc:spChg chg="mod topLvl">
          <ac:chgData name="huyen tran" userId="2b1b1c2d15a81484" providerId="LiveId" clId="{7BE8F035-5327-4501-BE59-1DC68B54DD48}" dt="2020-07-14T09:09:59.757" v="4112" actId="165"/>
          <ac:spMkLst>
            <pc:docMk/>
            <pc:sldMk cId="544757274" sldId="411"/>
            <ac:spMk id="73" creationId="{2F2B5146-0670-4E1E-87DF-0C76B3B840B3}"/>
          </ac:spMkLst>
        </pc:spChg>
        <pc:spChg chg="mod topLvl">
          <ac:chgData name="huyen tran" userId="2b1b1c2d15a81484" providerId="LiveId" clId="{7BE8F035-5327-4501-BE59-1DC68B54DD48}" dt="2020-07-14T09:09:59.757" v="4112" actId="165"/>
          <ac:spMkLst>
            <pc:docMk/>
            <pc:sldMk cId="544757274" sldId="411"/>
            <ac:spMk id="74" creationId="{E165AB72-35F2-4A6D-BFD8-3370A376F60E}"/>
          </ac:spMkLst>
        </pc:spChg>
        <pc:spChg chg="mod topLvl">
          <ac:chgData name="huyen tran" userId="2b1b1c2d15a81484" providerId="LiveId" clId="{7BE8F035-5327-4501-BE59-1DC68B54DD48}" dt="2020-07-14T09:09:59.757" v="4112" actId="165"/>
          <ac:spMkLst>
            <pc:docMk/>
            <pc:sldMk cId="544757274" sldId="411"/>
            <ac:spMk id="75" creationId="{83050A15-BB2E-4A07-A343-DF6FD98418DA}"/>
          </ac:spMkLst>
        </pc:spChg>
        <pc:spChg chg="mod topLvl">
          <ac:chgData name="huyen tran" userId="2b1b1c2d15a81484" providerId="LiveId" clId="{7BE8F035-5327-4501-BE59-1DC68B54DD48}" dt="2020-07-14T09:09:59.757" v="4112" actId="165"/>
          <ac:spMkLst>
            <pc:docMk/>
            <pc:sldMk cId="544757274" sldId="411"/>
            <ac:spMk id="76" creationId="{1D0992E7-3C38-4200-AB6E-5AE1B7A77084}"/>
          </ac:spMkLst>
        </pc:spChg>
        <pc:spChg chg="mod topLvl">
          <ac:chgData name="huyen tran" userId="2b1b1c2d15a81484" providerId="LiveId" clId="{7BE8F035-5327-4501-BE59-1DC68B54DD48}" dt="2020-07-14T09:09:59.757" v="4112" actId="165"/>
          <ac:spMkLst>
            <pc:docMk/>
            <pc:sldMk cId="544757274" sldId="411"/>
            <ac:spMk id="77" creationId="{CAC8DA19-E1FE-4EFE-BD2B-22B1AA562DD9}"/>
          </ac:spMkLst>
        </pc:spChg>
        <pc:spChg chg="mod topLvl">
          <ac:chgData name="huyen tran" userId="2b1b1c2d15a81484" providerId="LiveId" clId="{7BE8F035-5327-4501-BE59-1DC68B54DD48}" dt="2020-07-14T09:09:59.757" v="4112" actId="165"/>
          <ac:spMkLst>
            <pc:docMk/>
            <pc:sldMk cId="544757274" sldId="411"/>
            <ac:spMk id="78" creationId="{B2FCC5A0-4916-4075-88B2-43ABF4849784}"/>
          </ac:spMkLst>
        </pc:spChg>
        <pc:spChg chg="mod topLvl">
          <ac:chgData name="huyen tran" userId="2b1b1c2d15a81484" providerId="LiveId" clId="{7BE8F035-5327-4501-BE59-1DC68B54DD48}" dt="2020-07-14T09:09:59.757" v="4112" actId="165"/>
          <ac:spMkLst>
            <pc:docMk/>
            <pc:sldMk cId="544757274" sldId="411"/>
            <ac:spMk id="79" creationId="{9CCC38E0-5890-4910-8794-C4A6660225F3}"/>
          </ac:spMkLst>
        </pc:spChg>
        <pc:spChg chg="mod topLvl">
          <ac:chgData name="huyen tran" userId="2b1b1c2d15a81484" providerId="LiveId" clId="{7BE8F035-5327-4501-BE59-1DC68B54DD48}" dt="2020-07-14T09:09:59.757" v="4112" actId="165"/>
          <ac:spMkLst>
            <pc:docMk/>
            <pc:sldMk cId="544757274" sldId="411"/>
            <ac:spMk id="80" creationId="{4E09EA99-982A-4770-8CE7-150399FFD8AB}"/>
          </ac:spMkLst>
        </pc:spChg>
        <pc:spChg chg="mod topLvl">
          <ac:chgData name="huyen tran" userId="2b1b1c2d15a81484" providerId="LiveId" clId="{7BE8F035-5327-4501-BE59-1DC68B54DD48}" dt="2020-07-14T09:09:59.757" v="4112" actId="165"/>
          <ac:spMkLst>
            <pc:docMk/>
            <pc:sldMk cId="544757274" sldId="411"/>
            <ac:spMk id="81" creationId="{2BE44F90-3FB2-4DC4-9090-CB6E9919C708}"/>
          </ac:spMkLst>
        </pc:spChg>
        <pc:spChg chg="mod topLvl">
          <ac:chgData name="huyen tran" userId="2b1b1c2d15a81484" providerId="LiveId" clId="{7BE8F035-5327-4501-BE59-1DC68B54DD48}" dt="2020-07-14T09:09:59.757" v="4112" actId="165"/>
          <ac:spMkLst>
            <pc:docMk/>
            <pc:sldMk cId="544757274" sldId="411"/>
            <ac:spMk id="82" creationId="{0183C4FF-D88A-4A08-AA0F-ADBB2E952606}"/>
          </ac:spMkLst>
        </pc:spChg>
        <pc:spChg chg="add del mod">
          <ac:chgData name="huyen tran" userId="2b1b1c2d15a81484" providerId="LiveId" clId="{7BE8F035-5327-4501-BE59-1DC68B54DD48}" dt="2020-07-14T09:14:48.526" v="4164"/>
          <ac:spMkLst>
            <pc:docMk/>
            <pc:sldMk cId="544757274" sldId="411"/>
            <ac:spMk id="83" creationId="{BB5709A4-6127-4FB1-9AF1-81E7B6CCE10B}"/>
          </ac:spMkLst>
        </pc:spChg>
        <pc:spChg chg="add del mod">
          <ac:chgData name="huyen tran" userId="2b1b1c2d15a81484" providerId="LiveId" clId="{7BE8F035-5327-4501-BE59-1DC68B54DD48}" dt="2020-07-14T09:14:48.526" v="4164"/>
          <ac:spMkLst>
            <pc:docMk/>
            <pc:sldMk cId="544757274" sldId="411"/>
            <ac:spMk id="84" creationId="{B254C344-21EC-4CDF-940F-FD0E1B1B36B0}"/>
          </ac:spMkLst>
        </pc:spChg>
        <pc:spChg chg="mod topLvl">
          <ac:chgData name="huyen tran" userId="2b1b1c2d15a81484" providerId="LiveId" clId="{7BE8F035-5327-4501-BE59-1DC68B54DD48}" dt="2020-07-14T09:09:59.757" v="4112" actId="165"/>
          <ac:spMkLst>
            <pc:docMk/>
            <pc:sldMk cId="544757274" sldId="411"/>
            <ac:spMk id="85" creationId="{9B75E609-123B-4712-8CAB-F82D40DEED82}"/>
          </ac:spMkLst>
        </pc:spChg>
        <pc:spChg chg="mod topLvl">
          <ac:chgData name="huyen tran" userId="2b1b1c2d15a81484" providerId="LiveId" clId="{7BE8F035-5327-4501-BE59-1DC68B54DD48}" dt="2020-07-14T09:09:59.757" v="4112" actId="165"/>
          <ac:spMkLst>
            <pc:docMk/>
            <pc:sldMk cId="544757274" sldId="411"/>
            <ac:spMk id="86" creationId="{70F1FE3E-9960-4532-B724-E6A28BE37BC0}"/>
          </ac:spMkLst>
        </pc:spChg>
        <pc:spChg chg="mod topLvl">
          <ac:chgData name="huyen tran" userId="2b1b1c2d15a81484" providerId="LiveId" clId="{7BE8F035-5327-4501-BE59-1DC68B54DD48}" dt="2020-07-14T09:09:59.757" v="4112" actId="165"/>
          <ac:spMkLst>
            <pc:docMk/>
            <pc:sldMk cId="544757274" sldId="411"/>
            <ac:spMk id="87" creationId="{3A1F048C-C9F9-493C-96A4-B4EC9FAFC6FF}"/>
          </ac:spMkLst>
        </pc:spChg>
        <pc:spChg chg="mod topLvl">
          <ac:chgData name="huyen tran" userId="2b1b1c2d15a81484" providerId="LiveId" clId="{7BE8F035-5327-4501-BE59-1DC68B54DD48}" dt="2020-07-14T09:09:59.757" v="4112" actId="165"/>
          <ac:spMkLst>
            <pc:docMk/>
            <pc:sldMk cId="544757274" sldId="411"/>
            <ac:spMk id="88" creationId="{ED6ACB97-0E8D-4DC2-AC9D-5C4DE46E772C}"/>
          </ac:spMkLst>
        </pc:spChg>
        <pc:spChg chg="mod topLvl">
          <ac:chgData name="huyen tran" userId="2b1b1c2d15a81484" providerId="LiveId" clId="{7BE8F035-5327-4501-BE59-1DC68B54DD48}" dt="2020-07-14T09:09:59.757" v="4112" actId="165"/>
          <ac:spMkLst>
            <pc:docMk/>
            <pc:sldMk cId="544757274" sldId="411"/>
            <ac:spMk id="90" creationId="{A8B4AD51-A8B3-469B-94D1-A80C30A791FE}"/>
          </ac:spMkLst>
        </pc:spChg>
        <pc:spChg chg="mod topLvl">
          <ac:chgData name="huyen tran" userId="2b1b1c2d15a81484" providerId="LiveId" clId="{7BE8F035-5327-4501-BE59-1DC68B54DD48}" dt="2020-07-14T09:09:59.757" v="4112" actId="165"/>
          <ac:spMkLst>
            <pc:docMk/>
            <pc:sldMk cId="544757274" sldId="411"/>
            <ac:spMk id="91" creationId="{65B08E16-ED45-4CF0-B609-152A1B165D9C}"/>
          </ac:spMkLst>
        </pc:spChg>
        <pc:spChg chg="mod topLvl">
          <ac:chgData name="huyen tran" userId="2b1b1c2d15a81484" providerId="LiveId" clId="{7BE8F035-5327-4501-BE59-1DC68B54DD48}" dt="2020-07-14T09:09:59.757" v="4112" actId="165"/>
          <ac:spMkLst>
            <pc:docMk/>
            <pc:sldMk cId="544757274" sldId="411"/>
            <ac:spMk id="95" creationId="{AEE090DD-644D-4FA1-BB08-160239FCC59F}"/>
          </ac:spMkLst>
        </pc:spChg>
        <pc:spChg chg="mod topLvl">
          <ac:chgData name="huyen tran" userId="2b1b1c2d15a81484" providerId="LiveId" clId="{7BE8F035-5327-4501-BE59-1DC68B54DD48}" dt="2020-07-14T09:09:59.757" v="4112" actId="165"/>
          <ac:spMkLst>
            <pc:docMk/>
            <pc:sldMk cId="544757274" sldId="411"/>
            <ac:spMk id="96" creationId="{C2FCF702-BEF9-4C2D-9BCD-B7DE40428068}"/>
          </ac:spMkLst>
        </pc:spChg>
        <pc:spChg chg="add del mod">
          <ac:chgData name="huyen tran" userId="2b1b1c2d15a81484" providerId="LiveId" clId="{7BE8F035-5327-4501-BE59-1DC68B54DD48}" dt="2020-07-14T09:14:48.526" v="4164"/>
          <ac:spMkLst>
            <pc:docMk/>
            <pc:sldMk cId="544757274" sldId="411"/>
            <ac:spMk id="97" creationId="{6BC49EE3-B702-49FF-A8E4-0C72B22AF203}"/>
          </ac:spMkLst>
        </pc:spChg>
        <pc:spChg chg="add del mod">
          <ac:chgData name="huyen tran" userId="2b1b1c2d15a81484" providerId="LiveId" clId="{7BE8F035-5327-4501-BE59-1DC68B54DD48}" dt="2020-07-14T09:14:48.526" v="4164"/>
          <ac:spMkLst>
            <pc:docMk/>
            <pc:sldMk cId="544757274" sldId="411"/>
            <ac:spMk id="105" creationId="{7A06253F-87EE-4B37-B3B2-80BBBF77AC90}"/>
          </ac:spMkLst>
        </pc:spChg>
        <pc:spChg chg="add">
          <ac:chgData name="huyen tran" userId="2b1b1c2d15a81484" providerId="LiveId" clId="{7BE8F035-5327-4501-BE59-1DC68B54DD48}" dt="2020-07-14T10:21:45.440" v="4865"/>
          <ac:spMkLst>
            <pc:docMk/>
            <pc:sldMk cId="544757274" sldId="411"/>
            <ac:spMk id="106" creationId="{5B2799EE-3267-442A-AFF4-1C95ECC0C127}"/>
          </ac:spMkLst>
        </pc:spChg>
        <pc:spChg chg="add mod">
          <ac:chgData name="huyen tran" userId="2b1b1c2d15a81484" providerId="LiveId" clId="{7BE8F035-5327-4501-BE59-1DC68B54DD48}" dt="2020-07-14T10:23:07.074" v="4879" actId="1076"/>
          <ac:spMkLst>
            <pc:docMk/>
            <pc:sldMk cId="544757274" sldId="411"/>
            <ac:spMk id="107" creationId="{2AA57A85-087F-450B-95D1-2E6AD500E76B}"/>
          </ac:spMkLst>
        </pc:spChg>
        <pc:grpChg chg="add del mod ord">
          <ac:chgData name="huyen tran" userId="2b1b1c2d15a81484" providerId="LiveId" clId="{7BE8F035-5327-4501-BE59-1DC68B54DD48}" dt="2020-07-14T09:09:59.757" v="4112" actId="165"/>
          <ac:grpSpMkLst>
            <pc:docMk/>
            <pc:sldMk cId="544757274" sldId="411"/>
            <ac:grpSpMk id="3" creationId="{D4AF6335-A126-428F-B35F-80112DFD60FB}"/>
          </ac:grpSpMkLst>
        </pc:grpChg>
        <pc:picChg chg="mod ord topLvl">
          <ac:chgData name="huyen tran" userId="2b1b1c2d15a81484" providerId="LiveId" clId="{7BE8F035-5327-4501-BE59-1DC68B54DD48}" dt="2020-07-14T09:09:59.757" v="4112" actId="165"/>
          <ac:picMkLst>
            <pc:docMk/>
            <pc:sldMk cId="544757274" sldId="411"/>
            <ac:picMk id="52" creationId="{E7AF2A56-67D8-4E98-91D5-39184822CE94}"/>
          </ac:picMkLst>
        </pc:picChg>
        <pc:picChg chg="add del mod modCrop">
          <ac:chgData name="huyen tran" userId="2b1b1c2d15a81484" providerId="LiveId" clId="{7BE8F035-5327-4501-BE59-1DC68B54DD48}" dt="2020-07-14T09:13:00.383" v="4158" actId="478"/>
          <ac:picMkLst>
            <pc:docMk/>
            <pc:sldMk cId="544757274" sldId="411"/>
            <ac:picMk id="58" creationId="{C43390D4-99A9-48CE-AB15-F142C965B611}"/>
          </ac:picMkLst>
        </pc:picChg>
        <pc:picChg chg="add del mod">
          <ac:chgData name="huyen tran" userId="2b1b1c2d15a81484" providerId="LiveId" clId="{7BE8F035-5327-4501-BE59-1DC68B54DD48}" dt="2020-07-14T09:10:40.846" v="4120" actId="478"/>
          <ac:picMkLst>
            <pc:docMk/>
            <pc:sldMk cId="544757274" sldId="411"/>
            <ac:picMk id="59" creationId="{BF91C4E5-4B1E-4DC6-96AD-CB34C0411CB3}"/>
          </ac:picMkLst>
        </pc:picChg>
        <pc:picChg chg="add del mod">
          <ac:chgData name="huyen tran" userId="2b1b1c2d15a81484" providerId="LiveId" clId="{7BE8F035-5327-4501-BE59-1DC68B54DD48}" dt="2020-07-14T09:12:59.165" v="4157" actId="478"/>
          <ac:picMkLst>
            <pc:docMk/>
            <pc:sldMk cId="544757274" sldId="411"/>
            <ac:picMk id="61" creationId="{FC8EF8B0-73AB-47B5-A196-FD93FA0AF9D6}"/>
          </ac:picMkLst>
        </pc:picChg>
        <pc:picChg chg="add del mod">
          <ac:chgData name="huyen tran" userId="2b1b1c2d15a81484" providerId="LiveId" clId="{7BE8F035-5327-4501-BE59-1DC68B54DD48}" dt="2020-07-14T09:11:06.429" v="4128" actId="478"/>
          <ac:picMkLst>
            <pc:docMk/>
            <pc:sldMk cId="544757274" sldId="411"/>
            <ac:picMk id="62" creationId="{756ADB02-FE8E-4EE3-90DE-7B407BBB2BFA}"/>
          </ac:picMkLst>
        </pc:picChg>
        <pc:picChg chg="add del mod">
          <ac:chgData name="huyen tran" userId="2b1b1c2d15a81484" providerId="LiveId" clId="{7BE8F035-5327-4501-BE59-1DC68B54DD48}" dt="2020-07-14T09:13:00.830" v="4159" actId="478"/>
          <ac:picMkLst>
            <pc:docMk/>
            <pc:sldMk cId="544757274" sldId="411"/>
            <ac:picMk id="64" creationId="{84A58A86-AA3D-4569-965A-D3C30EB36B58}"/>
          </ac:picMkLst>
        </pc:picChg>
        <pc:cxnChg chg="del">
          <ac:chgData name="huyen tran" userId="2b1b1c2d15a81484" providerId="LiveId" clId="{7BE8F035-5327-4501-BE59-1DC68B54DD48}" dt="2020-07-14T09:08:48.854" v="4104" actId="478"/>
          <ac:cxnSpMkLst>
            <pc:docMk/>
            <pc:sldMk cId="544757274" sldId="411"/>
            <ac:cxnSpMk id="41" creationId="{EE7E26A6-B23A-4655-AF79-13BC2337923B}"/>
          </ac:cxnSpMkLst>
        </pc:cxnChg>
        <pc:cxnChg chg="del">
          <ac:chgData name="huyen tran" userId="2b1b1c2d15a81484" providerId="LiveId" clId="{7BE8F035-5327-4501-BE59-1DC68B54DD48}" dt="2020-07-14T09:08:48.854" v="4104" actId="478"/>
          <ac:cxnSpMkLst>
            <pc:docMk/>
            <pc:sldMk cId="544757274" sldId="411"/>
            <ac:cxnSpMk id="43" creationId="{9AC31E59-0A79-4F11-9BA7-3BAAB578189A}"/>
          </ac:cxnSpMkLst>
        </pc:cxnChg>
        <pc:cxnChg chg="del">
          <ac:chgData name="huyen tran" userId="2b1b1c2d15a81484" providerId="LiveId" clId="{7BE8F035-5327-4501-BE59-1DC68B54DD48}" dt="2020-07-14T09:08:48.854" v="4104" actId="478"/>
          <ac:cxnSpMkLst>
            <pc:docMk/>
            <pc:sldMk cId="544757274" sldId="411"/>
            <ac:cxnSpMk id="45" creationId="{D47E7CD0-B039-46F3-B514-145F001B527F}"/>
          </ac:cxnSpMkLst>
        </pc:cxnChg>
        <pc:cxnChg chg="del">
          <ac:chgData name="huyen tran" userId="2b1b1c2d15a81484" providerId="LiveId" clId="{7BE8F035-5327-4501-BE59-1DC68B54DD48}" dt="2020-07-14T09:08:48.854" v="4104" actId="478"/>
          <ac:cxnSpMkLst>
            <pc:docMk/>
            <pc:sldMk cId="544757274" sldId="411"/>
            <ac:cxnSpMk id="47" creationId="{F97B2759-AEE5-4683-B6EE-E4B2103D4E0C}"/>
          </ac:cxnSpMkLst>
        </pc:cxnChg>
        <pc:cxnChg chg="mod topLvl">
          <ac:chgData name="huyen tran" userId="2b1b1c2d15a81484" providerId="LiveId" clId="{7BE8F035-5327-4501-BE59-1DC68B54DD48}" dt="2020-07-14T09:09:59.757" v="4112" actId="165"/>
          <ac:cxnSpMkLst>
            <pc:docMk/>
            <pc:sldMk cId="544757274" sldId="411"/>
            <ac:cxnSpMk id="60" creationId="{321E417E-5743-4E54-B0C5-D9358ACDFF6B}"/>
          </ac:cxnSpMkLst>
        </pc:cxnChg>
        <pc:cxnChg chg="mod topLvl">
          <ac:chgData name="huyen tran" userId="2b1b1c2d15a81484" providerId="LiveId" clId="{7BE8F035-5327-4501-BE59-1DC68B54DD48}" dt="2020-07-14T09:09:59.757" v="4112" actId="165"/>
          <ac:cxnSpMkLst>
            <pc:docMk/>
            <pc:sldMk cId="544757274" sldId="411"/>
            <ac:cxnSpMk id="63" creationId="{D25BC127-86B8-4F00-A546-C2B72A3F8DC1}"/>
          </ac:cxnSpMkLst>
        </pc:cxnChg>
        <pc:cxnChg chg="add del mod">
          <ac:chgData name="huyen tran" userId="2b1b1c2d15a81484" providerId="LiveId" clId="{7BE8F035-5327-4501-BE59-1DC68B54DD48}" dt="2020-07-14T09:14:48.526" v="4164"/>
          <ac:cxnSpMkLst>
            <pc:docMk/>
            <pc:sldMk cId="544757274" sldId="411"/>
            <ac:cxnSpMk id="89" creationId="{0A5717BF-79ED-4FC7-BD70-8F760D8A9597}"/>
          </ac:cxnSpMkLst>
        </pc:cxnChg>
        <pc:cxnChg chg="add del mod">
          <ac:chgData name="huyen tran" userId="2b1b1c2d15a81484" providerId="LiveId" clId="{7BE8F035-5327-4501-BE59-1DC68B54DD48}" dt="2020-07-14T09:14:48.526" v="4164"/>
          <ac:cxnSpMkLst>
            <pc:docMk/>
            <pc:sldMk cId="544757274" sldId="411"/>
            <ac:cxnSpMk id="92" creationId="{8A0B9895-A257-4C5F-BB17-A739F5201B17}"/>
          </ac:cxnSpMkLst>
        </pc:cxnChg>
        <pc:cxnChg chg="add del mod">
          <ac:chgData name="huyen tran" userId="2b1b1c2d15a81484" providerId="LiveId" clId="{7BE8F035-5327-4501-BE59-1DC68B54DD48}" dt="2020-07-14T09:14:48.526" v="4164"/>
          <ac:cxnSpMkLst>
            <pc:docMk/>
            <pc:sldMk cId="544757274" sldId="411"/>
            <ac:cxnSpMk id="93" creationId="{FCDD65A9-DB71-473D-A2C3-8FF5F0B93074}"/>
          </ac:cxnSpMkLst>
        </pc:cxnChg>
        <pc:cxnChg chg="add del mod">
          <ac:chgData name="huyen tran" userId="2b1b1c2d15a81484" providerId="LiveId" clId="{7BE8F035-5327-4501-BE59-1DC68B54DD48}" dt="2020-07-14T09:14:48.526" v="4164"/>
          <ac:cxnSpMkLst>
            <pc:docMk/>
            <pc:sldMk cId="544757274" sldId="411"/>
            <ac:cxnSpMk id="94" creationId="{08655420-D874-47AE-BED5-70454EA3705B}"/>
          </ac:cxnSpMkLst>
        </pc:cxnChg>
        <pc:cxnChg chg="mod topLvl">
          <ac:chgData name="huyen tran" userId="2b1b1c2d15a81484" providerId="LiveId" clId="{7BE8F035-5327-4501-BE59-1DC68B54DD48}" dt="2020-07-14T09:09:59.757" v="4112" actId="165"/>
          <ac:cxnSpMkLst>
            <pc:docMk/>
            <pc:sldMk cId="544757274" sldId="411"/>
            <ac:cxnSpMk id="98" creationId="{D34A3947-1AC9-4420-A58A-4BF08EDDF87C}"/>
          </ac:cxnSpMkLst>
        </pc:cxnChg>
        <pc:cxnChg chg="mod topLvl">
          <ac:chgData name="huyen tran" userId="2b1b1c2d15a81484" providerId="LiveId" clId="{7BE8F035-5327-4501-BE59-1DC68B54DD48}" dt="2020-07-14T09:09:59.757" v="4112" actId="165"/>
          <ac:cxnSpMkLst>
            <pc:docMk/>
            <pc:sldMk cId="544757274" sldId="411"/>
            <ac:cxnSpMk id="99" creationId="{110B4C53-C55C-4CB4-BCD4-2A8D213F8C16}"/>
          </ac:cxnSpMkLst>
        </pc:cxnChg>
        <pc:cxnChg chg="mod topLvl">
          <ac:chgData name="huyen tran" userId="2b1b1c2d15a81484" providerId="LiveId" clId="{7BE8F035-5327-4501-BE59-1DC68B54DD48}" dt="2020-07-14T09:09:59.757" v="4112" actId="165"/>
          <ac:cxnSpMkLst>
            <pc:docMk/>
            <pc:sldMk cId="544757274" sldId="411"/>
            <ac:cxnSpMk id="100" creationId="{E3597DC5-FBD1-4E52-84E7-22B6A64D6603}"/>
          </ac:cxnSpMkLst>
        </pc:cxnChg>
        <pc:cxnChg chg="mod topLvl">
          <ac:chgData name="huyen tran" userId="2b1b1c2d15a81484" providerId="LiveId" clId="{7BE8F035-5327-4501-BE59-1DC68B54DD48}" dt="2020-07-14T09:09:59.757" v="4112" actId="165"/>
          <ac:cxnSpMkLst>
            <pc:docMk/>
            <pc:sldMk cId="544757274" sldId="411"/>
            <ac:cxnSpMk id="101" creationId="{23E5CEA8-13E0-4151-9B7A-A4C1870FEF17}"/>
          </ac:cxnSpMkLst>
        </pc:cxnChg>
        <pc:cxnChg chg="mod topLvl">
          <ac:chgData name="huyen tran" userId="2b1b1c2d15a81484" providerId="LiveId" clId="{7BE8F035-5327-4501-BE59-1DC68B54DD48}" dt="2020-07-14T09:09:59.757" v="4112" actId="165"/>
          <ac:cxnSpMkLst>
            <pc:docMk/>
            <pc:sldMk cId="544757274" sldId="411"/>
            <ac:cxnSpMk id="102" creationId="{AA4C0199-BE1C-4635-B2AD-7F6BA06DAC4C}"/>
          </ac:cxnSpMkLst>
        </pc:cxnChg>
        <pc:cxnChg chg="mod topLvl">
          <ac:chgData name="huyen tran" userId="2b1b1c2d15a81484" providerId="LiveId" clId="{7BE8F035-5327-4501-BE59-1DC68B54DD48}" dt="2020-07-14T09:09:59.757" v="4112" actId="165"/>
          <ac:cxnSpMkLst>
            <pc:docMk/>
            <pc:sldMk cId="544757274" sldId="411"/>
            <ac:cxnSpMk id="103" creationId="{CBB0C5A6-9493-4AB4-9BEB-208F070345B8}"/>
          </ac:cxnSpMkLst>
        </pc:cxnChg>
        <pc:cxnChg chg="mod topLvl">
          <ac:chgData name="huyen tran" userId="2b1b1c2d15a81484" providerId="LiveId" clId="{7BE8F035-5327-4501-BE59-1DC68B54DD48}" dt="2020-07-14T09:09:59.757" v="4112" actId="165"/>
          <ac:cxnSpMkLst>
            <pc:docMk/>
            <pc:sldMk cId="544757274" sldId="411"/>
            <ac:cxnSpMk id="104" creationId="{FBFA9633-BA13-4ED0-A57F-237142F43566}"/>
          </ac:cxnSpMkLst>
        </pc:cxnChg>
      </pc:sldChg>
    </pc:docChg>
  </pc:docChgLst>
  <pc:docChgLst>
    <pc:chgData name="huyen tran" userId="2b1b1c2d15a81484" providerId="LiveId" clId="{8E31BF15-8791-42D2-A1C3-511E7C5424A9}"/>
    <pc:docChg chg="undo custSel modSld sldOrd">
      <pc:chgData name="huyen tran" userId="2b1b1c2d15a81484" providerId="LiveId" clId="{8E31BF15-8791-42D2-A1C3-511E7C5424A9}" dt="2020-07-16T04:02:14.421" v="103" actId="1076"/>
      <pc:docMkLst>
        <pc:docMk/>
      </pc:docMkLst>
      <pc:sldChg chg="addSp modSp">
        <pc:chgData name="huyen tran" userId="2b1b1c2d15a81484" providerId="LiveId" clId="{8E31BF15-8791-42D2-A1C3-511E7C5424A9}" dt="2020-07-16T04:02:14.421" v="103" actId="1076"/>
        <pc:sldMkLst>
          <pc:docMk/>
          <pc:sldMk cId="3467714581" sldId="387"/>
        </pc:sldMkLst>
        <pc:spChg chg="add mod">
          <ac:chgData name="huyen tran" userId="2b1b1c2d15a81484" providerId="LiveId" clId="{8E31BF15-8791-42D2-A1C3-511E7C5424A9}" dt="2020-07-16T04:00:21.218" v="96" actId="208"/>
          <ac:spMkLst>
            <pc:docMk/>
            <pc:sldMk cId="3467714581" sldId="387"/>
            <ac:spMk id="3" creationId="{1DEA9D47-A91B-4806-BD9A-0A73D2D1F2C4}"/>
          </ac:spMkLst>
        </pc:spChg>
        <pc:spChg chg="mod">
          <ac:chgData name="huyen tran" userId="2b1b1c2d15a81484" providerId="LiveId" clId="{8E31BF15-8791-42D2-A1C3-511E7C5424A9}" dt="2020-07-16T04:01:46.046" v="101" actId="1076"/>
          <ac:spMkLst>
            <pc:docMk/>
            <pc:sldMk cId="3467714581" sldId="387"/>
            <ac:spMk id="5" creationId="{818186B4-B8A2-439A-8449-26D25CBF7C4F}"/>
          </ac:spMkLst>
        </pc:spChg>
        <pc:spChg chg="add mod">
          <ac:chgData name="huyen tran" userId="2b1b1c2d15a81484" providerId="LiveId" clId="{8E31BF15-8791-42D2-A1C3-511E7C5424A9}" dt="2020-07-16T04:00:57.126" v="98" actId="208"/>
          <ac:spMkLst>
            <pc:docMk/>
            <pc:sldMk cId="3467714581" sldId="387"/>
            <ac:spMk id="6" creationId="{63AAA27D-3E7B-4209-974D-BF21C5B295F5}"/>
          </ac:spMkLst>
        </pc:spChg>
        <pc:spChg chg="add mod">
          <ac:chgData name="huyen tran" userId="2b1b1c2d15a81484" providerId="LiveId" clId="{8E31BF15-8791-42D2-A1C3-511E7C5424A9}" dt="2020-07-16T04:01:35.597" v="100" actId="208"/>
          <ac:spMkLst>
            <pc:docMk/>
            <pc:sldMk cId="3467714581" sldId="387"/>
            <ac:spMk id="7" creationId="{BC0A7688-6A8C-4976-AB4C-F3DDCAF47B0A}"/>
          </ac:spMkLst>
        </pc:spChg>
        <pc:spChg chg="add mod">
          <ac:chgData name="huyen tran" userId="2b1b1c2d15a81484" providerId="LiveId" clId="{8E31BF15-8791-42D2-A1C3-511E7C5424A9}" dt="2020-07-16T04:02:14.421" v="103" actId="1076"/>
          <ac:spMkLst>
            <pc:docMk/>
            <pc:sldMk cId="3467714581" sldId="387"/>
            <ac:spMk id="29" creationId="{A843D6FA-F8D9-44B7-B15F-4AC846008DA0}"/>
          </ac:spMkLst>
        </pc:spChg>
        <pc:spChg chg="add mod">
          <ac:chgData name="huyen tran" userId="2b1b1c2d15a81484" providerId="LiveId" clId="{8E31BF15-8791-42D2-A1C3-511E7C5424A9}" dt="2020-07-16T04:02:14.421" v="103" actId="1076"/>
          <ac:spMkLst>
            <pc:docMk/>
            <pc:sldMk cId="3467714581" sldId="387"/>
            <ac:spMk id="32" creationId="{269803B0-C63A-4EED-B29D-E6CDC46C905C}"/>
          </ac:spMkLst>
        </pc:spChg>
        <pc:spChg chg="add mod">
          <ac:chgData name="huyen tran" userId="2b1b1c2d15a81484" providerId="LiveId" clId="{8E31BF15-8791-42D2-A1C3-511E7C5424A9}" dt="2020-07-16T04:02:14.421" v="103" actId="1076"/>
          <ac:spMkLst>
            <pc:docMk/>
            <pc:sldMk cId="3467714581" sldId="387"/>
            <ac:spMk id="35" creationId="{8FD138E2-A4D2-467B-BF5B-885D657824C3}"/>
          </ac:spMkLst>
        </pc:spChg>
        <pc:picChg chg="add mod">
          <ac:chgData name="huyen tran" userId="2b1b1c2d15a81484" providerId="LiveId" clId="{8E31BF15-8791-42D2-A1C3-511E7C5424A9}" dt="2020-07-16T04:02:14.421" v="103" actId="1076"/>
          <ac:picMkLst>
            <pc:docMk/>
            <pc:sldMk cId="3467714581" sldId="387"/>
            <ac:picMk id="28" creationId="{6282B730-5C7F-4A6C-8060-7800605A29E9}"/>
          </ac:picMkLst>
        </pc:picChg>
      </pc:sldChg>
      <pc:sldChg chg="modSp">
        <pc:chgData name="huyen tran" userId="2b1b1c2d15a81484" providerId="LiveId" clId="{8E31BF15-8791-42D2-A1C3-511E7C5424A9}" dt="2020-07-16T03:38:09.174" v="4" actId="1076"/>
        <pc:sldMkLst>
          <pc:docMk/>
          <pc:sldMk cId="1091446057" sldId="409"/>
        </pc:sldMkLst>
        <pc:spChg chg="mod">
          <ac:chgData name="huyen tran" userId="2b1b1c2d15a81484" providerId="LiveId" clId="{8E31BF15-8791-42D2-A1C3-511E7C5424A9}" dt="2020-07-16T03:38:09.174" v="4" actId="1076"/>
          <ac:spMkLst>
            <pc:docMk/>
            <pc:sldMk cId="1091446057" sldId="409"/>
            <ac:spMk id="14" creationId="{9B188312-458A-4E34-BB82-0E6861850546}"/>
          </ac:spMkLst>
        </pc:spChg>
        <pc:spChg chg="mod">
          <ac:chgData name="huyen tran" userId="2b1b1c2d15a81484" providerId="LiveId" clId="{8E31BF15-8791-42D2-A1C3-511E7C5424A9}" dt="2020-07-16T03:38:06.053" v="3" actId="1076"/>
          <ac:spMkLst>
            <pc:docMk/>
            <pc:sldMk cId="1091446057" sldId="409"/>
            <ac:spMk id="30" creationId="{3757FD87-3A73-477B-A8F8-88723AAE5548}"/>
          </ac:spMkLst>
        </pc:spChg>
        <pc:spChg chg="mod">
          <ac:chgData name="huyen tran" userId="2b1b1c2d15a81484" providerId="LiveId" clId="{8E31BF15-8791-42D2-A1C3-511E7C5424A9}" dt="2020-07-16T03:38:03.237" v="2" actId="1076"/>
          <ac:spMkLst>
            <pc:docMk/>
            <pc:sldMk cId="1091446057" sldId="409"/>
            <ac:spMk id="31" creationId="{6DD40827-9229-4539-89AE-C70ABD8E9917}"/>
          </ac:spMkLst>
        </pc:spChg>
        <pc:picChg chg="mod">
          <ac:chgData name="huyen tran" userId="2b1b1c2d15a81484" providerId="LiveId" clId="{8E31BF15-8791-42D2-A1C3-511E7C5424A9}" dt="2020-07-16T03:37:59.206" v="1" actId="1076"/>
          <ac:picMkLst>
            <pc:docMk/>
            <pc:sldMk cId="1091446057" sldId="409"/>
            <ac:picMk id="10" creationId="{6024D2B8-C547-4ECE-B13F-1809E53CBDA7}"/>
          </ac:picMkLst>
        </pc:picChg>
      </pc:sldChg>
      <pc:sldChg chg="modSp">
        <pc:chgData name="huyen tran" userId="2b1b1c2d15a81484" providerId="LiveId" clId="{8E31BF15-8791-42D2-A1C3-511E7C5424A9}" dt="2020-07-16T03:41:24.180" v="21" actId="20577"/>
        <pc:sldMkLst>
          <pc:docMk/>
          <pc:sldMk cId="2024603804" sldId="416"/>
        </pc:sldMkLst>
        <pc:spChg chg="mod">
          <ac:chgData name="huyen tran" userId="2b1b1c2d15a81484" providerId="LiveId" clId="{8E31BF15-8791-42D2-A1C3-511E7C5424A9}" dt="2020-07-16T03:41:24.180" v="21" actId="20577"/>
          <ac:spMkLst>
            <pc:docMk/>
            <pc:sldMk cId="2024603804" sldId="416"/>
            <ac:spMk id="8" creationId="{16E9A11B-9F4F-4029-B4E2-4A7BA87BA7BB}"/>
          </ac:spMkLst>
        </pc:spChg>
      </pc:sldChg>
      <pc:sldChg chg="modSp ord">
        <pc:chgData name="huyen tran" userId="2b1b1c2d15a81484" providerId="LiveId" clId="{8E31BF15-8791-42D2-A1C3-511E7C5424A9}" dt="2020-07-16T03:41:37.740" v="30" actId="20577"/>
        <pc:sldMkLst>
          <pc:docMk/>
          <pc:sldMk cId="848201310" sldId="417"/>
        </pc:sldMkLst>
        <pc:spChg chg="mod">
          <ac:chgData name="huyen tran" userId="2b1b1c2d15a81484" providerId="LiveId" clId="{8E31BF15-8791-42D2-A1C3-511E7C5424A9}" dt="2020-07-16T03:41:37.740" v="30" actId="20577"/>
          <ac:spMkLst>
            <pc:docMk/>
            <pc:sldMk cId="848201310" sldId="417"/>
            <ac:spMk id="5" creationId="{215B6881-FA8A-4A00-B8DB-091392ED4503}"/>
          </ac:spMkLst>
        </pc:spChg>
      </pc:sldChg>
      <pc:sldChg chg="modSp ord">
        <pc:chgData name="huyen tran" userId="2b1b1c2d15a81484" providerId="LiveId" clId="{8E31BF15-8791-42D2-A1C3-511E7C5424A9}" dt="2020-07-16T03:41:59.892" v="41" actId="20577"/>
        <pc:sldMkLst>
          <pc:docMk/>
          <pc:sldMk cId="3304832367" sldId="418"/>
        </pc:sldMkLst>
        <pc:spChg chg="mod">
          <ac:chgData name="huyen tran" userId="2b1b1c2d15a81484" providerId="LiveId" clId="{8E31BF15-8791-42D2-A1C3-511E7C5424A9}" dt="2020-07-16T03:41:59.892" v="41" actId="20577"/>
          <ac:spMkLst>
            <pc:docMk/>
            <pc:sldMk cId="3304832367" sldId="418"/>
            <ac:spMk id="8" creationId="{AAD547FE-D3F3-4057-B6A1-F91BA1FB29E3}"/>
          </ac:spMkLst>
        </pc:spChg>
      </pc:sldChg>
      <pc:sldChg chg="ord">
        <pc:chgData name="huyen tran" userId="2b1b1c2d15a81484" providerId="LiveId" clId="{8E31BF15-8791-42D2-A1C3-511E7C5424A9}" dt="2020-07-16T03:41:50.462" v="31"/>
        <pc:sldMkLst>
          <pc:docMk/>
          <pc:sldMk cId="3860733700" sldId="423"/>
        </pc:sldMkLst>
      </pc:sldChg>
      <pc:sldChg chg="modSp">
        <pc:chgData name="huyen tran" userId="2b1b1c2d15a81484" providerId="LiveId" clId="{8E31BF15-8791-42D2-A1C3-511E7C5424A9}" dt="2020-07-16T03:48:37.300" v="45" actId="1076"/>
        <pc:sldMkLst>
          <pc:docMk/>
          <pc:sldMk cId="1116388254" sldId="431"/>
        </pc:sldMkLst>
        <pc:picChg chg="mod">
          <ac:chgData name="huyen tran" userId="2b1b1c2d15a81484" providerId="LiveId" clId="{8E31BF15-8791-42D2-A1C3-511E7C5424A9}" dt="2020-07-16T03:48:37.300" v="45" actId="1076"/>
          <ac:picMkLst>
            <pc:docMk/>
            <pc:sldMk cId="1116388254" sldId="431"/>
            <ac:picMk id="3" creationId="{00000000-0000-0000-0000-000000000000}"/>
          </ac:picMkLst>
        </pc:picChg>
      </pc:sldChg>
      <pc:sldChg chg="addSp delSp modSp">
        <pc:chgData name="huyen tran" userId="2b1b1c2d15a81484" providerId="LiveId" clId="{8E31BF15-8791-42D2-A1C3-511E7C5424A9}" dt="2020-07-16T03:59:02.205" v="93" actId="1076"/>
        <pc:sldMkLst>
          <pc:docMk/>
          <pc:sldMk cId="3855214279" sldId="432"/>
        </pc:sldMkLst>
        <pc:spChg chg="del mod">
          <ac:chgData name="huyen tran" userId="2b1b1c2d15a81484" providerId="LiveId" clId="{8E31BF15-8791-42D2-A1C3-511E7C5424A9}" dt="2020-07-16T03:58:18.476" v="89" actId="478"/>
          <ac:spMkLst>
            <pc:docMk/>
            <pc:sldMk cId="3855214279" sldId="432"/>
            <ac:spMk id="7" creationId="{892F9E62-750E-4DA1-8D34-36680A29FCA6}"/>
          </ac:spMkLst>
        </pc:spChg>
        <pc:spChg chg="add mod">
          <ac:chgData name="huyen tran" userId="2b1b1c2d15a81484" providerId="LiveId" clId="{8E31BF15-8791-42D2-A1C3-511E7C5424A9}" dt="2020-07-16T03:58:48.069" v="91" actId="1076"/>
          <ac:spMkLst>
            <pc:docMk/>
            <pc:sldMk cId="3855214279" sldId="432"/>
            <ac:spMk id="73" creationId="{B6D94E1D-ACF5-4099-ABF6-03E448FE5CC9}"/>
          </ac:spMkLst>
        </pc:spChg>
        <pc:spChg chg="add mod">
          <ac:chgData name="huyen tran" userId="2b1b1c2d15a81484" providerId="LiveId" clId="{8E31BF15-8791-42D2-A1C3-511E7C5424A9}" dt="2020-07-16T03:59:02.205" v="93" actId="1076"/>
          <ac:spMkLst>
            <pc:docMk/>
            <pc:sldMk cId="3855214279" sldId="432"/>
            <ac:spMk id="74" creationId="{C979B25B-55F0-46FC-B9E4-2EADA44A82E3}"/>
          </ac:spMkLst>
        </pc:spChg>
        <pc:grpChg chg="add del mod">
          <ac:chgData name="huyen tran" userId="2b1b1c2d15a81484" providerId="LiveId" clId="{8E31BF15-8791-42D2-A1C3-511E7C5424A9}" dt="2020-07-16T03:54:44.622" v="65" actId="1076"/>
          <ac:grpSpMkLst>
            <pc:docMk/>
            <pc:sldMk cId="3855214279" sldId="432"/>
            <ac:grpSpMk id="102" creationId="{520C1BCB-DE03-4609-BD51-FA069AE60324}"/>
          </ac:grpSpMkLst>
        </pc:grpChg>
        <pc:picChg chg="mod">
          <ac:chgData name="huyen tran" userId="2b1b1c2d15a81484" providerId="LiveId" clId="{8E31BF15-8791-42D2-A1C3-511E7C5424A9}" dt="2020-07-16T03:52:14.746" v="48"/>
          <ac:picMkLst>
            <pc:docMk/>
            <pc:sldMk cId="3855214279" sldId="432"/>
            <ac:picMk id="19" creationId="{00000000-0000-0000-0000-000000000000}"/>
          </ac:picMkLst>
        </pc:picChg>
        <pc:picChg chg="mod">
          <ac:chgData name="huyen tran" userId="2b1b1c2d15a81484" providerId="LiveId" clId="{8E31BF15-8791-42D2-A1C3-511E7C5424A9}" dt="2020-07-16T03:54:48.725" v="66" actId="1076"/>
          <ac:picMkLst>
            <pc:docMk/>
            <pc:sldMk cId="3855214279" sldId="432"/>
            <ac:picMk id="68" creationId="{90CCB92C-FAAC-4F7A-9251-C0182D1BC14A}"/>
          </ac:picMkLst>
        </pc:picChg>
        <pc:picChg chg="add mod">
          <ac:chgData name="huyen tran" userId="2b1b1c2d15a81484" providerId="LiveId" clId="{8E31BF15-8791-42D2-A1C3-511E7C5424A9}" dt="2020-07-16T03:54:52.685" v="67" actId="571"/>
          <ac:picMkLst>
            <pc:docMk/>
            <pc:sldMk cId="3855214279" sldId="432"/>
            <ac:picMk id="72" creationId="{B35AEC7D-D011-44FB-A63E-603D6B90E84D}"/>
          </ac:picMkLst>
        </pc:picChg>
      </pc:sldChg>
      <pc:sldChg chg="addSp delSp modSp">
        <pc:chgData name="huyen tran" userId="2b1b1c2d15a81484" providerId="LiveId" clId="{8E31BF15-8791-42D2-A1C3-511E7C5424A9}" dt="2020-07-16T03:58:07.819" v="88" actId="108"/>
        <pc:sldMkLst>
          <pc:docMk/>
          <pc:sldMk cId="3482749466" sldId="433"/>
        </pc:sldMkLst>
        <pc:spChg chg="mod">
          <ac:chgData name="huyen tran" userId="2b1b1c2d15a81484" providerId="LiveId" clId="{8E31BF15-8791-42D2-A1C3-511E7C5424A9}" dt="2020-07-16T03:56:29.884" v="74"/>
          <ac:spMkLst>
            <pc:docMk/>
            <pc:sldMk cId="3482749466" sldId="433"/>
            <ac:spMk id="7" creationId="{892F9E62-750E-4DA1-8D34-36680A29FCA6}"/>
          </ac:spMkLst>
        </pc:spChg>
        <pc:spChg chg="add mod">
          <ac:chgData name="huyen tran" userId="2b1b1c2d15a81484" providerId="LiveId" clId="{8E31BF15-8791-42D2-A1C3-511E7C5424A9}" dt="2020-07-16T03:58:07.819" v="88" actId="108"/>
          <ac:spMkLst>
            <pc:docMk/>
            <pc:sldMk cId="3482749466" sldId="433"/>
            <ac:spMk id="10" creationId="{6583D86A-04BD-4C89-A837-217073D2E6AA}"/>
          </ac:spMkLst>
        </pc:spChg>
        <pc:spChg chg="mod">
          <ac:chgData name="huyen tran" userId="2b1b1c2d15a81484" providerId="LiveId" clId="{8E31BF15-8791-42D2-A1C3-511E7C5424A9}" dt="2020-07-16T03:53:57.198" v="59" actId="1076"/>
          <ac:spMkLst>
            <pc:docMk/>
            <pc:sldMk cId="3482749466" sldId="433"/>
            <ac:spMk id="39" creationId="{35A80344-F8A2-4CDB-966C-DB25A2B393D0}"/>
          </ac:spMkLst>
        </pc:spChg>
        <pc:spChg chg="mod">
          <ac:chgData name="huyen tran" userId="2b1b1c2d15a81484" providerId="LiveId" clId="{8E31BF15-8791-42D2-A1C3-511E7C5424A9}" dt="2020-07-16T03:53:59.533" v="60" actId="1076"/>
          <ac:spMkLst>
            <pc:docMk/>
            <pc:sldMk cId="3482749466" sldId="433"/>
            <ac:spMk id="40" creationId="{52D5B501-66D3-46AB-935B-B4EB375E16EE}"/>
          </ac:spMkLst>
        </pc:spChg>
        <pc:spChg chg="mod">
          <ac:chgData name="huyen tran" userId="2b1b1c2d15a81484" providerId="LiveId" clId="{8E31BF15-8791-42D2-A1C3-511E7C5424A9}" dt="2020-07-16T03:54:06.853" v="61" actId="1076"/>
          <ac:spMkLst>
            <pc:docMk/>
            <pc:sldMk cId="3482749466" sldId="433"/>
            <ac:spMk id="48" creationId="{95C1952B-F8ED-4C45-AC7A-7BF4049BA5C9}"/>
          </ac:spMkLst>
        </pc:spChg>
        <pc:spChg chg="mod">
          <ac:chgData name="huyen tran" userId="2b1b1c2d15a81484" providerId="LiveId" clId="{8E31BF15-8791-42D2-A1C3-511E7C5424A9}" dt="2020-07-16T03:54:11.110" v="62" actId="1076"/>
          <ac:spMkLst>
            <pc:docMk/>
            <pc:sldMk cId="3482749466" sldId="433"/>
            <ac:spMk id="49" creationId="{BA0F0021-31ED-413D-9831-29F207BBF520}"/>
          </ac:spMkLst>
        </pc:spChg>
        <pc:spChg chg="add del mod">
          <ac:chgData name="huyen tran" userId="2b1b1c2d15a81484" providerId="LiveId" clId="{8E31BF15-8791-42D2-A1C3-511E7C5424A9}" dt="2020-07-16T03:57:59.748" v="83" actId="478"/>
          <ac:spMkLst>
            <pc:docMk/>
            <pc:sldMk cId="3482749466" sldId="433"/>
            <ac:spMk id="80" creationId="{2DF025B2-2C1F-491D-89DA-23C309957C31}"/>
          </ac:spMkLst>
        </pc:spChg>
        <pc:spChg chg="add del mod">
          <ac:chgData name="huyen tran" userId="2b1b1c2d15a81484" providerId="LiveId" clId="{8E31BF15-8791-42D2-A1C3-511E7C5424A9}" dt="2020-07-16T03:57:59.748" v="83" actId="478"/>
          <ac:spMkLst>
            <pc:docMk/>
            <pc:sldMk cId="3482749466" sldId="433"/>
            <ac:spMk id="81" creationId="{4F510302-4570-4E88-A1F2-DB4A2C9E8A14}"/>
          </ac:spMkLst>
        </pc:spChg>
        <pc:spChg chg="add del">
          <ac:chgData name="huyen tran" userId="2b1b1c2d15a81484" providerId="LiveId" clId="{8E31BF15-8791-42D2-A1C3-511E7C5424A9}" dt="2020-07-16T03:58:00.700" v="85" actId="478"/>
          <ac:spMkLst>
            <pc:docMk/>
            <pc:sldMk cId="3482749466" sldId="433"/>
            <ac:spMk id="82" creationId="{AD66A89C-4B1D-4396-9C08-F2C749E6F53E}"/>
          </ac:spMkLst>
        </pc:spChg>
        <pc:spChg chg="add del">
          <ac:chgData name="huyen tran" userId="2b1b1c2d15a81484" providerId="LiveId" clId="{8E31BF15-8791-42D2-A1C3-511E7C5424A9}" dt="2020-07-16T03:58:01.436" v="86" actId="478"/>
          <ac:spMkLst>
            <pc:docMk/>
            <pc:sldMk cId="3482749466" sldId="433"/>
            <ac:spMk id="83" creationId="{CEDB8DA9-0313-4346-9DB9-E16DF7EA66B4}"/>
          </ac:spMkLst>
        </pc:spChg>
        <pc:spChg chg="mod">
          <ac:chgData name="huyen tran" userId="2b1b1c2d15a81484" providerId="LiveId" clId="{8E31BF15-8791-42D2-A1C3-511E7C5424A9}" dt="2020-07-16T03:53:23.093" v="53" actId="1076"/>
          <ac:spMkLst>
            <pc:docMk/>
            <pc:sldMk cId="3482749466" sldId="433"/>
            <ac:spMk id="104" creationId="{1FF302E1-090D-4A5F-B17C-CEFF017C3CDA}"/>
          </ac:spMkLst>
        </pc:spChg>
        <pc:spChg chg="mod">
          <ac:chgData name="huyen tran" userId="2b1b1c2d15a81484" providerId="LiveId" clId="{8E31BF15-8791-42D2-A1C3-511E7C5424A9}" dt="2020-07-16T03:53:43.581" v="56" actId="1076"/>
          <ac:spMkLst>
            <pc:docMk/>
            <pc:sldMk cId="3482749466" sldId="433"/>
            <ac:spMk id="105" creationId="{7EC8F4A4-D6D7-4C7D-AAF6-0767BAB563BB}"/>
          </ac:spMkLst>
        </pc:spChg>
        <pc:spChg chg="mod">
          <ac:chgData name="huyen tran" userId="2b1b1c2d15a81484" providerId="LiveId" clId="{8E31BF15-8791-42D2-A1C3-511E7C5424A9}" dt="2020-07-16T03:53:29.205" v="54" actId="1076"/>
          <ac:spMkLst>
            <pc:docMk/>
            <pc:sldMk cId="3482749466" sldId="433"/>
            <ac:spMk id="106" creationId="{7D65712C-CA93-48E4-8E72-469967BDC0A9}"/>
          </ac:spMkLst>
        </pc:spChg>
        <pc:spChg chg="mod">
          <ac:chgData name="huyen tran" userId="2b1b1c2d15a81484" providerId="LiveId" clId="{8E31BF15-8791-42D2-A1C3-511E7C5424A9}" dt="2020-07-16T03:53:37.158" v="55" actId="1076"/>
          <ac:spMkLst>
            <pc:docMk/>
            <pc:sldMk cId="3482749466" sldId="433"/>
            <ac:spMk id="107" creationId="{5EBDF138-71F5-4592-A788-C071C38BFF35}"/>
          </ac:spMkLst>
        </pc:spChg>
        <pc:grpChg chg="mod">
          <ac:chgData name="huyen tran" userId="2b1b1c2d15a81484" providerId="LiveId" clId="{8E31BF15-8791-42D2-A1C3-511E7C5424A9}" dt="2020-07-16T03:56:29.884" v="74"/>
          <ac:grpSpMkLst>
            <pc:docMk/>
            <pc:sldMk cId="3482749466" sldId="433"/>
            <ac:grpSpMk id="2" creationId="{D8FD55DF-F68F-4323-83F6-B2346BC67F01}"/>
          </ac:grpSpMkLst>
        </pc:grpChg>
        <pc:grpChg chg="add del">
          <ac:chgData name="huyen tran" userId="2b1b1c2d15a81484" providerId="LiveId" clId="{8E31BF15-8791-42D2-A1C3-511E7C5424A9}" dt="2020-07-16T03:57:59.748" v="83" actId="478"/>
          <ac:grpSpMkLst>
            <pc:docMk/>
            <pc:sldMk cId="3482749466" sldId="433"/>
            <ac:grpSpMk id="78" creationId="{BF223EA8-FA24-454D-AFF1-47AD0191C527}"/>
          </ac:grpSpMkLst>
        </pc:grpChg>
        <pc:picChg chg="mod">
          <ac:chgData name="huyen tran" userId="2b1b1c2d15a81484" providerId="LiveId" clId="{8E31BF15-8791-42D2-A1C3-511E7C5424A9}" dt="2020-07-16T03:52:35.313" v="49"/>
          <ac:picMkLst>
            <pc:docMk/>
            <pc:sldMk cId="3482749466" sldId="433"/>
            <ac:picMk id="19" creationId="{00000000-0000-0000-0000-000000000000}"/>
          </ac:picMkLst>
        </pc:picChg>
        <pc:picChg chg="mod">
          <ac:chgData name="huyen tran" userId="2b1b1c2d15a81484" providerId="LiveId" clId="{8E31BF15-8791-42D2-A1C3-511E7C5424A9}" dt="2020-07-16T03:53:01.006" v="50" actId="1076"/>
          <ac:picMkLst>
            <pc:docMk/>
            <pc:sldMk cId="3482749466" sldId="433"/>
            <ac:picMk id="68" creationId="{90CCB92C-FAAC-4F7A-9251-C0182D1BC14A}"/>
          </ac:picMkLst>
        </pc:picChg>
        <pc:picChg chg="add mod">
          <ac:chgData name="huyen tran" userId="2b1b1c2d15a81484" providerId="LiveId" clId="{8E31BF15-8791-42D2-A1C3-511E7C5424A9}" dt="2020-07-16T03:53:52.918" v="58" actId="1076"/>
          <ac:picMkLst>
            <pc:docMk/>
            <pc:sldMk cId="3482749466" sldId="433"/>
            <ac:picMk id="108" creationId="{B9CB6DFD-875D-4F16-875A-52FEDFD67409}"/>
          </ac:picMkLst>
        </pc:picChg>
        <pc:cxnChg chg="add del">
          <ac:chgData name="huyen tran" userId="2b1b1c2d15a81484" providerId="LiveId" clId="{8E31BF15-8791-42D2-A1C3-511E7C5424A9}" dt="2020-07-16T03:58:00.236" v="84" actId="478"/>
          <ac:cxnSpMkLst>
            <pc:docMk/>
            <pc:sldMk cId="3482749466" sldId="433"/>
            <ac:cxnSpMk id="79" creationId="{D7FB8140-AE90-47E1-B8F3-F95067EE62B5}"/>
          </ac:cxnSpMkLst>
        </pc:cxnChg>
        <pc:cxnChg chg="mod">
          <ac:chgData name="huyen tran" userId="2b1b1c2d15a81484" providerId="LiveId" clId="{8E31BF15-8791-42D2-A1C3-511E7C5424A9}" dt="2020-07-16T03:53:47.901" v="57" actId="1076"/>
          <ac:cxnSpMkLst>
            <pc:docMk/>
            <pc:sldMk cId="3482749466" sldId="433"/>
            <ac:cxnSpMk id="103" creationId="{545D3737-7307-4779-B93B-362F7418B3E3}"/>
          </ac:cxnSpMkLst>
        </pc:cxnChg>
      </pc:sldChg>
    </pc:docChg>
  </pc:docChgLst>
  <pc:docChgLst>
    <pc:chgData name="huyen tran" userId="2b1b1c2d15a81484" providerId="LiveId" clId="{7CA35DC2-8882-4145-A7DE-0E1810025125}"/>
    <pc:docChg chg="undo custSel modSld">
      <pc:chgData name="huyen tran" userId="2b1b1c2d15a81484" providerId="LiveId" clId="{7CA35DC2-8882-4145-A7DE-0E1810025125}" dt="2020-07-23T07:15:52.661" v="476" actId="1076"/>
      <pc:docMkLst>
        <pc:docMk/>
      </pc:docMkLst>
      <pc:sldChg chg="modSp">
        <pc:chgData name="huyen tran" userId="2b1b1c2d15a81484" providerId="LiveId" clId="{7CA35DC2-8882-4145-A7DE-0E1810025125}" dt="2020-07-23T07:08:55.923" v="254" actId="20577"/>
        <pc:sldMkLst>
          <pc:docMk/>
          <pc:sldMk cId="3093784229" sldId="267"/>
        </pc:sldMkLst>
        <pc:spChg chg="mod">
          <ac:chgData name="huyen tran" userId="2b1b1c2d15a81484" providerId="LiveId" clId="{7CA35DC2-8882-4145-A7DE-0E1810025125}" dt="2020-07-23T07:08:55.923" v="254" actId="20577"/>
          <ac:spMkLst>
            <pc:docMk/>
            <pc:sldMk cId="3093784229" sldId="267"/>
            <ac:spMk id="22" creationId="{BD7E8D36-0255-4A37-A49F-D3844BD37377}"/>
          </ac:spMkLst>
        </pc:spChg>
      </pc:sldChg>
      <pc:sldChg chg="modSp">
        <pc:chgData name="huyen tran" userId="2b1b1c2d15a81484" providerId="LiveId" clId="{7CA35DC2-8882-4145-A7DE-0E1810025125}" dt="2020-07-23T07:03:23.205" v="43" actId="1076"/>
        <pc:sldMkLst>
          <pc:docMk/>
          <pc:sldMk cId="2075504594" sldId="361"/>
        </pc:sldMkLst>
        <pc:spChg chg="mod">
          <ac:chgData name="huyen tran" userId="2b1b1c2d15a81484" providerId="LiveId" clId="{7CA35DC2-8882-4145-A7DE-0E1810025125}" dt="2020-07-23T07:03:03.693" v="41" actId="1076"/>
          <ac:spMkLst>
            <pc:docMk/>
            <pc:sldMk cId="2075504594" sldId="361"/>
            <ac:spMk id="26" creationId="{FA2A10D9-7979-48FD-A6FC-B861A5E6EEDA}"/>
          </ac:spMkLst>
        </pc:spChg>
        <pc:spChg chg="mod">
          <ac:chgData name="huyen tran" userId="2b1b1c2d15a81484" providerId="LiveId" clId="{7CA35DC2-8882-4145-A7DE-0E1810025125}" dt="2020-07-23T07:03:03.693" v="41" actId="1076"/>
          <ac:spMkLst>
            <pc:docMk/>
            <pc:sldMk cId="2075504594" sldId="361"/>
            <ac:spMk id="46" creationId="{FA2A10D9-7979-48FD-A6FC-B861A5E6EEDA}"/>
          </ac:spMkLst>
        </pc:spChg>
        <pc:grpChg chg="mod">
          <ac:chgData name="huyen tran" userId="2b1b1c2d15a81484" providerId="LiveId" clId="{7CA35DC2-8882-4145-A7DE-0E1810025125}" dt="2020-07-23T07:03:23.205" v="43" actId="1076"/>
          <ac:grpSpMkLst>
            <pc:docMk/>
            <pc:sldMk cId="2075504594" sldId="361"/>
            <ac:grpSpMk id="64" creationId="{44EB703D-BBDC-42C0-B513-6E0B29859982}"/>
          </ac:grpSpMkLst>
        </pc:grpChg>
      </pc:sldChg>
      <pc:sldChg chg="modSp">
        <pc:chgData name="huyen tran" userId="2b1b1c2d15a81484" providerId="LiveId" clId="{7CA35DC2-8882-4145-A7DE-0E1810025125}" dt="2020-07-23T07:04:45.988" v="49" actId="6549"/>
        <pc:sldMkLst>
          <pc:docMk/>
          <pc:sldMk cId="2259912269" sldId="362"/>
        </pc:sldMkLst>
        <pc:graphicFrameChg chg="modGraphic">
          <ac:chgData name="huyen tran" userId="2b1b1c2d15a81484" providerId="LiveId" clId="{7CA35DC2-8882-4145-A7DE-0E1810025125}" dt="2020-07-23T07:04:45.988" v="49" actId="6549"/>
          <ac:graphicFrameMkLst>
            <pc:docMk/>
            <pc:sldMk cId="2259912269" sldId="362"/>
            <ac:graphicFrameMk id="18" creationId="{F6BFD07F-EE96-4915-A7B6-8DD8DFA22C69}"/>
          </ac:graphicFrameMkLst>
        </pc:graphicFrameChg>
      </pc:sldChg>
      <pc:sldChg chg="modSp">
        <pc:chgData name="huyen tran" userId="2b1b1c2d15a81484" providerId="LiveId" clId="{7CA35DC2-8882-4145-A7DE-0E1810025125}" dt="2020-07-23T07:03:48.197" v="45" actId="108"/>
        <pc:sldMkLst>
          <pc:docMk/>
          <pc:sldMk cId="2970389422" sldId="365"/>
        </pc:sldMkLst>
        <pc:spChg chg="mod">
          <ac:chgData name="huyen tran" userId="2b1b1c2d15a81484" providerId="LiveId" clId="{7CA35DC2-8882-4145-A7DE-0E1810025125}" dt="2020-07-23T07:03:48.197" v="45" actId="108"/>
          <ac:spMkLst>
            <pc:docMk/>
            <pc:sldMk cId="2970389422" sldId="365"/>
            <ac:spMk id="5" creationId="{086CBBD7-DBD4-4021-8C06-90EE9AAE31BE}"/>
          </ac:spMkLst>
        </pc:spChg>
        <pc:spChg chg="mod">
          <ac:chgData name="huyen tran" userId="2b1b1c2d15a81484" providerId="LiveId" clId="{7CA35DC2-8882-4145-A7DE-0E1810025125}" dt="2020-07-23T07:03:42.850" v="44" actId="207"/>
          <ac:spMkLst>
            <pc:docMk/>
            <pc:sldMk cId="2970389422" sldId="365"/>
            <ac:spMk id="39" creationId="{AB2C498F-BB00-46D5-B56E-07EE243D1DD1}"/>
          </ac:spMkLst>
        </pc:spChg>
      </pc:sldChg>
      <pc:sldChg chg="modSp">
        <pc:chgData name="huyen tran" userId="2b1b1c2d15a81484" providerId="LiveId" clId="{7CA35DC2-8882-4145-A7DE-0E1810025125}" dt="2020-07-23T07:05:08.188" v="50" actId="6549"/>
        <pc:sldMkLst>
          <pc:docMk/>
          <pc:sldMk cId="3439169785" sldId="366"/>
        </pc:sldMkLst>
        <pc:graphicFrameChg chg="modGraphic">
          <ac:chgData name="huyen tran" userId="2b1b1c2d15a81484" providerId="LiveId" clId="{7CA35DC2-8882-4145-A7DE-0E1810025125}" dt="2020-07-23T07:05:08.188" v="50" actId="6549"/>
          <ac:graphicFrameMkLst>
            <pc:docMk/>
            <pc:sldMk cId="3439169785" sldId="366"/>
            <ac:graphicFrameMk id="25" creationId="{5B6B7B5F-6090-4F95-82AE-37E029905732}"/>
          </ac:graphicFrameMkLst>
        </pc:graphicFrameChg>
      </pc:sldChg>
      <pc:sldChg chg="modSp">
        <pc:chgData name="huyen tran" userId="2b1b1c2d15a81484" providerId="LiveId" clId="{7CA35DC2-8882-4145-A7DE-0E1810025125}" dt="2020-07-23T07:11:40.043" v="452" actId="20577"/>
        <pc:sldMkLst>
          <pc:docMk/>
          <pc:sldMk cId="2551340415" sldId="410"/>
        </pc:sldMkLst>
        <pc:spChg chg="mod">
          <ac:chgData name="huyen tran" userId="2b1b1c2d15a81484" providerId="LiveId" clId="{7CA35DC2-8882-4145-A7DE-0E1810025125}" dt="2020-07-23T07:10:39.920" v="332" actId="20577"/>
          <ac:spMkLst>
            <pc:docMk/>
            <pc:sldMk cId="2551340415" sldId="410"/>
            <ac:spMk id="5" creationId="{CD854842-A54B-4D58-A5FC-9EEEB4B75C64}"/>
          </ac:spMkLst>
        </pc:spChg>
        <pc:spChg chg="mod">
          <ac:chgData name="huyen tran" userId="2b1b1c2d15a81484" providerId="LiveId" clId="{7CA35DC2-8882-4145-A7DE-0E1810025125}" dt="2020-07-23T07:11:40.043" v="452" actId="20577"/>
          <ac:spMkLst>
            <pc:docMk/>
            <pc:sldMk cId="2551340415" sldId="410"/>
            <ac:spMk id="173" creationId="{16F17BEE-F7C2-4300-B993-EE9848A06B4E}"/>
          </ac:spMkLst>
        </pc:spChg>
      </pc:sldChg>
      <pc:sldChg chg="modSp">
        <pc:chgData name="huyen tran" userId="2b1b1c2d15a81484" providerId="LiveId" clId="{7CA35DC2-8882-4145-A7DE-0E1810025125}" dt="2020-07-23T07:02:26.636" v="40" actId="1076"/>
        <pc:sldMkLst>
          <pc:docMk/>
          <pc:sldMk cId="1134512406" sldId="426"/>
        </pc:sldMkLst>
        <pc:spChg chg="mod">
          <ac:chgData name="huyen tran" userId="2b1b1c2d15a81484" providerId="LiveId" clId="{7CA35DC2-8882-4145-A7DE-0E1810025125}" dt="2020-07-23T07:02:26.636" v="40" actId="1076"/>
          <ac:spMkLst>
            <pc:docMk/>
            <pc:sldMk cId="1134512406" sldId="426"/>
            <ac:spMk id="12" creationId="{00000000-0000-0000-0000-000000000000}"/>
          </ac:spMkLst>
        </pc:spChg>
      </pc:sldChg>
      <pc:sldChg chg="addSp delSp modSp">
        <pc:chgData name="huyen tran" userId="2b1b1c2d15a81484" providerId="LiveId" clId="{7CA35DC2-8882-4145-A7DE-0E1810025125}" dt="2020-07-23T07:02:01.940" v="39" actId="20577"/>
        <pc:sldMkLst>
          <pc:docMk/>
          <pc:sldMk cId="2780778111" sldId="441"/>
        </pc:sldMkLst>
        <pc:spChg chg="mod">
          <ac:chgData name="huyen tran" userId="2b1b1c2d15a81484" providerId="LiveId" clId="{7CA35DC2-8882-4145-A7DE-0E1810025125}" dt="2020-07-23T07:00:59.592" v="10" actId="20577"/>
          <ac:spMkLst>
            <pc:docMk/>
            <pc:sldMk cId="2780778111" sldId="441"/>
            <ac:spMk id="71" creationId="{00000000-0000-0000-0000-000000000000}"/>
          </ac:spMkLst>
        </pc:spChg>
        <pc:spChg chg="mod">
          <ac:chgData name="huyen tran" userId="2b1b1c2d15a81484" providerId="LiveId" clId="{7CA35DC2-8882-4145-A7DE-0E1810025125}" dt="2020-07-23T07:02:01.940" v="39" actId="20577"/>
          <ac:spMkLst>
            <pc:docMk/>
            <pc:sldMk cId="2780778111" sldId="441"/>
            <ac:spMk id="76" creationId="{FA2A10D9-7979-48FD-A6FC-B861A5E6EEDA}"/>
          </ac:spMkLst>
        </pc:spChg>
        <pc:spChg chg="add del mod">
          <ac:chgData name="huyen tran" userId="2b1b1c2d15a81484" providerId="LiveId" clId="{7CA35DC2-8882-4145-A7DE-0E1810025125}" dt="2020-07-23T07:01:53.349" v="20" actId="20577"/>
          <ac:spMkLst>
            <pc:docMk/>
            <pc:sldMk cId="2780778111" sldId="441"/>
            <ac:spMk id="83" creationId="{FA2A10D9-7979-48FD-A6FC-B861A5E6EEDA}"/>
          </ac:spMkLst>
        </pc:spChg>
        <pc:picChg chg="mod ord">
          <ac:chgData name="huyen tran" userId="2b1b1c2d15a81484" providerId="LiveId" clId="{7CA35DC2-8882-4145-A7DE-0E1810025125}" dt="2020-07-23T06:59:31.651" v="4" actId="167"/>
          <ac:picMkLst>
            <pc:docMk/>
            <pc:sldMk cId="2780778111" sldId="441"/>
            <ac:picMk id="62" creationId="{6B90AB22-4124-4EA3-8202-65E05B12CA5C}"/>
          </ac:picMkLst>
        </pc:picChg>
      </pc:sldChg>
      <pc:sldChg chg="modSp">
        <pc:chgData name="huyen tran" userId="2b1b1c2d15a81484" providerId="LiveId" clId="{7CA35DC2-8882-4145-A7DE-0E1810025125}" dt="2020-07-23T07:06:45.532" v="58" actId="1076"/>
        <pc:sldMkLst>
          <pc:docMk/>
          <pc:sldMk cId="532719583" sldId="442"/>
        </pc:sldMkLst>
        <pc:spChg chg="mod">
          <ac:chgData name="huyen tran" userId="2b1b1c2d15a81484" providerId="LiveId" clId="{7CA35DC2-8882-4145-A7DE-0E1810025125}" dt="2020-07-23T07:06:35.893" v="56" actId="1076"/>
          <ac:spMkLst>
            <pc:docMk/>
            <pc:sldMk cId="532719583" sldId="442"/>
            <ac:spMk id="2" creationId="{00000000-0000-0000-0000-000000000000}"/>
          </ac:spMkLst>
        </pc:spChg>
        <pc:spChg chg="mod">
          <ac:chgData name="huyen tran" userId="2b1b1c2d15a81484" providerId="LiveId" clId="{7CA35DC2-8882-4145-A7DE-0E1810025125}" dt="2020-07-23T07:06:45.532" v="58" actId="1076"/>
          <ac:spMkLst>
            <pc:docMk/>
            <pc:sldMk cId="532719583" sldId="442"/>
            <ac:spMk id="39" creationId="{00000000-0000-0000-0000-000000000000}"/>
          </ac:spMkLst>
        </pc:spChg>
        <pc:spChg chg="mod">
          <ac:chgData name="huyen tran" userId="2b1b1c2d15a81484" providerId="LiveId" clId="{7CA35DC2-8882-4145-A7DE-0E1810025125}" dt="2020-07-23T07:06:24.196" v="55" actId="1076"/>
          <ac:spMkLst>
            <pc:docMk/>
            <pc:sldMk cId="532719583" sldId="442"/>
            <ac:spMk id="40" creationId="{78743888-CB0A-42B9-8877-9895AD4951B2}"/>
          </ac:spMkLst>
        </pc:spChg>
        <pc:spChg chg="mod">
          <ac:chgData name="huyen tran" userId="2b1b1c2d15a81484" providerId="LiveId" clId="{7CA35DC2-8882-4145-A7DE-0E1810025125}" dt="2020-07-23T07:06:41.580" v="57" actId="1076"/>
          <ac:spMkLst>
            <pc:docMk/>
            <pc:sldMk cId="532719583" sldId="442"/>
            <ac:spMk id="41" creationId="{00000000-0000-0000-0000-000000000000}"/>
          </ac:spMkLst>
        </pc:spChg>
        <pc:grpChg chg="mod">
          <ac:chgData name="huyen tran" userId="2b1b1c2d15a81484" providerId="LiveId" clId="{7CA35DC2-8882-4145-A7DE-0E1810025125}" dt="2020-07-23T07:06:16.853" v="53" actId="1076"/>
          <ac:grpSpMkLst>
            <pc:docMk/>
            <pc:sldMk cId="532719583" sldId="442"/>
            <ac:grpSpMk id="26" creationId="{00000000-0000-0000-0000-000000000000}"/>
          </ac:grpSpMkLst>
        </pc:grpChg>
        <pc:picChg chg="mod">
          <ac:chgData name="huyen tran" userId="2b1b1c2d15a81484" providerId="LiveId" clId="{7CA35DC2-8882-4145-A7DE-0E1810025125}" dt="2020-07-23T07:06:19.461" v="54" actId="1076"/>
          <ac:picMkLst>
            <pc:docMk/>
            <pc:sldMk cId="532719583" sldId="442"/>
            <ac:picMk id="6" creationId="{00000000-0000-0000-0000-000000000000}"/>
          </ac:picMkLst>
        </pc:picChg>
      </pc:sldChg>
      <pc:sldChg chg="addSp delSp modSp">
        <pc:chgData name="huyen tran" userId="2b1b1c2d15a81484" providerId="LiveId" clId="{7CA35DC2-8882-4145-A7DE-0E1810025125}" dt="2020-07-23T07:15:52.661" v="476" actId="1076"/>
        <pc:sldMkLst>
          <pc:docMk/>
          <pc:sldMk cId="1628688992" sldId="443"/>
        </pc:sldMkLst>
        <pc:spChg chg="del">
          <ac:chgData name="huyen tran" userId="2b1b1c2d15a81484" providerId="LiveId" clId="{7CA35DC2-8882-4145-A7DE-0E1810025125}" dt="2020-07-23T07:15:32.594" v="473" actId="478"/>
          <ac:spMkLst>
            <pc:docMk/>
            <pc:sldMk cId="1628688992" sldId="443"/>
            <ac:spMk id="14" creationId="{9B188312-458A-4E34-BB82-0E6861850546}"/>
          </ac:spMkLst>
        </pc:spChg>
        <pc:spChg chg="del">
          <ac:chgData name="huyen tran" userId="2b1b1c2d15a81484" providerId="LiveId" clId="{7CA35DC2-8882-4145-A7DE-0E1810025125}" dt="2020-07-23T07:15:23.899" v="471" actId="478"/>
          <ac:spMkLst>
            <pc:docMk/>
            <pc:sldMk cId="1628688992" sldId="443"/>
            <ac:spMk id="18" creationId="{00000000-0000-0000-0000-000000000000}"/>
          </ac:spMkLst>
        </pc:spChg>
        <pc:spChg chg="del">
          <ac:chgData name="huyen tran" userId="2b1b1c2d15a81484" providerId="LiveId" clId="{7CA35DC2-8882-4145-A7DE-0E1810025125}" dt="2020-07-23T07:15:32.594" v="473" actId="478"/>
          <ac:spMkLst>
            <pc:docMk/>
            <pc:sldMk cId="1628688992" sldId="443"/>
            <ac:spMk id="30" creationId="{3757FD87-3A73-477B-A8F8-88723AAE5548}"/>
          </ac:spMkLst>
        </pc:spChg>
        <pc:spChg chg="del">
          <ac:chgData name="huyen tran" userId="2b1b1c2d15a81484" providerId="LiveId" clId="{7CA35DC2-8882-4145-A7DE-0E1810025125}" dt="2020-07-23T07:15:32.594" v="473" actId="478"/>
          <ac:spMkLst>
            <pc:docMk/>
            <pc:sldMk cId="1628688992" sldId="443"/>
            <ac:spMk id="31" creationId="{6DD40827-9229-4539-89AE-C70ABD8E9917}"/>
          </ac:spMkLst>
        </pc:spChg>
        <pc:grpChg chg="add mod">
          <ac:chgData name="huyen tran" userId="2b1b1c2d15a81484" providerId="LiveId" clId="{7CA35DC2-8882-4145-A7DE-0E1810025125}" dt="2020-07-23T07:15:52.661" v="476" actId="1076"/>
          <ac:grpSpMkLst>
            <pc:docMk/>
            <pc:sldMk cId="1628688992" sldId="443"/>
            <ac:grpSpMk id="19" creationId="{7E88B6B5-E21E-4C1B-888E-46031EC30D79}"/>
          </ac:grpSpMkLst>
        </pc:grpChg>
        <pc:picChg chg="del">
          <ac:chgData name="huyen tran" userId="2b1b1c2d15a81484" providerId="LiveId" clId="{7CA35DC2-8882-4145-A7DE-0E1810025125}" dt="2020-07-23T07:15:29.842" v="472" actId="478"/>
          <ac:picMkLst>
            <pc:docMk/>
            <pc:sldMk cId="1628688992" sldId="443"/>
            <ac:picMk id="10" creationId="{6024D2B8-C547-4ECE-B13F-1809E53CBDA7}"/>
          </ac:picMkLst>
        </pc:picChg>
      </pc:sldChg>
      <pc:sldChg chg="addSp delSp modSp">
        <pc:chgData name="huyen tran" userId="2b1b1c2d15a81484" providerId="LiveId" clId="{7CA35DC2-8882-4145-A7DE-0E1810025125}" dt="2020-07-23T07:14:46.515" v="470" actId="478"/>
        <pc:sldMkLst>
          <pc:docMk/>
          <pc:sldMk cId="1866795492" sldId="445"/>
        </pc:sldMkLst>
        <pc:spChg chg="del">
          <ac:chgData name="huyen tran" userId="2b1b1c2d15a81484" providerId="LiveId" clId="{7CA35DC2-8882-4145-A7DE-0E1810025125}" dt="2020-07-23T07:14:46.515" v="470" actId="478"/>
          <ac:spMkLst>
            <pc:docMk/>
            <pc:sldMk cId="1866795492" sldId="445"/>
            <ac:spMk id="3" creationId="{00000000-0000-0000-0000-000000000000}"/>
          </ac:spMkLst>
        </pc:spChg>
        <pc:spChg chg="del">
          <ac:chgData name="huyen tran" userId="2b1b1c2d15a81484" providerId="LiveId" clId="{7CA35DC2-8882-4145-A7DE-0E1810025125}" dt="2020-07-23T07:14:31.427" v="463" actId="478"/>
          <ac:spMkLst>
            <pc:docMk/>
            <pc:sldMk cId="1866795492" sldId="445"/>
            <ac:spMk id="14" creationId="{9B188312-458A-4E34-BB82-0E6861850546}"/>
          </ac:spMkLst>
        </pc:spChg>
        <pc:spChg chg="add del">
          <ac:chgData name="huyen tran" userId="2b1b1c2d15a81484" providerId="LiveId" clId="{7CA35DC2-8882-4145-A7DE-0E1810025125}" dt="2020-07-23T07:14:24.010" v="459" actId="478"/>
          <ac:spMkLst>
            <pc:docMk/>
            <pc:sldMk cId="1866795492" sldId="445"/>
            <ac:spMk id="19" creationId="{E94BBC3B-6B32-4E39-B1BB-EB57DA9EAC25}"/>
          </ac:spMkLst>
        </pc:spChg>
        <pc:spChg chg="del">
          <ac:chgData name="huyen tran" userId="2b1b1c2d15a81484" providerId="LiveId" clId="{7CA35DC2-8882-4145-A7DE-0E1810025125}" dt="2020-07-23T07:14:31.427" v="463" actId="478"/>
          <ac:spMkLst>
            <pc:docMk/>
            <pc:sldMk cId="1866795492" sldId="445"/>
            <ac:spMk id="30" creationId="{3757FD87-3A73-477B-A8F8-88723AAE5548}"/>
          </ac:spMkLst>
        </pc:spChg>
        <pc:spChg chg="del">
          <ac:chgData name="huyen tran" userId="2b1b1c2d15a81484" providerId="LiveId" clId="{7CA35DC2-8882-4145-A7DE-0E1810025125}" dt="2020-07-23T07:14:31.427" v="463" actId="478"/>
          <ac:spMkLst>
            <pc:docMk/>
            <pc:sldMk cId="1866795492" sldId="445"/>
            <ac:spMk id="31" creationId="{6DD40827-9229-4539-89AE-C70ABD8E9917}"/>
          </ac:spMkLst>
        </pc:spChg>
        <pc:grpChg chg="add mod">
          <ac:chgData name="huyen tran" userId="2b1b1c2d15a81484" providerId="LiveId" clId="{7CA35DC2-8882-4145-A7DE-0E1810025125}" dt="2020-07-23T07:14:39.122" v="469" actId="1038"/>
          <ac:grpSpMkLst>
            <pc:docMk/>
            <pc:sldMk cId="1866795492" sldId="445"/>
            <ac:grpSpMk id="13" creationId="{BC155300-B015-45B3-950F-4E8DA202FB1C}"/>
          </ac:grpSpMkLst>
        </pc:grpChg>
        <pc:picChg chg="del">
          <ac:chgData name="huyen tran" userId="2b1b1c2d15a81484" providerId="LiveId" clId="{7CA35DC2-8882-4145-A7DE-0E1810025125}" dt="2020-07-23T07:14:01.922" v="453" actId="478"/>
          <ac:picMkLst>
            <pc:docMk/>
            <pc:sldMk cId="1866795492" sldId="445"/>
            <ac:picMk id="10" creationId="{6024D2B8-C547-4ECE-B13F-1809E53CBDA7}"/>
          </ac:picMkLst>
        </pc:picChg>
        <pc:picChg chg="mod">
          <ac:chgData name="huyen tran" userId="2b1b1c2d15a81484" providerId="LiveId" clId="{7CA35DC2-8882-4145-A7DE-0E1810025125}" dt="2020-07-23T07:14:24.963" v="461" actId="1076"/>
          <ac:picMkLst>
            <pc:docMk/>
            <pc:sldMk cId="1866795492" sldId="445"/>
            <ac:picMk id="16" creationId="{BDA21549-DCCB-47E0-8D62-DD98EBC62FFB}"/>
          </ac:picMkLst>
        </pc:picChg>
      </pc:sldChg>
    </pc:docChg>
  </pc:docChgLst>
  <pc:docChgLst>
    <pc:chgData name="huyen tran" userId="2b1b1c2d15a81484" providerId="LiveId" clId="{C03ACD98-46EB-4DAD-9AE5-9A7F0F1E3A08}"/>
    <pc:docChg chg="undo custSel addSld delSld modSld">
      <pc:chgData name="huyen tran" userId="2b1b1c2d15a81484" providerId="LiveId" clId="{C03ACD98-46EB-4DAD-9AE5-9A7F0F1E3A08}" dt="2020-06-09T03:56:01.832" v="7964" actId="1076"/>
      <pc:docMkLst>
        <pc:docMk/>
      </pc:docMkLst>
      <pc:sldChg chg="addSp delSp modSp add setBg">
        <pc:chgData name="huyen tran" userId="2b1b1c2d15a81484" providerId="LiveId" clId="{C03ACD98-46EB-4DAD-9AE5-9A7F0F1E3A08}" dt="2020-06-08T07:04:06.576" v="1897" actId="20577"/>
        <pc:sldMkLst>
          <pc:docMk/>
          <pc:sldMk cId="2037263798" sldId="260"/>
        </pc:sldMkLst>
        <pc:spChg chg="add del mod">
          <ac:chgData name="huyen tran" userId="2b1b1c2d15a81484" providerId="LiveId" clId="{C03ACD98-46EB-4DAD-9AE5-9A7F0F1E3A08}" dt="2020-06-08T06:56:46.577" v="1836" actId="478"/>
          <ac:spMkLst>
            <pc:docMk/>
            <pc:sldMk cId="2037263798" sldId="260"/>
            <ac:spMk id="4" creationId="{A6849A83-E2F8-4891-A923-5E3F29C6C22E}"/>
          </ac:spMkLst>
        </pc:spChg>
        <pc:spChg chg="mod">
          <ac:chgData name="huyen tran" userId="2b1b1c2d15a81484" providerId="LiveId" clId="{C03ACD98-46EB-4DAD-9AE5-9A7F0F1E3A08}" dt="2020-06-08T07:04:06.576" v="1897" actId="20577"/>
          <ac:spMkLst>
            <pc:docMk/>
            <pc:sldMk cId="2037263798" sldId="260"/>
            <ac:spMk id="6" creationId="{2E3EA56B-BEB0-4656-A20B-D15F03B7ACA1}"/>
          </ac:spMkLst>
        </pc:spChg>
        <pc:spChg chg="mod">
          <ac:chgData name="huyen tran" userId="2b1b1c2d15a81484" providerId="LiveId" clId="{C03ACD98-46EB-4DAD-9AE5-9A7F0F1E3A08}" dt="2020-06-08T06:56:02.049" v="1832" actId="20577"/>
          <ac:spMkLst>
            <pc:docMk/>
            <pc:sldMk cId="2037263798" sldId="260"/>
            <ac:spMk id="7" creationId="{DA0FE6D5-D475-4CBB-A6C2-E3D991A36891}"/>
          </ac:spMkLst>
        </pc:spChg>
        <pc:picChg chg="add del">
          <ac:chgData name="huyen tran" userId="2b1b1c2d15a81484" providerId="LiveId" clId="{C03ACD98-46EB-4DAD-9AE5-9A7F0F1E3A08}" dt="2020-06-08T06:56:46.577" v="1836" actId="478"/>
          <ac:picMkLst>
            <pc:docMk/>
            <pc:sldMk cId="2037263798" sldId="260"/>
            <ac:picMk id="8" creationId="{ED8B39DD-303E-47F7-92C7-94E7D5FCB9F5}"/>
          </ac:picMkLst>
        </pc:picChg>
        <pc:picChg chg="add del mod">
          <ac:chgData name="huyen tran" userId="2b1b1c2d15a81484" providerId="LiveId" clId="{C03ACD98-46EB-4DAD-9AE5-9A7F0F1E3A08}" dt="2020-06-08T06:57:06.159" v="1839" actId="478"/>
          <ac:picMkLst>
            <pc:docMk/>
            <pc:sldMk cId="2037263798" sldId="260"/>
            <ac:picMk id="13" creationId="{331A711C-4730-4007-9F25-A05B3CE8F348}"/>
          </ac:picMkLst>
        </pc:picChg>
      </pc:sldChg>
      <pc:sldChg chg="addSp delSp modSp add">
        <pc:chgData name="huyen tran" userId="2b1b1c2d15a81484" providerId="LiveId" clId="{C03ACD98-46EB-4DAD-9AE5-9A7F0F1E3A08}" dt="2020-06-08T07:03:28.081" v="1891" actId="1076"/>
        <pc:sldMkLst>
          <pc:docMk/>
          <pc:sldMk cId="3797378197" sldId="265"/>
        </pc:sldMkLst>
        <pc:spChg chg="add del mod">
          <ac:chgData name="huyen tran" userId="2b1b1c2d15a81484" providerId="LiveId" clId="{C03ACD98-46EB-4DAD-9AE5-9A7F0F1E3A08}" dt="2020-06-08T07:03:16.096" v="1889" actId="478"/>
          <ac:spMkLst>
            <pc:docMk/>
            <pc:sldMk cId="3797378197" sldId="265"/>
            <ac:spMk id="4" creationId="{69E7E9B0-A6D9-49B9-8343-9B7FEB5F6EA6}"/>
          </ac:spMkLst>
        </pc:spChg>
        <pc:spChg chg="add del mod">
          <ac:chgData name="huyen tran" userId="2b1b1c2d15a81484" providerId="LiveId" clId="{C03ACD98-46EB-4DAD-9AE5-9A7F0F1E3A08}" dt="2020-06-08T07:03:19.144" v="1890" actId="478"/>
          <ac:spMkLst>
            <pc:docMk/>
            <pc:sldMk cId="3797378197" sldId="265"/>
            <ac:spMk id="6" creationId="{2F43A384-4079-481D-9AD2-D3D5A3B8C4EE}"/>
          </ac:spMkLst>
        </pc:spChg>
        <pc:spChg chg="mod">
          <ac:chgData name="huyen tran" userId="2b1b1c2d15a81484" providerId="LiveId" clId="{C03ACD98-46EB-4DAD-9AE5-9A7F0F1E3A08}" dt="2020-06-08T07:03:28.081" v="1891" actId="1076"/>
          <ac:spMkLst>
            <pc:docMk/>
            <pc:sldMk cId="3797378197" sldId="265"/>
            <ac:spMk id="7" creationId="{68F35FE5-0290-47F2-B7E6-3CC40E48D781}"/>
          </ac:spMkLst>
        </pc:spChg>
        <pc:spChg chg="del">
          <ac:chgData name="huyen tran" userId="2b1b1c2d15a81484" providerId="LiveId" clId="{C03ACD98-46EB-4DAD-9AE5-9A7F0F1E3A08}" dt="2020-06-08T07:03:12.514" v="1888" actId="478"/>
          <ac:spMkLst>
            <pc:docMk/>
            <pc:sldMk cId="3797378197" sldId="265"/>
            <ac:spMk id="8" creationId="{841DD5B3-8651-4B9B-A7E5-6560B2FD9D31}"/>
          </ac:spMkLst>
        </pc:spChg>
        <pc:spChg chg="del">
          <ac:chgData name="huyen tran" userId="2b1b1c2d15a81484" providerId="LiveId" clId="{C03ACD98-46EB-4DAD-9AE5-9A7F0F1E3A08}" dt="2020-06-08T07:03:16.096" v="1889" actId="478"/>
          <ac:spMkLst>
            <pc:docMk/>
            <pc:sldMk cId="3797378197" sldId="265"/>
            <ac:spMk id="10" creationId="{E1B34DAC-653D-4287-8375-0858E3DB01F9}"/>
          </ac:spMkLst>
        </pc:spChg>
      </pc:sldChg>
      <pc:sldChg chg="addSp delSp modSp add">
        <pc:chgData name="huyen tran" userId="2b1b1c2d15a81484" providerId="LiveId" clId="{C03ACD98-46EB-4DAD-9AE5-9A7F0F1E3A08}" dt="2020-06-08T09:54:08.484" v="4451" actId="20577"/>
        <pc:sldMkLst>
          <pc:docMk/>
          <pc:sldMk cId="3093784229" sldId="267"/>
        </pc:sldMkLst>
        <pc:spChg chg="del mod">
          <ac:chgData name="huyen tran" userId="2b1b1c2d15a81484" providerId="LiveId" clId="{C03ACD98-46EB-4DAD-9AE5-9A7F0F1E3A08}" dt="2020-06-08T06:51:49.650" v="1563" actId="478"/>
          <ac:spMkLst>
            <pc:docMk/>
            <pc:sldMk cId="3093784229" sldId="267"/>
            <ac:spMk id="2" creationId="{7FC30B8C-152D-4041-AC3C-8B85647A46D4}"/>
          </ac:spMkLst>
        </pc:spChg>
        <pc:spChg chg="del mod">
          <ac:chgData name="huyen tran" userId="2b1b1c2d15a81484" providerId="LiveId" clId="{C03ACD98-46EB-4DAD-9AE5-9A7F0F1E3A08}" dt="2020-06-08T06:49:42.695" v="1538" actId="478"/>
          <ac:spMkLst>
            <pc:docMk/>
            <pc:sldMk cId="3093784229" sldId="267"/>
            <ac:spMk id="3" creationId="{684FC6F7-3678-4EB1-9653-A3E4DAC471AC}"/>
          </ac:spMkLst>
        </pc:spChg>
        <pc:spChg chg="del mod">
          <ac:chgData name="huyen tran" userId="2b1b1c2d15a81484" providerId="LiveId" clId="{C03ACD98-46EB-4DAD-9AE5-9A7F0F1E3A08}" dt="2020-06-08T06:50:03.153" v="1544" actId="478"/>
          <ac:spMkLst>
            <pc:docMk/>
            <pc:sldMk cId="3093784229" sldId="267"/>
            <ac:spMk id="5" creationId="{4F6CA641-190C-4E8A-B694-3EA9C4DCD9C5}"/>
          </ac:spMkLst>
        </pc:spChg>
        <pc:spChg chg="del">
          <ac:chgData name="huyen tran" userId="2b1b1c2d15a81484" providerId="LiveId" clId="{C03ACD98-46EB-4DAD-9AE5-9A7F0F1E3A08}" dt="2020-06-08T06:49:53.522" v="1540" actId="478"/>
          <ac:spMkLst>
            <pc:docMk/>
            <pc:sldMk cId="3093784229" sldId="267"/>
            <ac:spMk id="6" creationId="{216DD47F-D181-45CD-A525-14A14AF48401}"/>
          </ac:spMkLst>
        </pc:spChg>
        <pc:spChg chg="del">
          <ac:chgData name="huyen tran" userId="2b1b1c2d15a81484" providerId="LiveId" clId="{C03ACD98-46EB-4DAD-9AE5-9A7F0F1E3A08}" dt="2020-06-08T06:49:58.419" v="1542" actId="478"/>
          <ac:spMkLst>
            <pc:docMk/>
            <pc:sldMk cId="3093784229" sldId="267"/>
            <ac:spMk id="7" creationId="{60976196-87DB-406C-9904-8B1F6B13B4EE}"/>
          </ac:spMkLst>
        </pc:spChg>
        <pc:spChg chg="add del mod">
          <ac:chgData name="huyen tran" userId="2b1b1c2d15a81484" providerId="LiveId" clId="{C03ACD98-46EB-4DAD-9AE5-9A7F0F1E3A08}" dt="2020-06-08T06:49:48.535" v="1539" actId="478"/>
          <ac:spMkLst>
            <pc:docMk/>
            <pc:sldMk cId="3093784229" sldId="267"/>
            <ac:spMk id="10" creationId="{86B29D1C-BD81-4F41-B9B2-44726D1D4246}"/>
          </ac:spMkLst>
        </pc:spChg>
        <pc:spChg chg="add del mod">
          <ac:chgData name="huyen tran" userId="2b1b1c2d15a81484" providerId="LiveId" clId="{C03ACD98-46EB-4DAD-9AE5-9A7F0F1E3A08}" dt="2020-06-08T06:49:55.712" v="1541" actId="478"/>
          <ac:spMkLst>
            <pc:docMk/>
            <pc:sldMk cId="3093784229" sldId="267"/>
            <ac:spMk id="13" creationId="{C3F0CB34-51DC-4A29-95EE-57A2530E897D}"/>
          </ac:spMkLst>
        </pc:spChg>
        <pc:spChg chg="add del mod">
          <ac:chgData name="huyen tran" userId="2b1b1c2d15a81484" providerId="LiveId" clId="{C03ACD98-46EB-4DAD-9AE5-9A7F0F1E3A08}" dt="2020-06-08T06:50:00.084" v="1543" actId="478"/>
          <ac:spMkLst>
            <pc:docMk/>
            <pc:sldMk cId="3093784229" sldId="267"/>
            <ac:spMk id="15" creationId="{A45CB9E0-A46E-4307-BF41-04FED7548CA5}"/>
          </ac:spMkLst>
        </pc:spChg>
        <pc:spChg chg="add del mod">
          <ac:chgData name="huyen tran" userId="2b1b1c2d15a81484" providerId="LiveId" clId="{C03ACD98-46EB-4DAD-9AE5-9A7F0F1E3A08}" dt="2020-06-08T06:50:05.967" v="1545" actId="478"/>
          <ac:spMkLst>
            <pc:docMk/>
            <pc:sldMk cId="3093784229" sldId="267"/>
            <ac:spMk id="17" creationId="{29619CAF-34AE-42EA-A011-880F1F05443E}"/>
          </ac:spMkLst>
        </pc:spChg>
        <pc:spChg chg="add mod">
          <ac:chgData name="huyen tran" userId="2b1b1c2d15a81484" providerId="LiveId" clId="{C03ACD98-46EB-4DAD-9AE5-9A7F0F1E3A08}" dt="2020-06-08T08:04:25.246" v="3699" actId="1076"/>
          <ac:spMkLst>
            <pc:docMk/>
            <pc:sldMk cId="3093784229" sldId="267"/>
            <ac:spMk id="18" creationId="{EBCF4AA7-87E5-4E30-B99A-D81E1F8B09D4}"/>
          </ac:spMkLst>
        </pc:spChg>
        <pc:spChg chg="add mod">
          <ac:chgData name="huyen tran" userId="2b1b1c2d15a81484" providerId="LiveId" clId="{C03ACD98-46EB-4DAD-9AE5-9A7F0F1E3A08}" dt="2020-06-08T08:04:25.246" v="3699" actId="1076"/>
          <ac:spMkLst>
            <pc:docMk/>
            <pc:sldMk cId="3093784229" sldId="267"/>
            <ac:spMk id="19" creationId="{C24CD8ED-4EEC-4314-A42E-542778C41C79}"/>
          </ac:spMkLst>
        </pc:spChg>
        <pc:spChg chg="add mod">
          <ac:chgData name="huyen tran" userId="2b1b1c2d15a81484" providerId="LiveId" clId="{C03ACD98-46EB-4DAD-9AE5-9A7F0F1E3A08}" dt="2020-06-08T08:04:30.831" v="3700" actId="1076"/>
          <ac:spMkLst>
            <pc:docMk/>
            <pc:sldMk cId="3093784229" sldId="267"/>
            <ac:spMk id="20" creationId="{F7CEEB49-EDE4-46E0-A189-E380CA7051D6}"/>
          </ac:spMkLst>
        </pc:spChg>
        <pc:spChg chg="add mod">
          <ac:chgData name="huyen tran" userId="2b1b1c2d15a81484" providerId="LiveId" clId="{C03ACD98-46EB-4DAD-9AE5-9A7F0F1E3A08}" dt="2020-06-08T08:04:30.831" v="3700" actId="1076"/>
          <ac:spMkLst>
            <pc:docMk/>
            <pc:sldMk cId="3093784229" sldId="267"/>
            <ac:spMk id="21" creationId="{5D44A068-8D5E-40BA-B909-BC68EF833083}"/>
          </ac:spMkLst>
        </pc:spChg>
        <pc:spChg chg="add mod">
          <ac:chgData name="huyen tran" userId="2b1b1c2d15a81484" providerId="LiveId" clId="{C03ACD98-46EB-4DAD-9AE5-9A7F0F1E3A08}" dt="2020-06-08T09:53:13.469" v="4374" actId="6549"/>
          <ac:spMkLst>
            <pc:docMk/>
            <pc:sldMk cId="3093784229" sldId="267"/>
            <ac:spMk id="22" creationId="{BD7E8D36-0255-4A37-A49F-D3844BD37377}"/>
          </ac:spMkLst>
        </pc:spChg>
        <pc:spChg chg="add mod">
          <ac:chgData name="huyen tran" userId="2b1b1c2d15a81484" providerId="LiveId" clId="{C03ACD98-46EB-4DAD-9AE5-9A7F0F1E3A08}" dt="2020-06-08T08:04:37.295" v="3701" actId="1076"/>
          <ac:spMkLst>
            <pc:docMk/>
            <pc:sldMk cId="3093784229" sldId="267"/>
            <ac:spMk id="23" creationId="{04ACDF5B-2A4B-4569-BEA0-898792BB7281}"/>
          </ac:spMkLst>
        </pc:spChg>
        <pc:spChg chg="add mod">
          <ac:chgData name="huyen tran" userId="2b1b1c2d15a81484" providerId="LiveId" clId="{C03ACD98-46EB-4DAD-9AE5-9A7F0F1E3A08}" dt="2020-06-08T08:04:42.191" v="3702" actId="1076"/>
          <ac:spMkLst>
            <pc:docMk/>
            <pc:sldMk cId="3093784229" sldId="267"/>
            <ac:spMk id="24" creationId="{AB093D0C-909C-42A8-8325-EE147D3D2262}"/>
          </ac:spMkLst>
        </pc:spChg>
        <pc:spChg chg="add mod">
          <ac:chgData name="huyen tran" userId="2b1b1c2d15a81484" providerId="LiveId" clId="{C03ACD98-46EB-4DAD-9AE5-9A7F0F1E3A08}" dt="2020-06-08T08:04:42.191" v="3702" actId="1076"/>
          <ac:spMkLst>
            <pc:docMk/>
            <pc:sldMk cId="3093784229" sldId="267"/>
            <ac:spMk id="25" creationId="{663EC635-01AA-4C07-9A0E-0FE2577C36A8}"/>
          </ac:spMkLst>
        </pc:spChg>
        <pc:spChg chg="add mod">
          <ac:chgData name="huyen tran" userId="2b1b1c2d15a81484" providerId="LiveId" clId="{C03ACD98-46EB-4DAD-9AE5-9A7F0F1E3A08}" dt="2020-06-08T08:04:46.495" v="3703" actId="1076"/>
          <ac:spMkLst>
            <pc:docMk/>
            <pc:sldMk cId="3093784229" sldId="267"/>
            <ac:spMk id="26" creationId="{5DF39536-58D2-4A8A-AB97-6C8D8B0C430C}"/>
          </ac:spMkLst>
        </pc:spChg>
        <pc:spChg chg="add mod">
          <ac:chgData name="huyen tran" userId="2b1b1c2d15a81484" providerId="LiveId" clId="{C03ACD98-46EB-4DAD-9AE5-9A7F0F1E3A08}" dt="2020-06-08T09:54:08.484" v="4451" actId="20577"/>
          <ac:spMkLst>
            <pc:docMk/>
            <pc:sldMk cId="3093784229" sldId="267"/>
            <ac:spMk id="27" creationId="{BDDA11F9-C889-4D14-93A0-715F2370FCB1}"/>
          </ac:spMkLst>
        </pc:spChg>
        <pc:spChg chg="add del mod">
          <ac:chgData name="huyen tran" userId="2b1b1c2d15a81484" providerId="LiveId" clId="{C03ACD98-46EB-4DAD-9AE5-9A7F0F1E3A08}" dt="2020-06-08T06:51:52.935" v="1565" actId="478"/>
          <ac:spMkLst>
            <pc:docMk/>
            <pc:sldMk cId="3093784229" sldId="267"/>
            <ac:spMk id="29" creationId="{BA379D34-9175-45D3-AC10-56B460B6FDF4}"/>
          </ac:spMkLst>
        </pc:spChg>
        <pc:spChg chg="add mod">
          <ac:chgData name="huyen tran" userId="2b1b1c2d15a81484" providerId="LiveId" clId="{C03ACD98-46EB-4DAD-9AE5-9A7F0F1E3A08}" dt="2020-06-08T06:53:02.261" v="1626" actId="20577"/>
          <ac:spMkLst>
            <pc:docMk/>
            <pc:sldMk cId="3093784229" sldId="267"/>
            <ac:spMk id="30" creationId="{726C6FFA-2B2B-442D-B9B5-D42315D9319B}"/>
          </ac:spMkLst>
        </pc:spChg>
        <pc:spChg chg="add">
          <ac:chgData name="huyen tran" userId="2b1b1c2d15a81484" providerId="LiveId" clId="{C03ACD98-46EB-4DAD-9AE5-9A7F0F1E3A08}" dt="2020-06-08T06:52:09.115" v="1567"/>
          <ac:spMkLst>
            <pc:docMk/>
            <pc:sldMk cId="3093784229" sldId="267"/>
            <ac:spMk id="31" creationId="{3A6D8D13-3A71-4A3D-A8FE-B9D1B766F2C5}"/>
          </ac:spMkLst>
        </pc:spChg>
        <pc:picChg chg="del">
          <ac:chgData name="huyen tran" userId="2b1b1c2d15a81484" providerId="LiveId" clId="{C03ACD98-46EB-4DAD-9AE5-9A7F0F1E3A08}" dt="2020-06-08T06:49:58.419" v="1542" actId="478"/>
          <ac:picMkLst>
            <pc:docMk/>
            <pc:sldMk cId="3093784229" sldId="267"/>
            <ac:picMk id="8" creationId="{CA2E6407-E074-43E0-AA4A-D7B9ADF2DA70}"/>
          </ac:picMkLst>
        </pc:picChg>
        <pc:picChg chg="del">
          <ac:chgData name="huyen tran" userId="2b1b1c2d15a81484" providerId="LiveId" clId="{C03ACD98-46EB-4DAD-9AE5-9A7F0F1E3A08}" dt="2020-06-08T06:49:58.419" v="1542" actId="478"/>
          <ac:picMkLst>
            <pc:docMk/>
            <pc:sldMk cId="3093784229" sldId="267"/>
            <ac:picMk id="9" creationId="{FE3C0AD7-AC2C-4BF6-9B04-D74540297ED2}"/>
          </ac:picMkLst>
        </pc:picChg>
      </pc:sldChg>
      <pc:sldChg chg="addSp delSp modSp add">
        <pc:chgData name="huyen tran" userId="2b1b1c2d15a81484" providerId="LiveId" clId="{C03ACD98-46EB-4DAD-9AE5-9A7F0F1E3A08}" dt="2020-06-08T07:28:38.514" v="2614" actId="6549"/>
        <pc:sldMkLst>
          <pc:docMk/>
          <pc:sldMk cId="86715909" sldId="278"/>
        </pc:sldMkLst>
        <pc:spChg chg="mod">
          <ac:chgData name="huyen tran" userId="2b1b1c2d15a81484" providerId="LiveId" clId="{C03ACD98-46EB-4DAD-9AE5-9A7F0F1E3A08}" dt="2020-06-08T07:26:18.984" v="2376" actId="20577"/>
          <ac:spMkLst>
            <pc:docMk/>
            <pc:sldMk cId="86715909" sldId="278"/>
            <ac:spMk id="2" creationId="{98433CBA-6B58-475A-BAF2-04998BA4A545}"/>
          </ac:spMkLst>
        </pc:spChg>
        <pc:spChg chg="mod">
          <ac:chgData name="huyen tran" userId="2b1b1c2d15a81484" providerId="LiveId" clId="{C03ACD98-46EB-4DAD-9AE5-9A7F0F1E3A08}" dt="2020-06-08T07:28:38.514" v="2614" actId="6549"/>
          <ac:spMkLst>
            <pc:docMk/>
            <pc:sldMk cId="86715909" sldId="278"/>
            <ac:spMk id="3" creationId="{46542706-50AC-4B17-A704-143D94A799CD}"/>
          </ac:spMkLst>
        </pc:spChg>
        <pc:spChg chg="del mod">
          <ac:chgData name="huyen tran" userId="2b1b1c2d15a81484" providerId="LiveId" clId="{C03ACD98-46EB-4DAD-9AE5-9A7F0F1E3A08}" dt="2020-06-08T07:26:23.106" v="2377" actId="478"/>
          <ac:spMkLst>
            <pc:docMk/>
            <pc:sldMk cId="86715909" sldId="278"/>
            <ac:spMk id="6" creationId="{BC163A50-2819-40D9-A42F-D84F47928C94}"/>
          </ac:spMkLst>
        </pc:spChg>
        <pc:spChg chg="add del mod">
          <ac:chgData name="huyen tran" userId="2b1b1c2d15a81484" providerId="LiveId" clId="{C03ACD98-46EB-4DAD-9AE5-9A7F0F1E3A08}" dt="2020-06-08T07:26:25.880" v="2378" actId="478"/>
          <ac:spMkLst>
            <pc:docMk/>
            <pc:sldMk cId="86715909" sldId="278"/>
            <ac:spMk id="7" creationId="{FC4D1470-DCFE-431F-9C0F-7869CCEC1403}"/>
          </ac:spMkLst>
        </pc:spChg>
        <pc:spChg chg="add mod">
          <ac:chgData name="huyen tran" userId="2b1b1c2d15a81484" providerId="LiveId" clId="{C03ACD98-46EB-4DAD-9AE5-9A7F0F1E3A08}" dt="2020-06-08T07:28:33.329" v="2613" actId="1076"/>
          <ac:spMkLst>
            <pc:docMk/>
            <pc:sldMk cId="86715909" sldId="278"/>
            <ac:spMk id="9" creationId="{2FB5F73F-8D04-4BDF-888A-6BAFDC964E27}"/>
          </ac:spMkLst>
        </pc:spChg>
      </pc:sldChg>
      <pc:sldChg chg="addSp delSp modSp add">
        <pc:chgData name="huyen tran" userId="2b1b1c2d15a81484" providerId="LiveId" clId="{C03ACD98-46EB-4DAD-9AE5-9A7F0F1E3A08}" dt="2020-06-08T07:22:32.826" v="2273" actId="732"/>
        <pc:sldMkLst>
          <pc:docMk/>
          <pc:sldMk cId="2201429680" sldId="279"/>
        </pc:sldMkLst>
        <pc:spChg chg="mod">
          <ac:chgData name="huyen tran" userId="2b1b1c2d15a81484" providerId="LiveId" clId="{C03ACD98-46EB-4DAD-9AE5-9A7F0F1E3A08}" dt="2020-06-08T07:21:07.848" v="2261" actId="207"/>
          <ac:spMkLst>
            <pc:docMk/>
            <pc:sldMk cId="2201429680" sldId="279"/>
            <ac:spMk id="3" creationId="{EBDC24D3-EEF0-4B69-A174-E4DFF7884894}"/>
          </ac:spMkLst>
        </pc:spChg>
        <pc:spChg chg="add del mod">
          <ac:chgData name="huyen tran" userId="2b1b1c2d15a81484" providerId="LiveId" clId="{C03ACD98-46EB-4DAD-9AE5-9A7F0F1E3A08}" dt="2020-06-08T07:05:43.328" v="1903" actId="478"/>
          <ac:spMkLst>
            <pc:docMk/>
            <pc:sldMk cId="2201429680" sldId="279"/>
            <ac:spMk id="4" creationId="{0820F89D-3F53-46CD-AD6F-1CBBDB3E3731}"/>
          </ac:spMkLst>
        </pc:spChg>
        <pc:spChg chg="mod">
          <ac:chgData name="huyen tran" userId="2b1b1c2d15a81484" providerId="LiveId" clId="{C03ACD98-46EB-4DAD-9AE5-9A7F0F1E3A08}" dt="2020-06-08T07:21:16.792" v="2265" actId="207"/>
          <ac:spMkLst>
            <pc:docMk/>
            <pc:sldMk cId="2201429680" sldId="279"/>
            <ac:spMk id="7" creationId="{ACCCCDAD-0E0B-437F-8CAA-0536470B2E2F}"/>
          </ac:spMkLst>
        </pc:spChg>
        <pc:spChg chg="add del mod">
          <ac:chgData name="huyen tran" userId="2b1b1c2d15a81484" providerId="LiveId" clId="{C03ACD98-46EB-4DAD-9AE5-9A7F0F1E3A08}" dt="2020-06-08T07:05:47.491" v="1905" actId="478"/>
          <ac:spMkLst>
            <pc:docMk/>
            <pc:sldMk cId="2201429680" sldId="279"/>
            <ac:spMk id="8" creationId="{DBEB33D6-DEBA-4C10-A757-A0612CA6FE8E}"/>
          </ac:spMkLst>
        </pc:spChg>
        <pc:spChg chg="mod">
          <ac:chgData name="huyen tran" userId="2b1b1c2d15a81484" providerId="LiveId" clId="{C03ACD98-46EB-4DAD-9AE5-9A7F0F1E3A08}" dt="2020-06-08T07:20:16.226" v="2253" actId="1076"/>
          <ac:spMkLst>
            <pc:docMk/>
            <pc:sldMk cId="2201429680" sldId="279"/>
            <ac:spMk id="9" creationId="{650F9D0C-7F14-4B83-A0A3-5710128C815A}"/>
          </ac:spMkLst>
        </pc:spChg>
        <pc:spChg chg="mod">
          <ac:chgData name="huyen tran" userId="2b1b1c2d15a81484" providerId="LiveId" clId="{C03ACD98-46EB-4DAD-9AE5-9A7F0F1E3A08}" dt="2020-06-08T07:20:12.922" v="2252" actId="1076"/>
          <ac:spMkLst>
            <pc:docMk/>
            <pc:sldMk cId="2201429680" sldId="279"/>
            <ac:spMk id="10" creationId="{2EF9E03C-A81E-4083-9F20-EF8FFAF5914D}"/>
          </ac:spMkLst>
        </pc:spChg>
        <pc:spChg chg="add del mod">
          <ac:chgData name="huyen tran" userId="2b1b1c2d15a81484" providerId="LiveId" clId="{C03ACD98-46EB-4DAD-9AE5-9A7F0F1E3A08}" dt="2020-06-08T07:08:02.280" v="2183" actId="478"/>
          <ac:spMkLst>
            <pc:docMk/>
            <pc:sldMk cId="2201429680" sldId="279"/>
            <ac:spMk id="12" creationId="{65D0588B-D6D6-47C2-85B9-A3C121E0419D}"/>
          </ac:spMkLst>
        </pc:spChg>
        <pc:spChg chg="del">
          <ac:chgData name="huyen tran" userId="2b1b1c2d15a81484" providerId="LiveId" clId="{C03ACD98-46EB-4DAD-9AE5-9A7F0F1E3A08}" dt="2020-06-08T07:08:00.258" v="2182" actId="478"/>
          <ac:spMkLst>
            <pc:docMk/>
            <pc:sldMk cId="2201429680" sldId="279"/>
            <ac:spMk id="26" creationId="{88557579-7DEF-FF4C-AD37-0E81A6BB3B75}"/>
          </ac:spMkLst>
        </pc:spChg>
        <pc:grpChg chg="add mod">
          <ac:chgData name="huyen tran" userId="2b1b1c2d15a81484" providerId="LiveId" clId="{C03ACD98-46EB-4DAD-9AE5-9A7F0F1E3A08}" dt="2020-06-08T07:06:19.008" v="2007" actId="1038"/>
          <ac:grpSpMkLst>
            <pc:docMk/>
            <pc:sldMk cId="2201429680" sldId="279"/>
            <ac:grpSpMk id="18" creationId="{E2583DD7-E19C-4D4E-B0A6-03E5ED2629F7}"/>
          </ac:grpSpMkLst>
        </pc:grpChg>
        <pc:picChg chg="mod modCrop">
          <ac:chgData name="huyen tran" userId="2b1b1c2d15a81484" providerId="LiveId" clId="{C03ACD98-46EB-4DAD-9AE5-9A7F0F1E3A08}" dt="2020-06-08T07:22:32.826" v="2273" actId="732"/>
          <ac:picMkLst>
            <pc:docMk/>
            <pc:sldMk cId="2201429680" sldId="279"/>
            <ac:picMk id="19" creationId="{7DD607C7-7CF7-4A0F-BFF7-6F3C46205E68}"/>
          </ac:picMkLst>
        </pc:picChg>
        <pc:picChg chg="add del">
          <ac:chgData name="huyen tran" userId="2b1b1c2d15a81484" providerId="LiveId" clId="{C03ACD98-46EB-4DAD-9AE5-9A7F0F1E3A08}" dt="2020-06-08T07:05:46.073" v="1904" actId="478"/>
          <ac:picMkLst>
            <pc:docMk/>
            <pc:sldMk cId="2201429680" sldId="279"/>
            <ac:picMk id="29" creationId="{F7A1C9A3-D9CA-3245-A622-A160A2C4AC84}"/>
          </ac:picMkLst>
        </pc:picChg>
        <pc:cxnChg chg="del">
          <ac:chgData name="huyen tran" userId="2b1b1c2d15a81484" providerId="LiveId" clId="{C03ACD98-46EB-4DAD-9AE5-9A7F0F1E3A08}" dt="2020-06-08T07:21:26.336" v="2266" actId="478"/>
          <ac:cxnSpMkLst>
            <pc:docMk/>
            <pc:sldMk cId="2201429680" sldId="279"/>
            <ac:cxnSpMk id="5" creationId="{FE07C9EC-5158-440C-995A-EAC50D3E05DA}"/>
          </ac:cxnSpMkLst>
        </pc:cxnChg>
      </pc:sldChg>
      <pc:sldChg chg="modSp">
        <pc:chgData name="huyen tran" userId="2b1b1c2d15a81484" providerId="LiveId" clId="{C03ACD98-46EB-4DAD-9AE5-9A7F0F1E3A08}" dt="2020-06-08T05:39:21.522" v="245" actId="207"/>
        <pc:sldMkLst>
          <pc:docMk/>
          <pc:sldMk cId="2029788428" sldId="351"/>
        </pc:sldMkLst>
        <pc:spChg chg="mod">
          <ac:chgData name="huyen tran" userId="2b1b1c2d15a81484" providerId="LiveId" clId="{C03ACD98-46EB-4DAD-9AE5-9A7F0F1E3A08}" dt="2020-06-08T05:39:03.025" v="244" actId="1076"/>
          <ac:spMkLst>
            <pc:docMk/>
            <pc:sldMk cId="2029788428" sldId="351"/>
            <ac:spMk id="57" creationId="{E6971D8C-ECC5-4EDD-AC10-DDF4CA7E9DC3}"/>
          </ac:spMkLst>
        </pc:spChg>
        <pc:spChg chg="mod">
          <ac:chgData name="huyen tran" userId="2b1b1c2d15a81484" providerId="LiveId" clId="{C03ACD98-46EB-4DAD-9AE5-9A7F0F1E3A08}" dt="2020-06-08T05:39:21.522" v="245" actId="207"/>
          <ac:spMkLst>
            <pc:docMk/>
            <pc:sldMk cId="2029788428" sldId="351"/>
            <ac:spMk id="58" creationId="{00000000-0000-0000-0000-000000000000}"/>
          </ac:spMkLst>
        </pc:spChg>
      </pc:sldChg>
      <pc:sldChg chg="addSp delSp modSp">
        <pc:chgData name="huyen tran" userId="2b1b1c2d15a81484" providerId="LiveId" clId="{C03ACD98-46EB-4DAD-9AE5-9A7F0F1E3A08}" dt="2020-06-08T09:35:55.143" v="3918" actId="1076"/>
        <pc:sldMkLst>
          <pc:docMk/>
          <pc:sldMk cId="3601572514" sldId="352"/>
        </pc:sldMkLst>
        <pc:spChg chg="mod">
          <ac:chgData name="huyen tran" userId="2b1b1c2d15a81484" providerId="LiveId" clId="{C03ACD98-46EB-4DAD-9AE5-9A7F0F1E3A08}" dt="2020-06-08T05:37:50.595" v="238" actId="404"/>
          <ac:spMkLst>
            <pc:docMk/>
            <pc:sldMk cId="3601572514" sldId="352"/>
            <ac:spMk id="3" creationId="{00000000-0000-0000-0000-000000000000}"/>
          </ac:spMkLst>
        </pc:spChg>
        <pc:spChg chg="add del mod">
          <ac:chgData name="huyen tran" userId="2b1b1c2d15a81484" providerId="LiveId" clId="{C03ACD98-46EB-4DAD-9AE5-9A7F0F1E3A08}" dt="2020-06-08T09:35:26.885" v="3912" actId="478"/>
          <ac:spMkLst>
            <pc:docMk/>
            <pc:sldMk cId="3601572514" sldId="352"/>
            <ac:spMk id="5" creationId="{C90851E9-5158-49FA-AE5D-8F30DC224531}"/>
          </ac:spMkLst>
        </pc:spChg>
        <pc:spChg chg="mod">
          <ac:chgData name="huyen tran" userId="2b1b1c2d15a81484" providerId="LiveId" clId="{C03ACD98-46EB-4DAD-9AE5-9A7F0F1E3A08}" dt="2020-06-08T09:35:38.079" v="3913" actId="1076"/>
          <ac:spMkLst>
            <pc:docMk/>
            <pc:sldMk cId="3601572514" sldId="352"/>
            <ac:spMk id="6" creationId="{2E3EA56B-BEB0-4656-A20B-D15F03B7ACA1}"/>
          </ac:spMkLst>
        </pc:spChg>
        <pc:spChg chg="del mod">
          <ac:chgData name="huyen tran" userId="2b1b1c2d15a81484" providerId="LiveId" clId="{C03ACD98-46EB-4DAD-9AE5-9A7F0F1E3A08}" dt="2020-06-08T09:35:19.127" v="3908" actId="478"/>
          <ac:spMkLst>
            <pc:docMk/>
            <pc:sldMk cId="3601572514" sldId="352"/>
            <ac:spMk id="7" creationId="{DA0FE6D5-D475-4CBB-A6C2-E3D991A36891}"/>
          </ac:spMkLst>
        </pc:spChg>
        <pc:spChg chg="mod">
          <ac:chgData name="huyen tran" userId="2b1b1c2d15a81484" providerId="LiveId" clId="{C03ACD98-46EB-4DAD-9AE5-9A7F0F1E3A08}" dt="2020-06-08T05:37:50.595" v="238" actId="404"/>
          <ac:spMkLst>
            <pc:docMk/>
            <pc:sldMk cId="3601572514" sldId="352"/>
            <ac:spMk id="10" creationId="{00000000-0000-0000-0000-000000000000}"/>
          </ac:spMkLst>
        </pc:spChg>
        <pc:grpChg chg="mod">
          <ac:chgData name="huyen tran" userId="2b1b1c2d15a81484" providerId="LiveId" clId="{C03ACD98-46EB-4DAD-9AE5-9A7F0F1E3A08}" dt="2020-06-08T09:35:55.143" v="3918" actId="1076"/>
          <ac:grpSpMkLst>
            <pc:docMk/>
            <pc:sldMk cId="3601572514" sldId="352"/>
            <ac:grpSpMk id="4" creationId="{00000000-0000-0000-0000-000000000000}"/>
          </ac:grpSpMkLst>
        </pc:grpChg>
        <pc:picChg chg="add del mod">
          <ac:chgData name="huyen tran" userId="2b1b1c2d15a81484" providerId="LiveId" clId="{C03ACD98-46EB-4DAD-9AE5-9A7F0F1E3A08}" dt="2020-06-08T09:35:44.893" v="3917" actId="1076"/>
          <ac:picMkLst>
            <pc:docMk/>
            <pc:sldMk cId="3601572514" sldId="352"/>
            <ac:picMk id="8" creationId="{00000000-0000-0000-0000-000000000000}"/>
          </ac:picMkLst>
        </pc:picChg>
      </pc:sldChg>
      <pc:sldChg chg="modSp">
        <pc:chgData name="huyen tran" userId="2b1b1c2d15a81484" providerId="LiveId" clId="{C03ACD98-46EB-4DAD-9AE5-9A7F0F1E3A08}" dt="2020-06-08T04:27:05.688" v="173" actId="20577"/>
        <pc:sldMkLst>
          <pc:docMk/>
          <pc:sldMk cId="2619721322" sldId="353"/>
        </pc:sldMkLst>
        <pc:spChg chg="mod">
          <ac:chgData name="huyen tran" userId="2b1b1c2d15a81484" providerId="LiveId" clId="{C03ACD98-46EB-4DAD-9AE5-9A7F0F1E3A08}" dt="2020-06-08T04:27:05.688" v="173" actId="20577"/>
          <ac:spMkLst>
            <pc:docMk/>
            <pc:sldMk cId="2619721322" sldId="353"/>
            <ac:spMk id="20" creationId="{00000000-0000-0000-0000-000000000000}"/>
          </ac:spMkLst>
        </pc:spChg>
        <pc:spChg chg="mod">
          <ac:chgData name="huyen tran" userId="2b1b1c2d15a81484" providerId="LiveId" clId="{C03ACD98-46EB-4DAD-9AE5-9A7F0F1E3A08}" dt="2020-06-08T04:21:21.591" v="54" actId="108"/>
          <ac:spMkLst>
            <pc:docMk/>
            <pc:sldMk cId="2619721322" sldId="353"/>
            <ac:spMk id="49" creationId="{00000000-0000-0000-0000-000000000000}"/>
          </ac:spMkLst>
        </pc:spChg>
        <pc:spChg chg="mod">
          <ac:chgData name="huyen tran" userId="2b1b1c2d15a81484" providerId="LiveId" clId="{C03ACD98-46EB-4DAD-9AE5-9A7F0F1E3A08}" dt="2020-06-08T04:21:29.044" v="55" actId="108"/>
          <ac:spMkLst>
            <pc:docMk/>
            <pc:sldMk cId="2619721322" sldId="353"/>
            <ac:spMk id="50" creationId="{00000000-0000-0000-0000-000000000000}"/>
          </ac:spMkLst>
        </pc:spChg>
      </pc:sldChg>
      <pc:sldChg chg="addSp delSp modSp">
        <pc:chgData name="huyen tran" userId="2b1b1c2d15a81484" providerId="LiveId" clId="{C03ACD98-46EB-4DAD-9AE5-9A7F0F1E3A08}" dt="2020-06-08T08:02:28.162" v="3696" actId="27349"/>
        <pc:sldMkLst>
          <pc:docMk/>
          <pc:sldMk cId="3929316192" sldId="354"/>
        </pc:sldMkLst>
        <pc:spChg chg="add del mod">
          <ac:chgData name="huyen tran" userId="2b1b1c2d15a81484" providerId="LiveId" clId="{C03ACD98-46EB-4DAD-9AE5-9A7F0F1E3A08}" dt="2020-06-08T04:24:38.055" v="109" actId="478"/>
          <ac:spMkLst>
            <pc:docMk/>
            <pc:sldMk cId="3929316192" sldId="354"/>
            <ac:spMk id="2" creationId="{B58B775F-8E3A-4BFA-BD44-8A1626871168}"/>
          </ac:spMkLst>
        </pc:spChg>
        <pc:spChg chg="add del mod">
          <ac:chgData name="huyen tran" userId="2b1b1c2d15a81484" providerId="LiveId" clId="{C03ACD98-46EB-4DAD-9AE5-9A7F0F1E3A08}" dt="2020-06-08T04:24:33.392" v="107" actId="767"/>
          <ac:spMkLst>
            <pc:docMk/>
            <pc:sldMk cId="3929316192" sldId="354"/>
            <ac:spMk id="3" creationId="{021074D1-8439-47E8-8986-3DCBAED92254}"/>
          </ac:spMkLst>
        </pc:spChg>
        <pc:spChg chg="mod">
          <ac:chgData name="huyen tran" userId="2b1b1c2d15a81484" providerId="LiveId" clId="{C03ACD98-46EB-4DAD-9AE5-9A7F0F1E3A08}" dt="2020-06-08T04:26:34.677" v="141" actId="404"/>
          <ac:spMkLst>
            <pc:docMk/>
            <pc:sldMk cId="3929316192" sldId="354"/>
            <ac:spMk id="8" creationId="{E6971D8C-ECC5-4EDD-AC10-DDF4CA7E9DC3}"/>
          </ac:spMkLst>
        </pc:spChg>
        <pc:spChg chg="mod">
          <ac:chgData name="huyen tran" userId="2b1b1c2d15a81484" providerId="LiveId" clId="{C03ACD98-46EB-4DAD-9AE5-9A7F0F1E3A08}" dt="2020-06-08T04:26:34.677" v="141" actId="404"/>
          <ac:spMkLst>
            <pc:docMk/>
            <pc:sldMk cId="3929316192" sldId="354"/>
            <ac:spMk id="9" creationId="{A6E9F776-E542-4D93-851A-A3A10F6D2A7D}"/>
          </ac:spMkLst>
        </pc:spChg>
        <pc:spChg chg="mod">
          <ac:chgData name="huyen tran" userId="2b1b1c2d15a81484" providerId="LiveId" clId="{C03ACD98-46EB-4DAD-9AE5-9A7F0F1E3A08}" dt="2020-06-08T04:26:34.677" v="141" actId="404"/>
          <ac:spMkLst>
            <pc:docMk/>
            <pc:sldMk cId="3929316192" sldId="354"/>
            <ac:spMk id="10" creationId="{CE222CAE-9234-4B0E-90FC-584C469313C6}"/>
          </ac:spMkLst>
        </pc:spChg>
        <pc:spChg chg="del mod">
          <ac:chgData name="huyen tran" userId="2b1b1c2d15a81484" providerId="LiveId" clId="{C03ACD98-46EB-4DAD-9AE5-9A7F0F1E3A08}" dt="2020-06-08T04:24:41.496" v="110" actId="478"/>
          <ac:spMkLst>
            <pc:docMk/>
            <pc:sldMk cId="3929316192" sldId="354"/>
            <ac:spMk id="13" creationId="{00000000-0000-0000-0000-000000000000}"/>
          </ac:spMkLst>
        </pc:spChg>
        <pc:spChg chg="add mod">
          <ac:chgData name="huyen tran" userId="2b1b1c2d15a81484" providerId="LiveId" clId="{C03ACD98-46EB-4DAD-9AE5-9A7F0F1E3A08}" dt="2020-06-08T04:25:13.914" v="137" actId="1076"/>
          <ac:spMkLst>
            <pc:docMk/>
            <pc:sldMk cId="3929316192" sldId="354"/>
            <ac:spMk id="15" creationId="{B911CD7C-C009-4339-8EA8-E07968C50CD8}"/>
          </ac:spMkLst>
        </pc:spChg>
        <pc:picChg chg="mod">
          <ac:chgData name="huyen tran" userId="2b1b1c2d15a81484" providerId="LiveId" clId="{C03ACD98-46EB-4DAD-9AE5-9A7F0F1E3A08}" dt="2020-06-08T08:02:28.162" v="3696" actId="27349"/>
          <ac:picMkLst>
            <pc:docMk/>
            <pc:sldMk cId="3929316192" sldId="354"/>
            <ac:picMk id="24" creationId="{FE3C0AD7-AC2C-4BF6-9B04-D74540297ED2}"/>
          </ac:picMkLst>
        </pc:picChg>
      </pc:sldChg>
      <pc:sldChg chg="modSp">
        <pc:chgData name="huyen tran" userId="2b1b1c2d15a81484" providerId="LiveId" clId="{C03ACD98-46EB-4DAD-9AE5-9A7F0F1E3A08}" dt="2020-06-08T09:58:40.061" v="4477" actId="20577"/>
        <pc:sldMkLst>
          <pc:docMk/>
          <pc:sldMk cId="2704014171" sldId="355"/>
        </pc:sldMkLst>
        <pc:spChg chg="mod">
          <ac:chgData name="huyen tran" userId="2b1b1c2d15a81484" providerId="LiveId" clId="{C03ACD98-46EB-4DAD-9AE5-9A7F0F1E3A08}" dt="2020-06-08T05:40:40.647" v="249" actId="208"/>
          <ac:spMkLst>
            <pc:docMk/>
            <pc:sldMk cId="2704014171" sldId="355"/>
            <ac:spMk id="21" creationId="{00000000-0000-0000-0000-000000000000}"/>
          </ac:spMkLst>
        </pc:spChg>
        <pc:spChg chg="mod">
          <ac:chgData name="huyen tran" userId="2b1b1c2d15a81484" providerId="LiveId" clId="{C03ACD98-46EB-4DAD-9AE5-9A7F0F1E3A08}" dt="2020-06-08T05:41:21.457" v="252" actId="1076"/>
          <ac:spMkLst>
            <pc:docMk/>
            <pc:sldMk cId="2704014171" sldId="355"/>
            <ac:spMk id="32" creationId="{00000000-0000-0000-0000-000000000000}"/>
          </ac:spMkLst>
        </pc:spChg>
        <pc:spChg chg="mod">
          <ac:chgData name="huyen tran" userId="2b1b1c2d15a81484" providerId="LiveId" clId="{C03ACD98-46EB-4DAD-9AE5-9A7F0F1E3A08}" dt="2020-06-08T09:58:40.061" v="4477" actId="20577"/>
          <ac:spMkLst>
            <pc:docMk/>
            <pc:sldMk cId="2704014171" sldId="355"/>
            <ac:spMk id="34" creationId="{00000000-0000-0000-0000-000000000000}"/>
          </ac:spMkLst>
        </pc:spChg>
        <pc:picChg chg="mod">
          <ac:chgData name="huyen tran" userId="2b1b1c2d15a81484" providerId="LiveId" clId="{C03ACD98-46EB-4DAD-9AE5-9A7F0F1E3A08}" dt="2020-06-08T04:38:42.815" v="217"/>
          <ac:picMkLst>
            <pc:docMk/>
            <pc:sldMk cId="2704014171" sldId="355"/>
            <ac:picMk id="14" creationId="{00000000-0000-0000-0000-000000000000}"/>
          </ac:picMkLst>
        </pc:picChg>
      </pc:sldChg>
      <pc:sldChg chg="addSp delSp modSp">
        <pc:chgData name="huyen tran" userId="2b1b1c2d15a81484" providerId="LiveId" clId="{C03ACD98-46EB-4DAD-9AE5-9A7F0F1E3A08}" dt="2020-06-08T04:27:19.390" v="215" actId="20577"/>
        <pc:sldMkLst>
          <pc:docMk/>
          <pc:sldMk cId="1736526088" sldId="356"/>
        </pc:sldMkLst>
        <pc:spChg chg="add del mod">
          <ac:chgData name="huyen tran" userId="2b1b1c2d15a81484" providerId="LiveId" clId="{C03ACD98-46EB-4DAD-9AE5-9A7F0F1E3A08}" dt="2020-06-08T04:22:15.840" v="59" actId="478"/>
          <ac:spMkLst>
            <pc:docMk/>
            <pc:sldMk cId="1736526088" sldId="356"/>
            <ac:spMk id="3" creationId="{B4470BE0-E40A-4259-884B-C8414F5F9D0B}"/>
          </ac:spMkLst>
        </pc:spChg>
        <pc:spChg chg="mod">
          <ac:chgData name="huyen tran" userId="2b1b1c2d15a81484" providerId="LiveId" clId="{C03ACD98-46EB-4DAD-9AE5-9A7F0F1E3A08}" dt="2020-06-08T04:27:19.390" v="215" actId="20577"/>
          <ac:spMkLst>
            <pc:docMk/>
            <pc:sldMk cId="1736526088" sldId="356"/>
            <ac:spMk id="20" creationId="{00000000-0000-0000-0000-000000000000}"/>
          </ac:spMkLst>
        </pc:spChg>
        <pc:spChg chg="add del">
          <ac:chgData name="huyen tran" userId="2b1b1c2d15a81484" providerId="LiveId" clId="{C03ACD98-46EB-4DAD-9AE5-9A7F0F1E3A08}" dt="2020-06-08T04:22:12.682" v="58" actId="478"/>
          <ac:spMkLst>
            <pc:docMk/>
            <pc:sldMk cId="1736526088" sldId="356"/>
            <ac:spMk id="40" creationId="{00000000-0000-0000-0000-000000000000}"/>
          </ac:spMkLst>
        </pc:spChg>
      </pc:sldChg>
      <pc:sldChg chg="modSp">
        <pc:chgData name="huyen tran" userId="2b1b1c2d15a81484" providerId="LiveId" clId="{C03ACD98-46EB-4DAD-9AE5-9A7F0F1E3A08}" dt="2020-06-08T05:50:54.050" v="310" actId="1076"/>
        <pc:sldMkLst>
          <pc:docMk/>
          <pc:sldMk cId="2038596256" sldId="357"/>
        </pc:sldMkLst>
        <pc:spChg chg="mod">
          <ac:chgData name="huyen tran" userId="2b1b1c2d15a81484" providerId="LiveId" clId="{C03ACD98-46EB-4DAD-9AE5-9A7F0F1E3A08}" dt="2020-06-08T05:50:54.050" v="310" actId="1076"/>
          <ac:spMkLst>
            <pc:docMk/>
            <pc:sldMk cId="2038596256" sldId="357"/>
            <ac:spMk id="17" creationId="{00000000-0000-0000-0000-000000000000}"/>
          </ac:spMkLst>
        </pc:spChg>
        <pc:picChg chg="mod">
          <ac:chgData name="huyen tran" userId="2b1b1c2d15a81484" providerId="LiveId" clId="{C03ACD98-46EB-4DAD-9AE5-9A7F0F1E3A08}" dt="2020-06-08T04:38:21.370" v="216" actId="14100"/>
          <ac:picMkLst>
            <pc:docMk/>
            <pc:sldMk cId="2038596256" sldId="357"/>
            <ac:picMk id="12" creationId="{8DE8CF4E-7F06-3246-808D-A52256A2A35C}"/>
          </ac:picMkLst>
        </pc:picChg>
      </pc:sldChg>
      <pc:sldChg chg="modSp">
        <pc:chgData name="huyen tran" userId="2b1b1c2d15a81484" providerId="LiveId" clId="{C03ACD98-46EB-4DAD-9AE5-9A7F0F1E3A08}" dt="2020-06-08T09:59:04.685" v="4541" actId="20577"/>
        <pc:sldMkLst>
          <pc:docMk/>
          <pc:sldMk cId="1849779826" sldId="358"/>
        </pc:sldMkLst>
        <pc:spChg chg="mod">
          <ac:chgData name="huyen tran" userId="2b1b1c2d15a81484" providerId="LiveId" clId="{C03ACD98-46EB-4DAD-9AE5-9A7F0F1E3A08}" dt="2020-06-08T09:59:04.685" v="4541" actId="20577"/>
          <ac:spMkLst>
            <pc:docMk/>
            <pc:sldMk cId="1849779826" sldId="358"/>
            <ac:spMk id="34" creationId="{00000000-0000-0000-0000-000000000000}"/>
          </ac:spMkLst>
        </pc:spChg>
        <pc:spChg chg="mod">
          <ac:chgData name="huyen tran" userId="2b1b1c2d15a81484" providerId="LiveId" clId="{C03ACD98-46EB-4DAD-9AE5-9A7F0F1E3A08}" dt="2020-06-08T05:41:04.946" v="251" actId="1076"/>
          <ac:spMkLst>
            <pc:docMk/>
            <pc:sldMk cId="1849779826" sldId="358"/>
            <ac:spMk id="37" creationId="{6E3BB580-E88B-473A-A39A-CEFF48CB67A7}"/>
          </ac:spMkLst>
        </pc:spChg>
      </pc:sldChg>
      <pc:sldChg chg="addSp modSp add del">
        <pc:chgData name="huyen tran" userId="2b1b1c2d15a81484" providerId="LiveId" clId="{C03ACD98-46EB-4DAD-9AE5-9A7F0F1E3A08}" dt="2020-06-08T09:59:25.740" v="4596" actId="20577"/>
        <pc:sldMkLst>
          <pc:docMk/>
          <pc:sldMk cId="1899236922" sldId="359"/>
        </pc:sldMkLst>
        <pc:spChg chg="add mod">
          <ac:chgData name="huyen tran" userId="2b1b1c2d15a81484" providerId="LiveId" clId="{C03ACD98-46EB-4DAD-9AE5-9A7F0F1E3A08}" dt="2020-06-08T09:58:13.537" v="4459" actId="12"/>
          <ac:spMkLst>
            <pc:docMk/>
            <pc:sldMk cId="1899236922" sldId="359"/>
            <ac:spMk id="8" creationId="{FA2A10D9-7979-48FD-A6FC-B861A5E6EEDA}"/>
          </ac:spMkLst>
        </pc:spChg>
        <pc:spChg chg="mod">
          <ac:chgData name="huyen tran" userId="2b1b1c2d15a81484" providerId="LiveId" clId="{C03ACD98-46EB-4DAD-9AE5-9A7F0F1E3A08}" dt="2020-06-08T09:59:25.740" v="4596" actId="20577"/>
          <ac:spMkLst>
            <pc:docMk/>
            <pc:sldMk cId="1899236922" sldId="359"/>
            <ac:spMk id="34" creationId="{00000000-0000-0000-0000-000000000000}"/>
          </ac:spMkLst>
        </pc:spChg>
        <pc:grpChg chg="add mod">
          <ac:chgData name="huyen tran" userId="2b1b1c2d15a81484" providerId="LiveId" clId="{C03ACD98-46EB-4DAD-9AE5-9A7F0F1E3A08}" dt="2020-06-08T09:57:01.501" v="4455" actId="1076"/>
          <ac:grpSpMkLst>
            <pc:docMk/>
            <pc:sldMk cId="1899236922" sldId="359"/>
            <ac:grpSpMk id="5" creationId="{5583E697-194F-444B-AA68-068354312AC9}"/>
          </ac:grpSpMkLst>
        </pc:grpChg>
      </pc:sldChg>
      <pc:sldChg chg="addSp delSp modSp add">
        <pc:chgData name="huyen tran" userId="2b1b1c2d15a81484" providerId="LiveId" clId="{C03ACD98-46EB-4DAD-9AE5-9A7F0F1E3A08}" dt="2020-06-08T05:50:05.377" v="308" actId="1076"/>
        <pc:sldMkLst>
          <pc:docMk/>
          <pc:sldMk cId="1196904387" sldId="360"/>
        </pc:sldMkLst>
        <pc:spChg chg="add mod">
          <ac:chgData name="huyen tran" userId="2b1b1c2d15a81484" providerId="LiveId" clId="{C03ACD98-46EB-4DAD-9AE5-9A7F0F1E3A08}" dt="2020-06-08T05:50:05.377" v="308" actId="1076"/>
          <ac:spMkLst>
            <pc:docMk/>
            <pc:sldMk cId="1196904387" sldId="360"/>
            <ac:spMk id="10" creationId="{D254E520-A841-4853-8EC1-BF1C6912EFB1}"/>
          </ac:spMkLst>
        </pc:spChg>
        <pc:spChg chg="mod">
          <ac:chgData name="huyen tran" userId="2b1b1c2d15a81484" providerId="LiveId" clId="{C03ACD98-46EB-4DAD-9AE5-9A7F0F1E3A08}" dt="2020-06-08T05:48:42.874" v="290" actId="20577"/>
          <ac:spMkLst>
            <pc:docMk/>
            <pc:sldMk cId="1196904387" sldId="360"/>
            <ac:spMk id="20" creationId="{00000000-0000-0000-0000-000000000000}"/>
          </ac:spMkLst>
        </pc:spChg>
        <pc:spChg chg="del mod">
          <ac:chgData name="huyen tran" userId="2b1b1c2d15a81484" providerId="LiveId" clId="{C03ACD98-46EB-4DAD-9AE5-9A7F0F1E3A08}" dt="2020-06-08T05:49:21.128" v="295" actId="478"/>
          <ac:spMkLst>
            <pc:docMk/>
            <pc:sldMk cId="1196904387" sldId="360"/>
            <ac:spMk id="23" creationId="{00000000-0000-0000-0000-000000000000}"/>
          </ac:spMkLst>
        </pc:spChg>
        <pc:picChg chg="del">
          <ac:chgData name="huyen tran" userId="2b1b1c2d15a81484" providerId="LiveId" clId="{C03ACD98-46EB-4DAD-9AE5-9A7F0F1E3A08}" dt="2020-06-08T05:49:26.951" v="297" actId="478"/>
          <ac:picMkLst>
            <pc:docMk/>
            <pc:sldMk cId="1196904387" sldId="360"/>
            <ac:picMk id="24" creationId="{00000000-0000-0000-0000-000000000000}"/>
          </ac:picMkLst>
        </pc:picChg>
      </pc:sldChg>
      <pc:sldChg chg="addSp delSp modSp add">
        <pc:chgData name="huyen tran" userId="2b1b1c2d15a81484" providerId="LiveId" clId="{C03ACD98-46EB-4DAD-9AE5-9A7F0F1E3A08}" dt="2020-06-09T03:41:51.927" v="7719" actId="1076"/>
        <pc:sldMkLst>
          <pc:docMk/>
          <pc:sldMk cId="2075504594" sldId="361"/>
        </pc:sldMkLst>
        <pc:spChg chg="add del mod ord">
          <ac:chgData name="huyen tran" userId="2b1b1c2d15a81484" providerId="LiveId" clId="{C03ACD98-46EB-4DAD-9AE5-9A7F0F1E3A08}" dt="2020-06-08T06:11:00.095" v="583" actId="478"/>
          <ac:spMkLst>
            <pc:docMk/>
            <pc:sldMk cId="2075504594" sldId="361"/>
            <ac:spMk id="5" creationId="{EFF94519-E4BB-4037-8873-DCB340504AED}"/>
          </ac:spMkLst>
        </pc:spChg>
        <pc:spChg chg="add">
          <ac:chgData name="huyen tran" userId="2b1b1c2d15a81484" providerId="LiveId" clId="{C03ACD98-46EB-4DAD-9AE5-9A7F0F1E3A08}" dt="2020-06-08T05:53:31.767" v="451"/>
          <ac:spMkLst>
            <pc:docMk/>
            <pc:sldMk cId="2075504594" sldId="361"/>
            <ac:spMk id="6" creationId="{28DF1E18-2984-44BA-ACD5-F9BF5C6D0799}"/>
          </ac:spMkLst>
        </pc:spChg>
        <pc:spChg chg="add mod">
          <ac:chgData name="huyen tran" userId="2b1b1c2d15a81484" providerId="LiveId" clId="{C03ACD98-46EB-4DAD-9AE5-9A7F0F1E3A08}" dt="2020-06-08T06:12:53.234" v="600" actId="1076"/>
          <ac:spMkLst>
            <pc:docMk/>
            <pc:sldMk cId="2075504594" sldId="361"/>
            <ac:spMk id="7" creationId="{31956D86-FE43-4B3E-8CA3-8BFB86DFD8C5}"/>
          </ac:spMkLst>
        </pc:spChg>
        <pc:spChg chg="add del mod">
          <ac:chgData name="huyen tran" userId="2b1b1c2d15a81484" providerId="LiveId" clId="{C03ACD98-46EB-4DAD-9AE5-9A7F0F1E3A08}" dt="2020-06-08T06:43:31.792" v="1305" actId="478"/>
          <ac:spMkLst>
            <pc:docMk/>
            <pc:sldMk cId="2075504594" sldId="361"/>
            <ac:spMk id="8" creationId="{ED87AEAE-88DE-4D87-8062-6332BA4F615A}"/>
          </ac:spMkLst>
        </pc:spChg>
        <pc:spChg chg="add mod ord">
          <ac:chgData name="huyen tran" userId="2b1b1c2d15a81484" providerId="LiveId" clId="{C03ACD98-46EB-4DAD-9AE5-9A7F0F1E3A08}" dt="2020-06-08T06:12:37.612" v="597" actId="1076"/>
          <ac:spMkLst>
            <pc:docMk/>
            <pc:sldMk cId="2075504594" sldId="361"/>
            <ac:spMk id="10" creationId="{85A63767-AA38-456D-91D6-47A6DD58FD65}"/>
          </ac:spMkLst>
        </pc:spChg>
        <pc:spChg chg="add mod ord">
          <ac:chgData name="huyen tran" userId="2b1b1c2d15a81484" providerId="LiveId" clId="{C03ACD98-46EB-4DAD-9AE5-9A7F0F1E3A08}" dt="2020-06-08T06:12:37.612" v="597" actId="1076"/>
          <ac:spMkLst>
            <pc:docMk/>
            <pc:sldMk cId="2075504594" sldId="361"/>
            <ac:spMk id="11" creationId="{0863E437-05CF-4321-8A7E-9629E4759618}"/>
          </ac:spMkLst>
        </pc:spChg>
        <pc:spChg chg="add mod ord">
          <ac:chgData name="huyen tran" userId="2b1b1c2d15a81484" providerId="LiveId" clId="{C03ACD98-46EB-4DAD-9AE5-9A7F0F1E3A08}" dt="2020-06-08T06:12:37.612" v="597" actId="1076"/>
          <ac:spMkLst>
            <pc:docMk/>
            <pc:sldMk cId="2075504594" sldId="361"/>
            <ac:spMk id="12" creationId="{1885C005-E14B-4CF3-97D9-AF83E5FBA2E7}"/>
          </ac:spMkLst>
        </pc:spChg>
        <pc:spChg chg="add mod ord">
          <ac:chgData name="huyen tran" userId="2b1b1c2d15a81484" providerId="LiveId" clId="{C03ACD98-46EB-4DAD-9AE5-9A7F0F1E3A08}" dt="2020-06-08T06:12:37.612" v="597" actId="1076"/>
          <ac:spMkLst>
            <pc:docMk/>
            <pc:sldMk cId="2075504594" sldId="361"/>
            <ac:spMk id="13" creationId="{65A466B8-31B9-418E-B68E-793327604885}"/>
          </ac:spMkLst>
        </pc:spChg>
        <pc:spChg chg="add mod">
          <ac:chgData name="huyen tran" userId="2b1b1c2d15a81484" providerId="LiveId" clId="{C03ACD98-46EB-4DAD-9AE5-9A7F0F1E3A08}" dt="2020-06-08T06:12:37.612" v="597" actId="1076"/>
          <ac:spMkLst>
            <pc:docMk/>
            <pc:sldMk cId="2075504594" sldId="361"/>
            <ac:spMk id="14" creationId="{4C665B2C-080F-4E86-8318-52A39C3E1EBC}"/>
          </ac:spMkLst>
        </pc:spChg>
        <pc:spChg chg="add mod">
          <ac:chgData name="huyen tran" userId="2b1b1c2d15a81484" providerId="LiveId" clId="{C03ACD98-46EB-4DAD-9AE5-9A7F0F1E3A08}" dt="2020-06-08T06:17:09.083" v="636" actId="113"/>
          <ac:spMkLst>
            <pc:docMk/>
            <pc:sldMk cId="2075504594" sldId="361"/>
            <ac:spMk id="16" creationId="{17433CF3-6598-460F-9245-E8D26F327713}"/>
          </ac:spMkLst>
        </pc:spChg>
        <pc:spChg chg="add mod">
          <ac:chgData name="huyen tran" userId="2b1b1c2d15a81484" providerId="LiveId" clId="{C03ACD98-46EB-4DAD-9AE5-9A7F0F1E3A08}" dt="2020-06-08T06:13:40.697" v="615" actId="1076"/>
          <ac:spMkLst>
            <pc:docMk/>
            <pc:sldMk cId="2075504594" sldId="361"/>
            <ac:spMk id="17" creationId="{C31C8FB4-D343-47B7-B654-D7123DB8BDED}"/>
          </ac:spMkLst>
        </pc:spChg>
        <pc:spChg chg="add mod">
          <ac:chgData name="huyen tran" userId="2b1b1c2d15a81484" providerId="LiveId" clId="{C03ACD98-46EB-4DAD-9AE5-9A7F0F1E3A08}" dt="2020-06-08T06:13:33.824" v="613" actId="403"/>
          <ac:spMkLst>
            <pc:docMk/>
            <pc:sldMk cId="2075504594" sldId="361"/>
            <ac:spMk id="18" creationId="{3989C4F3-9FAF-49BD-B337-BAB019908B48}"/>
          </ac:spMkLst>
        </pc:spChg>
        <pc:spChg chg="add mod">
          <ac:chgData name="huyen tran" userId="2b1b1c2d15a81484" providerId="LiveId" clId="{C03ACD98-46EB-4DAD-9AE5-9A7F0F1E3A08}" dt="2020-06-08T06:13:33.824" v="613" actId="403"/>
          <ac:spMkLst>
            <pc:docMk/>
            <pc:sldMk cId="2075504594" sldId="361"/>
            <ac:spMk id="20" creationId="{06A3C6A0-C690-41AA-BE85-997F5231DDFD}"/>
          </ac:spMkLst>
        </pc:spChg>
        <pc:spChg chg="add mod">
          <ac:chgData name="huyen tran" userId="2b1b1c2d15a81484" providerId="LiveId" clId="{C03ACD98-46EB-4DAD-9AE5-9A7F0F1E3A08}" dt="2020-06-08T06:13:33.824" v="613" actId="403"/>
          <ac:spMkLst>
            <pc:docMk/>
            <pc:sldMk cId="2075504594" sldId="361"/>
            <ac:spMk id="21" creationId="{5FF18306-8F60-44D7-82E2-A8F53D5EF553}"/>
          </ac:spMkLst>
        </pc:spChg>
        <pc:spChg chg="add mod">
          <ac:chgData name="huyen tran" userId="2b1b1c2d15a81484" providerId="LiveId" clId="{C03ACD98-46EB-4DAD-9AE5-9A7F0F1E3A08}" dt="2020-06-08T06:13:33.824" v="613" actId="403"/>
          <ac:spMkLst>
            <pc:docMk/>
            <pc:sldMk cId="2075504594" sldId="361"/>
            <ac:spMk id="22" creationId="{77F19619-13F9-428D-B08B-CBD6912A91EF}"/>
          </ac:spMkLst>
        </pc:spChg>
        <pc:spChg chg="add mod">
          <ac:chgData name="huyen tran" userId="2b1b1c2d15a81484" providerId="LiveId" clId="{C03ACD98-46EB-4DAD-9AE5-9A7F0F1E3A08}" dt="2020-06-08T06:13:33.824" v="613" actId="403"/>
          <ac:spMkLst>
            <pc:docMk/>
            <pc:sldMk cId="2075504594" sldId="361"/>
            <ac:spMk id="23" creationId="{50419EA5-8B70-4793-8F0C-2587A3E84B75}"/>
          </ac:spMkLst>
        </pc:spChg>
        <pc:spChg chg="add mod">
          <ac:chgData name="huyen tran" userId="2b1b1c2d15a81484" providerId="LiveId" clId="{C03ACD98-46EB-4DAD-9AE5-9A7F0F1E3A08}" dt="2020-06-08T06:13:33.824" v="613" actId="403"/>
          <ac:spMkLst>
            <pc:docMk/>
            <pc:sldMk cId="2075504594" sldId="361"/>
            <ac:spMk id="24" creationId="{CF656A0E-67D5-4042-B0E4-697D38C67FDA}"/>
          </ac:spMkLst>
        </pc:spChg>
        <pc:spChg chg="add mod">
          <ac:chgData name="huyen tran" userId="2b1b1c2d15a81484" providerId="LiveId" clId="{C03ACD98-46EB-4DAD-9AE5-9A7F0F1E3A08}" dt="2020-06-08T06:13:33.824" v="613" actId="403"/>
          <ac:spMkLst>
            <pc:docMk/>
            <pc:sldMk cId="2075504594" sldId="361"/>
            <ac:spMk id="25" creationId="{9D093453-2B56-4F70-99EC-D3460085B4B8}"/>
          </ac:spMkLst>
        </pc:spChg>
        <pc:spChg chg="add mod">
          <ac:chgData name="huyen tran" userId="2b1b1c2d15a81484" providerId="LiveId" clId="{C03ACD98-46EB-4DAD-9AE5-9A7F0F1E3A08}" dt="2020-06-08T06:13:20.967" v="609" actId="403"/>
          <ac:spMkLst>
            <pc:docMk/>
            <pc:sldMk cId="2075504594" sldId="361"/>
            <ac:spMk id="26" creationId="{D223761F-B8C8-483F-8347-E77C057710B1}"/>
          </ac:spMkLst>
        </pc:spChg>
        <pc:spChg chg="add mod">
          <ac:chgData name="huyen tran" userId="2b1b1c2d15a81484" providerId="LiveId" clId="{C03ACD98-46EB-4DAD-9AE5-9A7F0F1E3A08}" dt="2020-06-08T06:13:20.967" v="609" actId="403"/>
          <ac:spMkLst>
            <pc:docMk/>
            <pc:sldMk cId="2075504594" sldId="361"/>
            <ac:spMk id="27" creationId="{9CCACC94-A4E7-4996-A02E-736A718E4595}"/>
          </ac:spMkLst>
        </pc:spChg>
        <pc:spChg chg="add mod">
          <ac:chgData name="huyen tran" userId="2b1b1c2d15a81484" providerId="LiveId" clId="{C03ACD98-46EB-4DAD-9AE5-9A7F0F1E3A08}" dt="2020-06-08T06:13:20.967" v="609" actId="403"/>
          <ac:spMkLst>
            <pc:docMk/>
            <pc:sldMk cId="2075504594" sldId="361"/>
            <ac:spMk id="28" creationId="{E240A468-CCA6-4BFE-A283-DB0714358DD6}"/>
          </ac:spMkLst>
        </pc:spChg>
        <pc:spChg chg="add mod">
          <ac:chgData name="huyen tran" userId="2b1b1c2d15a81484" providerId="LiveId" clId="{C03ACD98-46EB-4DAD-9AE5-9A7F0F1E3A08}" dt="2020-06-08T06:13:20.967" v="609" actId="403"/>
          <ac:spMkLst>
            <pc:docMk/>
            <pc:sldMk cId="2075504594" sldId="361"/>
            <ac:spMk id="29" creationId="{DF2B2D60-90F7-47AC-BC9F-3EFDF6DBD68A}"/>
          </ac:spMkLst>
        </pc:spChg>
        <pc:spChg chg="add mod">
          <ac:chgData name="huyen tran" userId="2b1b1c2d15a81484" providerId="LiveId" clId="{C03ACD98-46EB-4DAD-9AE5-9A7F0F1E3A08}" dt="2020-06-08T06:13:20.967" v="609" actId="403"/>
          <ac:spMkLst>
            <pc:docMk/>
            <pc:sldMk cId="2075504594" sldId="361"/>
            <ac:spMk id="31" creationId="{56AD3E3D-F586-43F9-8318-A5CB51ECD1E4}"/>
          </ac:spMkLst>
        </pc:spChg>
        <pc:spChg chg="add mod">
          <ac:chgData name="huyen tran" userId="2b1b1c2d15a81484" providerId="LiveId" clId="{C03ACD98-46EB-4DAD-9AE5-9A7F0F1E3A08}" dt="2020-06-08T06:13:20.967" v="609" actId="403"/>
          <ac:spMkLst>
            <pc:docMk/>
            <pc:sldMk cId="2075504594" sldId="361"/>
            <ac:spMk id="32" creationId="{CFB029DD-CBDD-4AB6-B3AD-B5521CE601C6}"/>
          </ac:spMkLst>
        </pc:spChg>
        <pc:spChg chg="add mod">
          <ac:chgData name="huyen tran" userId="2b1b1c2d15a81484" providerId="LiveId" clId="{C03ACD98-46EB-4DAD-9AE5-9A7F0F1E3A08}" dt="2020-06-08T06:13:20.967" v="609" actId="403"/>
          <ac:spMkLst>
            <pc:docMk/>
            <pc:sldMk cId="2075504594" sldId="361"/>
            <ac:spMk id="33" creationId="{56AAC277-3C87-429F-91C7-CBB57F1B5D11}"/>
          </ac:spMkLst>
        </pc:spChg>
        <pc:spChg chg="mod">
          <ac:chgData name="huyen tran" userId="2b1b1c2d15a81484" providerId="LiveId" clId="{C03ACD98-46EB-4DAD-9AE5-9A7F0F1E3A08}" dt="2020-06-08T06:32:58.830" v="1237" actId="20577"/>
          <ac:spMkLst>
            <pc:docMk/>
            <pc:sldMk cId="2075504594" sldId="361"/>
            <ac:spMk id="34" creationId="{00000000-0000-0000-0000-000000000000}"/>
          </ac:spMkLst>
        </pc:spChg>
        <pc:spChg chg="add mod">
          <ac:chgData name="huyen tran" userId="2b1b1c2d15a81484" providerId="LiveId" clId="{C03ACD98-46EB-4DAD-9AE5-9A7F0F1E3A08}" dt="2020-06-08T06:13:20.967" v="609" actId="403"/>
          <ac:spMkLst>
            <pc:docMk/>
            <pc:sldMk cId="2075504594" sldId="361"/>
            <ac:spMk id="35" creationId="{3877170D-FC60-44BF-9168-FBC62E408F01}"/>
          </ac:spMkLst>
        </pc:spChg>
        <pc:spChg chg="del mod">
          <ac:chgData name="huyen tran" userId="2b1b1c2d15a81484" providerId="LiveId" clId="{C03ACD98-46EB-4DAD-9AE5-9A7F0F1E3A08}" dt="2020-06-08T06:12:40.872" v="598" actId="478"/>
          <ac:spMkLst>
            <pc:docMk/>
            <pc:sldMk cId="2075504594" sldId="361"/>
            <ac:spMk id="36" creationId="{00000000-0000-0000-0000-000000000000}"/>
          </ac:spMkLst>
        </pc:spChg>
        <pc:spChg chg="add mod">
          <ac:chgData name="huyen tran" userId="2b1b1c2d15a81484" providerId="LiveId" clId="{C03ACD98-46EB-4DAD-9AE5-9A7F0F1E3A08}" dt="2020-06-08T06:13:20.967" v="609" actId="403"/>
          <ac:spMkLst>
            <pc:docMk/>
            <pc:sldMk cId="2075504594" sldId="361"/>
            <ac:spMk id="37" creationId="{7EEBDE8B-DB9A-42F5-9DDC-DBA9027B71E0}"/>
          </ac:spMkLst>
        </pc:spChg>
        <pc:spChg chg="add mod">
          <ac:chgData name="huyen tran" userId="2b1b1c2d15a81484" providerId="LiveId" clId="{C03ACD98-46EB-4DAD-9AE5-9A7F0F1E3A08}" dt="2020-06-08T06:13:20.967" v="609" actId="403"/>
          <ac:spMkLst>
            <pc:docMk/>
            <pc:sldMk cId="2075504594" sldId="361"/>
            <ac:spMk id="38" creationId="{4AF24F3B-22A4-473C-B0CB-F7EC49DDFAC2}"/>
          </ac:spMkLst>
        </pc:spChg>
        <pc:spChg chg="add mod">
          <ac:chgData name="huyen tran" userId="2b1b1c2d15a81484" providerId="LiveId" clId="{C03ACD98-46EB-4DAD-9AE5-9A7F0F1E3A08}" dt="2020-06-08T08:41:14.325" v="3825" actId="1076"/>
          <ac:spMkLst>
            <pc:docMk/>
            <pc:sldMk cId="2075504594" sldId="361"/>
            <ac:spMk id="39" creationId="{45BDBBAC-3860-448D-B119-887E3D36A21A}"/>
          </ac:spMkLst>
        </pc:spChg>
        <pc:spChg chg="add del mod">
          <ac:chgData name="huyen tran" userId="2b1b1c2d15a81484" providerId="LiveId" clId="{C03ACD98-46EB-4DAD-9AE5-9A7F0F1E3A08}" dt="2020-06-08T06:32:48.785" v="1199" actId="478"/>
          <ac:spMkLst>
            <pc:docMk/>
            <pc:sldMk cId="2075504594" sldId="361"/>
            <ac:spMk id="40" creationId="{786AC5A8-1AC0-4234-B056-4961ACAB5A54}"/>
          </ac:spMkLst>
        </pc:spChg>
        <pc:spChg chg="add mod">
          <ac:chgData name="huyen tran" userId="2b1b1c2d15a81484" providerId="LiveId" clId="{C03ACD98-46EB-4DAD-9AE5-9A7F0F1E3A08}" dt="2020-06-08T06:12:37.612" v="597" actId="1076"/>
          <ac:spMkLst>
            <pc:docMk/>
            <pc:sldMk cId="2075504594" sldId="361"/>
            <ac:spMk id="41" creationId="{A6CD76EF-CAA2-4FFA-8F34-2E02170CA227}"/>
          </ac:spMkLst>
        </pc:spChg>
        <pc:spChg chg="add del mod">
          <ac:chgData name="huyen tran" userId="2b1b1c2d15a81484" providerId="LiveId" clId="{C03ACD98-46EB-4DAD-9AE5-9A7F0F1E3A08}" dt="2020-06-08T06:32:48.785" v="1199" actId="478"/>
          <ac:spMkLst>
            <pc:docMk/>
            <pc:sldMk cId="2075504594" sldId="361"/>
            <ac:spMk id="42" creationId="{042284F0-4E83-4E4C-BCA9-B6C11CE2D63D}"/>
          </ac:spMkLst>
        </pc:spChg>
        <pc:spChg chg="add del mod">
          <ac:chgData name="huyen tran" userId="2b1b1c2d15a81484" providerId="LiveId" clId="{C03ACD98-46EB-4DAD-9AE5-9A7F0F1E3A08}" dt="2020-06-08T06:32:48.785" v="1199" actId="478"/>
          <ac:spMkLst>
            <pc:docMk/>
            <pc:sldMk cId="2075504594" sldId="361"/>
            <ac:spMk id="49" creationId="{D9A7D05D-65BE-437B-A802-41E2371CCAFF}"/>
          </ac:spMkLst>
        </pc:spChg>
        <pc:spChg chg="add del mod">
          <ac:chgData name="huyen tran" userId="2b1b1c2d15a81484" providerId="LiveId" clId="{C03ACD98-46EB-4DAD-9AE5-9A7F0F1E3A08}" dt="2020-06-08T06:32:48.785" v="1199" actId="478"/>
          <ac:spMkLst>
            <pc:docMk/>
            <pc:sldMk cId="2075504594" sldId="361"/>
            <ac:spMk id="50" creationId="{8EFC7CA4-5E5C-4D2D-A8D7-8C9C398D8484}"/>
          </ac:spMkLst>
        </pc:spChg>
        <pc:spChg chg="add del mod">
          <ac:chgData name="huyen tran" userId="2b1b1c2d15a81484" providerId="LiveId" clId="{C03ACD98-46EB-4DAD-9AE5-9A7F0F1E3A08}" dt="2020-06-08T06:32:48.785" v="1199" actId="478"/>
          <ac:spMkLst>
            <pc:docMk/>
            <pc:sldMk cId="2075504594" sldId="361"/>
            <ac:spMk id="51" creationId="{F5C4FDDD-501C-4D6E-8AFA-BD8BCF15937D}"/>
          </ac:spMkLst>
        </pc:spChg>
        <pc:spChg chg="add del mod">
          <ac:chgData name="huyen tran" userId="2b1b1c2d15a81484" providerId="LiveId" clId="{C03ACD98-46EB-4DAD-9AE5-9A7F0F1E3A08}" dt="2020-06-08T06:32:48.785" v="1199" actId="478"/>
          <ac:spMkLst>
            <pc:docMk/>
            <pc:sldMk cId="2075504594" sldId="361"/>
            <ac:spMk id="52" creationId="{4C87033C-D92E-46C5-A101-3B676A06F287}"/>
          </ac:spMkLst>
        </pc:spChg>
        <pc:spChg chg="add del mod">
          <ac:chgData name="huyen tran" userId="2b1b1c2d15a81484" providerId="LiveId" clId="{C03ACD98-46EB-4DAD-9AE5-9A7F0F1E3A08}" dt="2020-06-08T06:32:48.785" v="1199" actId="478"/>
          <ac:spMkLst>
            <pc:docMk/>
            <pc:sldMk cId="2075504594" sldId="361"/>
            <ac:spMk id="53" creationId="{5A5D10A3-2167-4C2A-821B-756CBEE51DC1}"/>
          </ac:spMkLst>
        </pc:spChg>
        <pc:spChg chg="add del mod">
          <ac:chgData name="huyen tran" userId="2b1b1c2d15a81484" providerId="LiveId" clId="{C03ACD98-46EB-4DAD-9AE5-9A7F0F1E3A08}" dt="2020-06-08T06:32:48.785" v="1199" actId="478"/>
          <ac:spMkLst>
            <pc:docMk/>
            <pc:sldMk cId="2075504594" sldId="361"/>
            <ac:spMk id="54" creationId="{6DAAD36D-BE14-4687-9447-C556E1FDE3AD}"/>
          </ac:spMkLst>
        </pc:spChg>
        <pc:spChg chg="add del mod">
          <ac:chgData name="huyen tran" userId="2b1b1c2d15a81484" providerId="LiveId" clId="{C03ACD98-46EB-4DAD-9AE5-9A7F0F1E3A08}" dt="2020-06-08T06:32:48.785" v="1199" actId="478"/>
          <ac:spMkLst>
            <pc:docMk/>
            <pc:sldMk cId="2075504594" sldId="361"/>
            <ac:spMk id="55" creationId="{CA0A3A1A-916E-4018-BB15-6972CC136637}"/>
          </ac:spMkLst>
        </pc:spChg>
        <pc:spChg chg="add del mod">
          <ac:chgData name="huyen tran" userId="2b1b1c2d15a81484" providerId="LiveId" clId="{C03ACD98-46EB-4DAD-9AE5-9A7F0F1E3A08}" dt="2020-06-08T06:32:48.785" v="1199" actId="478"/>
          <ac:spMkLst>
            <pc:docMk/>
            <pc:sldMk cId="2075504594" sldId="361"/>
            <ac:spMk id="56" creationId="{2895FDFD-8A73-4F52-9809-7D7DF76CDCD2}"/>
          </ac:spMkLst>
        </pc:spChg>
        <pc:spChg chg="add">
          <ac:chgData name="huyen tran" userId="2b1b1c2d15a81484" providerId="LiveId" clId="{C03ACD98-46EB-4DAD-9AE5-9A7F0F1E3A08}" dt="2020-06-08T06:12:47.914" v="599"/>
          <ac:spMkLst>
            <pc:docMk/>
            <pc:sldMk cId="2075504594" sldId="361"/>
            <ac:spMk id="65" creationId="{9C903904-6D78-4BDD-B553-7B5FEF99D39A}"/>
          </ac:spMkLst>
        </pc:spChg>
        <pc:grpChg chg="add del mod">
          <ac:chgData name="huyen tran" userId="2b1b1c2d15a81484" providerId="LiveId" clId="{C03ACD98-46EB-4DAD-9AE5-9A7F0F1E3A08}" dt="2020-06-08T06:32:48.785" v="1199" actId="478"/>
          <ac:grpSpMkLst>
            <pc:docMk/>
            <pc:sldMk cId="2075504594" sldId="361"/>
            <ac:grpSpMk id="57" creationId="{83122281-3041-442B-99DB-DE91F770E121}"/>
          </ac:grpSpMkLst>
        </pc:grpChg>
        <pc:grpChg chg="add mod">
          <ac:chgData name="huyen tran" userId="2b1b1c2d15a81484" providerId="LiveId" clId="{C03ACD98-46EB-4DAD-9AE5-9A7F0F1E3A08}" dt="2020-06-08T06:13:48.450" v="616" actId="1076"/>
          <ac:grpSpMkLst>
            <pc:docMk/>
            <pc:sldMk cId="2075504594" sldId="361"/>
            <ac:grpSpMk id="64" creationId="{44EB703D-BBDC-42C0-B513-6E0B29859982}"/>
          </ac:grpSpMkLst>
        </pc:grpChg>
        <pc:picChg chg="add del mod ord modCrop">
          <ac:chgData name="huyen tran" userId="2b1b1c2d15a81484" providerId="LiveId" clId="{C03ACD98-46EB-4DAD-9AE5-9A7F0F1E3A08}" dt="2020-06-08T06:32:48.785" v="1199" actId="478"/>
          <ac:picMkLst>
            <pc:docMk/>
            <pc:sldMk cId="2075504594" sldId="361"/>
            <ac:picMk id="4" creationId="{CBAF23F0-9F39-4F8E-A1D7-C9B4D3680E09}"/>
          </ac:picMkLst>
        </pc:picChg>
        <pc:picChg chg="add mod ord">
          <ac:chgData name="huyen tran" userId="2b1b1c2d15a81484" providerId="LiveId" clId="{C03ACD98-46EB-4DAD-9AE5-9A7F0F1E3A08}" dt="2020-06-09T03:41:51.927" v="7719" actId="1076"/>
          <ac:picMkLst>
            <pc:docMk/>
            <pc:sldMk cId="2075504594" sldId="361"/>
            <ac:picMk id="9" creationId="{575AFAF1-80AB-4036-8E5C-937FDDD135A0}"/>
          </ac:picMkLst>
        </pc:picChg>
        <pc:picChg chg="add del mod">
          <ac:chgData name="huyen tran" userId="2b1b1c2d15a81484" providerId="LiveId" clId="{C03ACD98-46EB-4DAD-9AE5-9A7F0F1E3A08}" dt="2020-06-08T06:32:48.785" v="1199" actId="478"/>
          <ac:picMkLst>
            <pc:docMk/>
            <pc:sldMk cId="2075504594" sldId="361"/>
            <ac:picMk id="15" creationId="{6B90AB22-4124-4EA3-8202-65E05B12CA5C}"/>
          </ac:picMkLst>
        </pc:picChg>
        <pc:cxnChg chg="add mod">
          <ac:chgData name="huyen tran" userId="2b1b1c2d15a81484" providerId="LiveId" clId="{C03ACD98-46EB-4DAD-9AE5-9A7F0F1E3A08}" dt="2020-06-08T06:11:29.820" v="585" actId="164"/>
          <ac:cxnSpMkLst>
            <pc:docMk/>
            <pc:sldMk cId="2075504594" sldId="361"/>
            <ac:cxnSpMk id="19" creationId="{DFD25299-87D0-4CCF-B384-B0E31F5CA5F0}"/>
          </ac:cxnSpMkLst>
        </pc:cxnChg>
        <pc:cxnChg chg="add mod">
          <ac:chgData name="huyen tran" userId="2b1b1c2d15a81484" providerId="LiveId" clId="{C03ACD98-46EB-4DAD-9AE5-9A7F0F1E3A08}" dt="2020-06-08T06:09:06.084" v="550" actId="164"/>
          <ac:cxnSpMkLst>
            <pc:docMk/>
            <pc:sldMk cId="2075504594" sldId="361"/>
            <ac:cxnSpMk id="30" creationId="{BDDF451D-D4B7-440F-8161-8A5C791E910A}"/>
          </ac:cxnSpMkLst>
        </pc:cxnChg>
        <pc:cxnChg chg="add del mod">
          <ac:chgData name="huyen tran" userId="2b1b1c2d15a81484" providerId="LiveId" clId="{C03ACD98-46EB-4DAD-9AE5-9A7F0F1E3A08}" dt="2020-06-08T06:32:48.785" v="1199" actId="478"/>
          <ac:cxnSpMkLst>
            <pc:docMk/>
            <pc:sldMk cId="2075504594" sldId="361"/>
            <ac:cxnSpMk id="44" creationId="{F5623225-86EC-4EC0-ADC1-5473368CC1F9}"/>
          </ac:cxnSpMkLst>
        </pc:cxnChg>
        <pc:cxnChg chg="add del mod">
          <ac:chgData name="huyen tran" userId="2b1b1c2d15a81484" providerId="LiveId" clId="{C03ACD98-46EB-4DAD-9AE5-9A7F0F1E3A08}" dt="2020-06-08T06:32:48.785" v="1199" actId="478"/>
          <ac:cxnSpMkLst>
            <pc:docMk/>
            <pc:sldMk cId="2075504594" sldId="361"/>
            <ac:cxnSpMk id="48" creationId="{7431D4A8-351D-4B4A-85AC-CCAEDFEB8D43}"/>
          </ac:cxnSpMkLst>
        </pc:cxnChg>
      </pc:sldChg>
      <pc:sldChg chg="addSp delSp modSp add">
        <pc:chgData name="huyen tran" userId="2b1b1c2d15a81484" providerId="LiveId" clId="{C03ACD98-46EB-4DAD-9AE5-9A7F0F1E3A08}" dt="2020-06-08T08:40:12.477" v="3815" actId="1076"/>
        <pc:sldMkLst>
          <pc:docMk/>
          <pc:sldMk cId="2259912269" sldId="362"/>
        </pc:sldMkLst>
        <pc:spChg chg="add mod">
          <ac:chgData name="huyen tran" userId="2b1b1c2d15a81484" providerId="LiveId" clId="{C03ACD98-46EB-4DAD-9AE5-9A7F0F1E3A08}" dt="2020-06-08T06:21:21.374" v="718" actId="208"/>
          <ac:spMkLst>
            <pc:docMk/>
            <pc:sldMk cId="2259912269" sldId="362"/>
            <ac:spMk id="3" creationId="{C567B4BD-AD64-41FD-B845-0973B1282532}"/>
          </ac:spMkLst>
        </pc:spChg>
        <pc:spChg chg="add del mod">
          <ac:chgData name="huyen tran" userId="2b1b1c2d15a81484" providerId="LiveId" clId="{C03ACD98-46EB-4DAD-9AE5-9A7F0F1E3A08}" dt="2020-06-08T08:27:53.085" v="3804" actId="478"/>
          <ac:spMkLst>
            <pc:docMk/>
            <pc:sldMk cId="2259912269" sldId="362"/>
            <ac:spMk id="4" creationId="{6B62557B-697D-4848-A71F-BD42977553EE}"/>
          </ac:spMkLst>
        </pc:spChg>
        <pc:spChg chg="add del">
          <ac:chgData name="huyen tran" userId="2b1b1c2d15a81484" providerId="LiveId" clId="{C03ACD98-46EB-4DAD-9AE5-9A7F0F1E3A08}" dt="2020-06-08T06:08:30.728" v="544" actId="478"/>
          <ac:spMkLst>
            <pc:docMk/>
            <pc:sldMk cId="2259912269" sldId="362"/>
            <ac:spMk id="8" creationId="{69E48756-B814-407C-9DBA-42460E6AC371}"/>
          </ac:spMkLst>
        </pc:spChg>
        <pc:spChg chg="add del">
          <ac:chgData name="huyen tran" userId="2b1b1c2d15a81484" providerId="LiveId" clId="{C03ACD98-46EB-4DAD-9AE5-9A7F0F1E3A08}" dt="2020-06-08T06:16:51.783" v="632" actId="478"/>
          <ac:spMkLst>
            <pc:docMk/>
            <pc:sldMk cId="2259912269" sldId="362"/>
            <ac:spMk id="9" creationId="{DE784905-1808-4743-8DA3-6BC77792E31B}"/>
          </ac:spMkLst>
        </pc:spChg>
        <pc:spChg chg="mod">
          <ac:chgData name="huyen tran" userId="2b1b1c2d15a81484" providerId="LiveId" clId="{C03ACD98-46EB-4DAD-9AE5-9A7F0F1E3A08}" dt="2020-06-08T06:18:49.722" v="645" actId="207"/>
          <ac:spMkLst>
            <pc:docMk/>
            <pc:sldMk cId="2259912269" sldId="362"/>
            <ac:spMk id="14" creationId="{251C4641-0582-4784-AA57-F8248E7394C3}"/>
          </ac:spMkLst>
        </pc:spChg>
        <pc:spChg chg="mod">
          <ac:chgData name="huyen tran" userId="2b1b1c2d15a81484" providerId="LiveId" clId="{C03ACD98-46EB-4DAD-9AE5-9A7F0F1E3A08}" dt="2020-06-08T06:18:57.729" v="646" actId="207"/>
          <ac:spMkLst>
            <pc:docMk/>
            <pc:sldMk cId="2259912269" sldId="362"/>
            <ac:spMk id="17" creationId="{20D4A228-F7BB-4814-9C76-6527160F3827}"/>
          </ac:spMkLst>
        </pc:spChg>
        <pc:spChg chg="del">
          <ac:chgData name="huyen tran" userId="2b1b1c2d15a81484" providerId="LiveId" clId="{C03ACD98-46EB-4DAD-9AE5-9A7F0F1E3A08}" dt="2020-06-08T06:19:03.072" v="647" actId="478"/>
          <ac:spMkLst>
            <pc:docMk/>
            <pc:sldMk cId="2259912269" sldId="362"/>
            <ac:spMk id="18" creationId="{40A491E9-0401-4A5C-96CB-CFBC95C91816}"/>
          </ac:spMkLst>
        </pc:spChg>
        <pc:spChg chg="del">
          <ac:chgData name="huyen tran" userId="2b1b1c2d15a81484" providerId="LiveId" clId="{C03ACD98-46EB-4DAD-9AE5-9A7F0F1E3A08}" dt="2020-06-08T06:19:07" v="648" actId="478"/>
          <ac:spMkLst>
            <pc:docMk/>
            <pc:sldMk cId="2259912269" sldId="362"/>
            <ac:spMk id="19" creationId="{3A150E4D-3F84-40F1-99F5-1D21AF7EA79F}"/>
          </ac:spMkLst>
        </pc:spChg>
        <pc:spChg chg="add mod">
          <ac:chgData name="huyen tran" userId="2b1b1c2d15a81484" providerId="LiveId" clId="{C03ACD98-46EB-4DAD-9AE5-9A7F0F1E3A08}" dt="2020-06-08T08:28:00.505" v="3806" actId="113"/>
          <ac:spMkLst>
            <pc:docMk/>
            <pc:sldMk cId="2259912269" sldId="362"/>
            <ac:spMk id="20" creationId="{29912425-C1C7-4EB6-957A-4DC4AA66751D}"/>
          </ac:spMkLst>
        </pc:spChg>
        <pc:spChg chg="add del mod">
          <ac:chgData name="huyen tran" userId="2b1b1c2d15a81484" providerId="LiveId" clId="{C03ACD98-46EB-4DAD-9AE5-9A7F0F1E3A08}" dt="2020-06-08T06:19:57.871" v="711" actId="20577"/>
          <ac:spMkLst>
            <pc:docMk/>
            <pc:sldMk cId="2259912269" sldId="362"/>
            <ac:spMk id="20" creationId="{C7AF0EBD-B63A-4959-BE8E-9604E75D4C53}"/>
          </ac:spMkLst>
        </pc:spChg>
        <pc:spChg chg="del">
          <ac:chgData name="huyen tran" userId="2b1b1c2d15a81484" providerId="LiveId" clId="{C03ACD98-46EB-4DAD-9AE5-9A7F0F1E3A08}" dt="2020-06-08T06:19:29.607" v="651" actId="478"/>
          <ac:spMkLst>
            <pc:docMk/>
            <pc:sldMk cId="2259912269" sldId="362"/>
            <ac:spMk id="21" creationId="{190A359D-9DBA-42BD-AFF4-355238952B9D}"/>
          </ac:spMkLst>
        </pc:spChg>
        <pc:spChg chg="del">
          <ac:chgData name="huyen tran" userId="2b1b1c2d15a81484" providerId="LiveId" clId="{C03ACD98-46EB-4DAD-9AE5-9A7F0F1E3A08}" dt="2020-06-08T06:19:33.168" v="652" actId="478"/>
          <ac:spMkLst>
            <pc:docMk/>
            <pc:sldMk cId="2259912269" sldId="362"/>
            <ac:spMk id="22" creationId="{C5BAC4EA-1F05-4891-B613-07FE2144AD00}"/>
          </ac:spMkLst>
        </pc:spChg>
        <pc:spChg chg="mod topLvl">
          <ac:chgData name="huyen tran" userId="2b1b1c2d15a81484" providerId="LiveId" clId="{C03ACD98-46EB-4DAD-9AE5-9A7F0F1E3A08}" dt="2020-06-08T06:24:27.071" v="993" actId="20577"/>
          <ac:spMkLst>
            <pc:docMk/>
            <pc:sldMk cId="2259912269" sldId="362"/>
            <ac:spMk id="26" creationId="{CC32AFAA-5553-4D5C-BEA2-06AF63D52BA6}"/>
          </ac:spMkLst>
        </pc:spChg>
        <pc:spChg chg="mod topLvl">
          <ac:chgData name="huyen tran" userId="2b1b1c2d15a81484" providerId="LiveId" clId="{C03ACD98-46EB-4DAD-9AE5-9A7F0F1E3A08}" dt="2020-06-08T06:23:49.451" v="927" actId="165"/>
          <ac:spMkLst>
            <pc:docMk/>
            <pc:sldMk cId="2259912269" sldId="362"/>
            <ac:spMk id="27" creationId="{8A32AE3F-924B-43B2-AA5E-E34DAEDA6554}"/>
          </ac:spMkLst>
        </pc:spChg>
        <pc:spChg chg="mod topLvl">
          <ac:chgData name="huyen tran" userId="2b1b1c2d15a81484" providerId="LiveId" clId="{C03ACD98-46EB-4DAD-9AE5-9A7F0F1E3A08}" dt="2020-06-08T06:24:45.339" v="996" actId="108"/>
          <ac:spMkLst>
            <pc:docMk/>
            <pc:sldMk cId="2259912269" sldId="362"/>
            <ac:spMk id="28" creationId="{C513692D-10B1-4119-BB74-22F1C03CCED2}"/>
          </ac:spMkLst>
        </pc:spChg>
        <pc:spChg chg="del">
          <ac:chgData name="huyen tran" userId="2b1b1c2d15a81484" providerId="LiveId" clId="{C03ACD98-46EB-4DAD-9AE5-9A7F0F1E3A08}" dt="2020-06-08T06:22:17.424" v="725" actId="478"/>
          <ac:spMkLst>
            <pc:docMk/>
            <pc:sldMk cId="2259912269" sldId="362"/>
            <ac:spMk id="29" creationId="{CE3FB872-0480-4D0D-9337-AA4BB20B3EDB}"/>
          </ac:spMkLst>
        </pc:spChg>
        <pc:spChg chg="mod topLvl">
          <ac:chgData name="huyen tran" userId="2b1b1c2d15a81484" providerId="LiveId" clId="{C03ACD98-46EB-4DAD-9AE5-9A7F0F1E3A08}" dt="2020-06-08T06:24:49.164" v="997" actId="108"/>
          <ac:spMkLst>
            <pc:docMk/>
            <pc:sldMk cId="2259912269" sldId="362"/>
            <ac:spMk id="31" creationId="{3923E610-E6EC-43F6-A2A3-51731EAEA3D7}"/>
          </ac:spMkLst>
        </pc:spChg>
        <pc:spChg chg="del">
          <ac:chgData name="huyen tran" userId="2b1b1c2d15a81484" providerId="LiveId" clId="{C03ACD98-46EB-4DAD-9AE5-9A7F0F1E3A08}" dt="2020-06-08T06:22:11.768" v="724" actId="478"/>
          <ac:spMkLst>
            <pc:docMk/>
            <pc:sldMk cId="2259912269" sldId="362"/>
            <ac:spMk id="32" creationId="{F0E8C732-4278-4F63-BEB6-42C8EAC2B748}"/>
          </ac:spMkLst>
        </pc:spChg>
        <pc:spChg chg="add mod topLvl">
          <ac:chgData name="huyen tran" userId="2b1b1c2d15a81484" providerId="LiveId" clId="{C03ACD98-46EB-4DAD-9AE5-9A7F0F1E3A08}" dt="2020-06-08T06:24:54.698" v="998" actId="207"/>
          <ac:spMkLst>
            <pc:docMk/>
            <pc:sldMk cId="2259912269" sldId="362"/>
            <ac:spMk id="33" creationId="{DD320EEF-B4F9-4129-84AF-FA1872B5ACFC}"/>
          </ac:spMkLst>
        </pc:spChg>
        <pc:spChg chg="mod">
          <ac:chgData name="huyen tran" userId="2b1b1c2d15a81484" providerId="LiveId" clId="{C03ACD98-46EB-4DAD-9AE5-9A7F0F1E3A08}" dt="2020-06-08T05:52:33.631" v="413" actId="20577"/>
          <ac:spMkLst>
            <pc:docMk/>
            <pc:sldMk cId="2259912269" sldId="362"/>
            <ac:spMk id="34" creationId="{00000000-0000-0000-0000-000000000000}"/>
          </ac:spMkLst>
        </pc:spChg>
        <pc:spChg chg="add mod topLvl">
          <ac:chgData name="huyen tran" userId="2b1b1c2d15a81484" providerId="LiveId" clId="{C03ACD98-46EB-4DAD-9AE5-9A7F0F1E3A08}" dt="2020-06-08T06:24:59.617" v="999" actId="207"/>
          <ac:spMkLst>
            <pc:docMk/>
            <pc:sldMk cId="2259912269" sldId="362"/>
            <ac:spMk id="35" creationId="{5A5D41EB-EC2C-4648-996A-31BBA2517B41}"/>
          </ac:spMkLst>
        </pc:spChg>
        <pc:spChg chg="add mod topLvl">
          <ac:chgData name="huyen tran" userId="2b1b1c2d15a81484" providerId="LiveId" clId="{C03ACD98-46EB-4DAD-9AE5-9A7F0F1E3A08}" dt="2020-06-08T06:25:04.521" v="1000" actId="207"/>
          <ac:spMkLst>
            <pc:docMk/>
            <pc:sldMk cId="2259912269" sldId="362"/>
            <ac:spMk id="37" creationId="{FDCE0CBE-C7FE-4FF9-8DD5-0CA41E9A6B9C}"/>
          </ac:spMkLst>
        </pc:spChg>
        <pc:spChg chg="add mod">
          <ac:chgData name="huyen tran" userId="2b1b1c2d15a81484" providerId="LiveId" clId="{C03ACD98-46EB-4DAD-9AE5-9A7F0F1E3A08}" dt="2020-06-08T06:25:11.874" v="1002" actId="207"/>
          <ac:spMkLst>
            <pc:docMk/>
            <pc:sldMk cId="2259912269" sldId="362"/>
            <ac:spMk id="38" creationId="{0406CE0C-D5D9-4508-A9F6-6BB5D08A7460}"/>
          </ac:spMkLst>
        </pc:spChg>
        <pc:spChg chg="add mod">
          <ac:chgData name="huyen tran" userId="2b1b1c2d15a81484" providerId="LiveId" clId="{C03ACD98-46EB-4DAD-9AE5-9A7F0F1E3A08}" dt="2020-06-08T06:26:16.762" v="1072" actId="1076"/>
          <ac:spMkLst>
            <pc:docMk/>
            <pc:sldMk cId="2259912269" sldId="362"/>
            <ac:spMk id="39" creationId="{75A2FA4B-1ED6-4007-874B-A2F7CD5D0A33}"/>
          </ac:spMkLst>
        </pc:spChg>
        <pc:spChg chg="add del mod">
          <ac:chgData name="huyen tran" userId="2b1b1c2d15a81484" providerId="LiveId" clId="{C03ACD98-46EB-4DAD-9AE5-9A7F0F1E3A08}" dt="2020-06-08T06:33:39.544" v="1244" actId="478"/>
          <ac:spMkLst>
            <pc:docMk/>
            <pc:sldMk cId="2259912269" sldId="362"/>
            <ac:spMk id="40" creationId="{7899CBC2-A9BF-476A-9ECE-136671FB8CF9}"/>
          </ac:spMkLst>
        </pc:spChg>
        <pc:grpChg chg="add del mod">
          <ac:chgData name="huyen tran" userId="2b1b1c2d15a81484" providerId="LiveId" clId="{C03ACD98-46EB-4DAD-9AE5-9A7F0F1E3A08}" dt="2020-06-08T06:33:39.544" v="1244" actId="478"/>
          <ac:grpSpMkLst>
            <pc:docMk/>
            <pc:sldMk cId="2259912269" sldId="362"/>
            <ac:grpSpMk id="11" creationId="{9CE002B3-F650-481E-B5FD-FA46C40D62AD}"/>
          </ac:grpSpMkLst>
        </pc:grpChg>
        <pc:grpChg chg="add del mod">
          <ac:chgData name="huyen tran" userId="2b1b1c2d15a81484" providerId="LiveId" clId="{C03ACD98-46EB-4DAD-9AE5-9A7F0F1E3A08}" dt="2020-06-08T06:23:49.451" v="927" actId="165"/>
          <ac:grpSpMkLst>
            <pc:docMk/>
            <pc:sldMk cId="2259912269" sldId="362"/>
            <ac:grpSpMk id="25" creationId="{DC3BE16B-334A-4601-9DFA-A3C37555BA33}"/>
          </ac:grpSpMkLst>
        </pc:grpChg>
        <pc:graphicFrameChg chg="add del mod">
          <ac:chgData name="huyen tran" userId="2b1b1c2d15a81484" providerId="LiveId" clId="{C03ACD98-46EB-4DAD-9AE5-9A7F0F1E3A08}" dt="2020-06-08T06:16:26.405" v="621" actId="478"/>
          <ac:graphicFrameMkLst>
            <pc:docMk/>
            <pc:sldMk cId="2259912269" sldId="362"/>
            <ac:graphicFrameMk id="7" creationId="{3D84D66E-36BC-4E5C-A978-72935164C14F}"/>
          </ac:graphicFrameMkLst>
        </pc:graphicFrameChg>
        <pc:graphicFrameChg chg="add">
          <ac:chgData name="huyen tran" userId="2b1b1c2d15a81484" providerId="LiveId" clId="{C03ACD98-46EB-4DAD-9AE5-9A7F0F1E3A08}" dt="2020-06-08T08:27:53.856" v="3805"/>
          <ac:graphicFrameMkLst>
            <pc:docMk/>
            <pc:sldMk cId="2259912269" sldId="362"/>
            <ac:graphicFrameMk id="18" creationId="{F6BFD07F-EE96-4915-A7B6-8DD8DFA22C69}"/>
          </ac:graphicFrameMkLst>
        </pc:graphicFrameChg>
        <pc:graphicFrameChg chg="add">
          <ac:chgData name="huyen tran" userId="2b1b1c2d15a81484" providerId="LiveId" clId="{C03ACD98-46EB-4DAD-9AE5-9A7F0F1E3A08}" dt="2020-06-08T08:27:53.856" v="3805"/>
          <ac:graphicFrameMkLst>
            <pc:docMk/>
            <pc:sldMk cId="2259912269" sldId="362"/>
            <ac:graphicFrameMk id="19" creationId="{A30A0752-4649-458D-98F1-A17E028D0FF1}"/>
          </ac:graphicFrameMkLst>
        </pc:graphicFrameChg>
        <pc:picChg chg="add mod">
          <ac:chgData name="huyen tran" userId="2b1b1c2d15a81484" providerId="LiveId" clId="{C03ACD98-46EB-4DAD-9AE5-9A7F0F1E3A08}" dt="2020-06-08T08:40:12.477" v="3815" actId="1076"/>
          <ac:picMkLst>
            <pc:docMk/>
            <pc:sldMk cId="2259912269" sldId="362"/>
            <ac:picMk id="5" creationId="{07214CFE-C41E-4CC9-B526-D8DF22C0C3F6}"/>
          </ac:picMkLst>
        </pc:picChg>
        <pc:picChg chg="add del mod">
          <ac:chgData name="huyen tran" userId="2b1b1c2d15a81484" providerId="LiveId" clId="{C03ACD98-46EB-4DAD-9AE5-9A7F0F1E3A08}" dt="2020-06-08T06:33:39.544" v="1244" actId="478"/>
          <ac:picMkLst>
            <pc:docMk/>
            <pc:sldMk cId="2259912269" sldId="362"/>
            <ac:picMk id="6" creationId="{9943F826-F07D-4984-A7E8-1621C3305C69}"/>
          </ac:picMkLst>
        </pc:picChg>
        <pc:picChg chg="add del mod">
          <ac:chgData name="huyen tran" userId="2b1b1c2d15a81484" providerId="LiveId" clId="{C03ACD98-46EB-4DAD-9AE5-9A7F0F1E3A08}" dt="2020-06-08T06:18:21.447" v="643" actId="478"/>
          <ac:picMkLst>
            <pc:docMk/>
            <pc:sldMk cId="2259912269" sldId="362"/>
            <ac:picMk id="10" creationId="{719EE212-A0B6-4FD4-A566-D965A7BD2189}"/>
          </ac:picMkLst>
        </pc:picChg>
        <pc:picChg chg="add del mod">
          <ac:chgData name="huyen tran" userId="2b1b1c2d15a81484" providerId="LiveId" clId="{C03ACD98-46EB-4DAD-9AE5-9A7F0F1E3A08}" dt="2020-06-08T06:25:26.912" v="1005" actId="478"/>
          <ac:picMkLst>
            <pc:docMk/>
            <pc:sldMk cId="2259912269" sldId="362"/>
            <ac:picMk id="23" creationId="{07BBB68E-18F9-4856-A060-D6BAB6BC480B}"/>
          </ac:picMkLst>
        </pc:picChg>
        <pc:cxnChg chg="mod">
          <ac:chgData name="huyen tran" userId="2b1b1c2d15a81484" providerId="LiveId" clId="{C03ACD98-46EB-4DAD-9AE5-9A7F0F1E3A08}" dt="2020-06-08T06:25:23.906" v="1004" actId="208"/>
          <ac:cxnSpMkLst>
            <pc:docMk/>
            <pc:sldMk cId="2259912269" sldId="362"/>
            <ac:cxnSpMk id="16" creationId="{CA94B9E4-771D-4BBC-BD28-B1F0FCFD21E0}"/>
          </ac:cxnSpMkLst>
        </pc:cxnChg>
        <pc:cxnChg chg="mod topLvl">
          <ac:chgData name="huyen tran" userId="2b1b1c2d15a81484" providerId="LiveId" clId="{C03ACD98-46EB-4DAD-9AE5-9A7F0F1E3A08}" dt="2020-06-08T06:25:20.125" v="1003" actId="208"/>
          <ac:cxnSpMkLst>
            <pc:docMk/>
            <pc:sldMk cId="2259912269" sldId="362"/>
            <ac:cxnSpMk id="30" creationId="{D93C4D16-58C1-4724-8380-6BFAB4E75556}"/>
          </ac:cxnSpMkLst>
        </pc:cxnChg>
      </pc:sldChg>
      <pc:sldChg chg="addSp delSp modSp add">
        <pc:chgData name="huyen tran" userId="2b1b1c2d15a81484" providerId="LiveId" clId="{C03ACD98-46EB-4DAD-9AE5-9A7F0F1E3A08}" dt="2020-06-09T03:32:23.166" v="7654" actId="1076"/>
        <pc:sldMkLst>
          <pc:docMk/>
          <pc:sldMk cId="3213788067" sldId="363"/>
        </pc:sldMkLst>
        <pc:spChg chg="add mod">
          <ac:chgData name="huyen tran" userId="2b1b1c2d15a81484" providerId="LiveId" clId="{C03ACD98-46EB-4DAD-9AE5-9A7F0F1E3A08}" dt="2020-06-08T08:42:21.428" v="3867" actId="207"/>
          <ac:spMkLst>
            <pc:docMk/>
            <pc:sldMk cId="3213788067" sldId="363"/>
            <ac:spMk id="3" creationId="{D147B206-FA03-4B5E-A01B-6C36F7DF04A8}"/>
          </ac:spMkLst>
        </pc:spChg>
        <pc:spChg chg="add del">
          <ac:chgData name="huyen tran" userId="2b1b1c2d15a81484" providerId="LiveId" clId="{C03ACD98-46EB-4DAD-9AE5-9A7F0F1E3A08}" dt="2020-06-08T06:30:11.768" v="1125" actId="478"/>
          <ac:spMkLst>
            <pc:docMk/>
            <pc:sldMk cId="3213788067" sldId="363"/>
            <ac:spMk id="5" creationId="{59018762-E69E-4965-9CB8-310F1198D62C}"/>
          </ac:spMkLst>
        </pc:spChg>
        <pc:spChg chg="add del">
          <ac:chgData name="huyen tran" userId="2b1b1c2d15a81484" providerId="LiveId" clId="{C03ACD98-46EB-4DAD-9AE5-9A7F0F1E3A08}" dt="2020-06-09T02:02:19.593" v="7098" actId="478"/>
          <ac:spMkLst>
            <pc:docMk/>
            <pc:sldMk cId="3213788067" sldId="363"/>
            <ac:spMk id="6" creationId="{1F91064C-C876-4C9B-8AB7-4620019E0B3F}"/>
          </ac:spMkLst>
        </pc:spChg>
        <pc:spChg chg="add del">
          <ac:chgData name="huyen tran" userId="2b1b1c2d15a81484" providerId="LiveId" clId="{C03ACD98-46EB-4DAD-9AE5-9A7F0F1E3A08}" dt="2020-06-08T06:30:11.768" v="1125" actId="478"/>
          <ac:spMkLst>
            <pc:docMk/>
            <pc:sldMk cId="3213788067" sldId="363"/>
            <ac:spMk id="6" creationId="{D3F327DB-A28D-41E4-887C-179FD7BFDF19}"/>
          </ac:spMkLst>
        </pc:spChg>
        <pc:spChg chg="add mod">
          <ac:chgData name="huyen tran" userId="2b1b1c2d15a81484" providerId="LiveId" clId="{C03ACD98-46EB-4DAD-9AE5-9A7F0F1E3A08}" dt="2020-06-09T02:02:07.024" v="7097" actId="403"/>
          <ac:spMkLst>
            <pc:docMk/>
            <pc:sldMk cId="3213788067" sldId="363"/>
            <ac:spMk id="7" creationId="{7140805C-73A1-41EC-9777-A33EA4398B96}"/>
          </ac:spMkLst>
        </pc:spChg>
        <pc:spChg chg="add del">
          <ac:chgData name="huyen tran" userId="2b1b1c2d15a81484" providerId="LiveId" clId="{C03ACD98-46EB-4DAD-9AE5-9A7F0F1E3A08}" dt="2020-06-08T06:30:11.768" v="1125" actId="478"/>
          <ac:spMkLst>
            <pc:docMk/>
            <pc:sldMk cId="3213788067" sldId="363"/>
            <ac:spMk id="7" creationId="{B9540B80-57F9-4D52-8B88-A900CD0B38EA}"/>
          </ac:spMkLst>
        </pc:spChg>
        <pc:spChg chg="add del">
          <ac:chgData name="huyen tran" userId="2b1b1c2d15a81484" providerId="LiveId" clId="{C03ACD98-46EB-4DAD-9AE5-9A7F0F1E3A08}" dt="2020-06-08T06:30:11.768" v="1125" actId="478"/>
          <ac:spMkLst>
            <pc:docMk/>
            <pc:sldMk cId="3213788067" sldId="363"/>
            <ac:spMk id="8" creationId="{F7D0245E-AA60-4F47-93F5-D66EF5F46641}"/>
          </ac:spMkLst>
        </pc:spChg>
        <pc:spChg chg="add del">
          <ac:chgData name="huyen tran" userId="2b1b1c2d15a81484" providerId="LiveId" clId="{C03ACD98-46EB-4DAD-9AE5-9A7F0F1E3A08}" dt="2020-06-08T06:30:11.768" v="1125" actId="478"/>
          <ac:spMkLst>
            <pc:docMk/>
            <pc:sldMk cId="3213788067" sldId="363"/>
            <ac:spMk id="9" creationId="{17F54176-8113-4CC7-B615-17EB74933169}"/>
          </ac:spMkLst>
        </pc:spChg>
        <pc:spChg chg="add mod ord">
          <ac:chgData name="huyen tran" userId="2b1b1c2d15a81484" providerId="LiveId" clId="{C03ACD98-46EB-4DAD-9AE5-9A7F0F1E3A08}" dt="2020-06-08T08:44:28.181" v="3882" actId="1037"/>
          <ac:spMkLst>
            <pc:docMk/>
            <pc:sldMk cId="3213788067" sldId="363"/>
            <ac:spMk id="9" creationId="{6B236DB2-777D-4B95-9104-3937D61D1484}"/>
          </ac:spMkLst>
        </pc:spChg>
        <pc:spChg chg="add del">
          <ac:chgData name="huyen tran" userId="2b1b1c2d15a81484" providerId="LiveId" clId="{C03ACD98-46EB-4DAD-9AE5-9A7F0F1E3A08}" dt="2020-06-08T06:30:11.768" v="1125" actId="478"/>
          <ac:spMkLst>
            <pc:docMk/>
            <pc:sldMk cId="3213788067" sldId="363"/>
            <ac:spMk id="10" creationId="{23E90046-A1AC-4FE6-83F1-9A5D6C458C90}"/>
          </ac:spMkLst>
        </pc:spChg>
        <pc:spChg chg="add mod">
          <ac:chgData name="huyen tran" userId="2b1b1c2d15a81484" providerId="LiveId" clId="{C03ACD98-46EB-4DAD-9AE5-9A7F0F1E3A08}" dt="2020-06-08T08:42:01.365" v="3863" actId="1035"/>
          <ac:spMkLst>
            <pc:docMk/>
            <pc:sldMk cId="3213788067" sldId="363"/>
            <ac:spMk id="11" creationId="{6AD62BBA-9F1C-4FAB-9D71-4FDB58A6D83C}"/>
          </ac:spMkLst>
        </pc:spChg>
        <pc:spChg chg="add del">
          <ac:chgData name="huyen tran" userId="2b1b1c2d15a81484" providerId="LiveId" clId="{C03ACD98-46EB-4DAD-9AE5-9A7F0F1E3A08}" dt="2020-06-08T06:30:11.768" v="1125" actId="478"/>
          <ac:spMkLst>
            <pc:docMk/>
            <pc:sldMk cId="3213788067" sldId="363"/>
            <ac:spMk id="11" creationId="{A4CB16B3-B34E-41A2-B2A5-C39C95FBE696}"/>
          </ac:spMkLst>
        </pc:spChg>
        <pc:spChg chg="add del">
          <ac:chgData name="huyen tran" userId="2b1b1c2d15a81484" providerId="LiveId" clId="{C03ACD98-46EB-4DAD-9AE5-9A7F0F1E3A08}" dt="2020-06-08T06:30:11.768" v="1125" actId="478"/>
          <ac:spMkLst>
            <pc:docMk/>
            <pc:sldMk cId="3213788067" sldId="363"/>
            <ac:spMk id="12" creationId="{0B88D836-2429-49C7-89DE-BC113573634A}"/>
          </ac:spMkLst>
        </pc:spChg>
        <pc:spChg chg="add del">
          <ac:chgData name="huyen tran" userId="2b1b1c2d15a81484" providerId="LiveId" clId="{C03ACD98-46EB-4DAD-9AE5-9A7F0F1E3A08}" dt="2020-06-08T06:30:11.768" v="1125" actId="478"/>
          <ac:spMkLst>
            <pc:docMk/>
            <pc:sldMk cId="3213788067" sldId="363"/>
            <ac:spMk id="13" creationId="{F852E26B-974A-404D-A123-12849C089647}"/>
          </ac:spMkLst>
        </pc:spChg>
        <pc:spChg chg="add del">
          <ac:chgData name="huyen tran" userId="2b1b1c2d15a81484" providerId="LiveId" clId="{C03ACD98-46EB-4DAD-9AE5-9A7F0F1E3A08}" dt="2020-06-08T06:30:11.768" v="1125" actId="478"/>
          <ac:spMkLst>
            <pc:docMk/>
            <pc:sldMk cId="3213788067" sldId="363"/>
            <ac:spMk id="14" creationId="{F8D19C5D-D169-4A1C-BBA4-A53A428A46A3}"/>
          </ac:spMkLst>
        </pc:spChg>
        <pc:spChg chg="mod">
          <ac:chgData name="huyen tran" userId="2b1b1c2d15a81484" providerId="LiveId" clId="{C03ACD98-46EB-4DAD-9AE5-9A7F0F1E3A08}" dt="2020-06-08T05:52:55.745" v="450" actId="20577"/>
          <ac:spMkLst>
            <pc:docMk/>
            <pc:sldMk cId="3213788067" sldId="363"/>
            <ac:spMk id="34" creationId="{00000000-0000-0000-0000-000000000000}"/>
          </ac:spMkLst>
        </pc:spChg>
        <pc:graphicFrameChg chg="add ord modGraphic">
          <ac:chgData name="huyen tran" userId="2b1b1c2d15a81484" providerId="LiveId" clId="{C03ACD98-46EB-4DAD-9AE5-9A7F0F1E3A08}" dt="2020-06-08T08:44:06.179" v="3875" actId="166"/>
          <ac:graphicFrameMkLst>
            <pc:docMk/>
            <pc:sldMk cId="3213788067" sldId="363"/>
            <ac:graphicFrameMk id="8" creationId="{CBA21592-A51F-4AD4-9A75-43E9F1BD6D1E}"/>
          </ac:graphicFrameMkLst>
        </pc:graphicFrameChg>
        <pc:picChg chg="add mod ord">
          <ac:chgData name="huyen tran" userId="2b1b1c2d15a81484" providerId="LiveId" clId="{C03ACD98-46EB-4DAD-9AE5-9A7F0F1E3A08}" dt="2020-06-09T03:32:23.166" v="7654" actId="1076"/>
          <ac:picMkLst>
            <pc:docMk/>
            <pc:sldMk cId="3213788067" sldId="363"/>
            <ac:picMk id="5" creationId="{69242B89-9F24-4AB1-BAD2-90A45DBF0F76}"/>
          </ac:picMkLst>
        </pc:picChg>
        <pc:picChg chg="add del">
          <ac:chgData name="huyen tran" userId="2b1b1c2d15a81484" providerId="LiveId" clId="{C03ACD98-46EB-4DAD-9AE5-9A7F0F1E3A08}" dt="2020-06-08T08:40:42.901" v="3819" actId="478"/>
          <ac:picMkLst>
            <pc:docMk/>
            <pc:sldMk cId="3213788067" sldId="363"/>
            <ac:picMk id="5" creationId="{EAC64EA2-AE02-4EE8-B2B3-F10A8ED8E6D5}"/>
          </ac:picMkLst>
        </pc:picChg>
        <pc:picChg chg="add del mod">
          <ac:chgData name="huyen tran" userId="2b1b1c2d15a81484" providerId="LiveId" clId="{C03ACD98-46EB-4DAD-9AE5-9A7F0F1E3A08}" dt="2020-06-09T02:01:09.113" v="7079" actId="478"/>
          <ac:picMkLst>
            <pc:docMk/>
            <pc:sldMk cId="3213788067" sldId="363"/>
            <ac:picMk id="10" creationId="{57616DD9-CF15-4B81-BDB6-45E75B767129}"/>
          </ac:picMkLst>
        </pc:picChg>
      </pc:sldChg>
      <pc:sldChg chg="addSp delSp modSp add del">
        <pc:chgData name="huyen tran" userId="2b1b1c2d15a81484" providerId="LiveId" clId="{C03ACD98-46EB-4DAD-9AE5-9A7F0F1E3A08}" dt="2020-06-08T06:50:42.702" v="1559" actId="2696"/>
        <pc:sldMkLst>
          <pc:docMk/>
          <pc:sldMk cId="555214895" sldId="364"/>
        </pc:sldMkLst>
        <pc:spChg chg="add del">
          <ac:chgData name="huyen tran" userId="2b1b1c2d15a81484" providerId="LiveId" clId="{C03ACD98-46EB-4DAD-9AE5-9A7F0F1E3A08}" dt="2020-06-08T06:30:08" v="1124" actId="478"/>
          <ac:spMkLst>
            <pc:docMk/>
            <pc:sldMk cId="555214895" sldId="364"/>
            <ac:spMk id="5" creationId="{59018762-E69E-4965-9CB8-310F1198D62C}"/>
          </ac:spMkLst>
        </pc:spChg>
        <pc:spChg chg="add del">
          <ac:chgData name="huyen tran" userId="2b1b1c2d15a81484" providerId="LiveId" clId="{C03ACD98-46EB-4DAD-9AE5-9A7F0F1E3A08}" dt="2020-06-08T06:30:08" v="1124" actId="478"/>
          <ac:spMkLst>
            <pc:docMk/>
            <pc:sldMk cId="555214895" sldId="364"/>
            <ac:spMk id="6" creationId="{D3F327DB-A28D-41E4-887C-179FD7BFDF19}"/>
          </ac:spMkLst>
        </pc:spChg>
        <pc:spChg chg="add del">
          <ac:chgData name="huyen tran" userId="2b1b1c2d15a81484" providerId="LiveId" clId="{C03ACD98-46EB-4DAD-9AE5-9A7F0F1E3A08}" dt="2020-06-08T06:30:08" v="1124" actId="478"/>
          <ac:spMkLst>
            <pc:docMk/>
            <pc:sldMk cId="555214895" sldId="364"/>
            <ac:spMk id="7" creationId="{B9540B80-57F9-4D52-8B88-A900CD0B38EA}"/>
          </ac:spMkLst>
        </pc:spChg>
        <pc:spChg chg="add del">
          <ac:chgData name="huyen tran" userId="2b1b1c2d15a81484" providerId="LiveId" clId="{C03ACD98-46EB-4DAD-9AE5-9A7F0F1E3A08}" dt="2020-06-08T06:30:08" v="1124" actId="478"/>
          <ac:spMkLst>
            <pc:docMk/>
            <pc:sldMk cId="555214895" sldId="364"/>
            <ac:spMk id="8" creationId="{F7D0245E-AA60-4F47-93F5-D66EF5F46641}"/>
          </ac:spMkLst>
        </pc:spChg>
        <pc:spChg chg="add del">
          <ac:chgData name="huyen tran" userId="2b1b1c2d15a81484" providerId="LiveId" clId="{C03ACD98-46EB-4DAD-9AE5-9A7F0F1E3A08}" dt="2020-06-08T06:30:08" v="1124" actId="478"/>
          <ac:spMkLst>
            <pc:docMk/>
            <pc:sldMk cId="555214895" sldId="364"/>
            <ac:spMk id="9" creationId="{17F54176-8113-4CC7-B615-17EB74933169}"/>
          </ac:spMkLst>
        </pc:spChg>
        <pc:spChg chg="add del">
          <ac:chgData name="huyen tran" userId="2b1b1c2d15a81484" providerId="LiveId" clId="{C03ACD98-46EB-4DAD-9AE5-9A7F0F1E3A08}" dt="2020-06-08T06:30:08" v="1124" actId="478"/>
          <ac:spMkLst>
            <pc:docMk/>
            <pc:sldMk cId="555214895" sldId="364"/>
            <ac:spMk id="10" creationId="{23E90046-A1AC-4FE6-83F1-9A5D6C458C90}"/>
          </ac:spMkLst>
        </pc:spChg>
        <pc:spChg chg="add del">
          <ac:chgData name="huyen tran" userId="2b1b1c2d15a81484" providerId="LiveId" clId="{C03ACD98-46EB-4DAD-9AE5-9A7F0F1E3A08}" dt="2020-06-08T06:30:08" v="1124" actId="478"/>
          <ac:spMkLst>
            <pc:docMk/>
            <pc:sldMk cId="555214895" sldId="364"/>
            <ac:spMk id="11" creationId="{A4CB16B3-B34E-41A2-B2A5-C39C95FBE696}"/>
          </ac:spMkLst>
        </pc:spChg>
        <pc:spChg chg="add del">
          <ac:chgData name="huyen tran" userId="2b1b1c2d15a81484" providerId="LiveId" clId="{C03ACD98-46EB-4DAD-9AE5-9A7F0F1E3A08}" dt="2020-06-08T06:30:08" v="1124" actId="478"/>
          <ac:spMkLst>
            <pc:docMk/>
            <pc:sldMk cId="555214895" sldId="364"/>
            <ac:spMk id="12" creationId="{0B88D836-2429-49C7-89DE-BC113573634A}"/>
          </ac:spMkLst>
        </pc:spChg>
        <pc:spChg chg="add del">
          <ac:chgData name="huyen tran" userId="2b1b1c2d15a81484" providerId="LiveId" clId="{C03ACD98-46EB-4DAD-9AE5-9A7F0F1E3A08}" dt="2020-06-08T06:30:08" v="1124" actId="478"/>
          <ac:spMkLst>
            <pc:docMk/>
            <pc:sldMk cId="555214895" sldId="364"/>
            <ac:spMk id="13" creationId="{F852E26B-974A-404D-A123-12849C089647}"/>
          </ac:spMkLst>
        </pc:spChg>
        <pc:spChg chg="add del">
          <ac:chgData name="huyen tran" userId="2b1b1c2d15a81484" providerId="LiveId" clId="{C03ACD98-46EB-4DAD-9AE5-9A7F0F1E3A08}" dt="2020-06-08T06:30:08" v="1124" actId="478"/>
          <ac:spMkLst>
            <pc:docMk/>
            <pc:sldMk cId="555214895" sldId="364"/>
            <ac:spMk id="14" creationId="{F8D19C5D-D169-4A1C-BBA4-A53A428A46A3}"/>
          </ac:spMkLst>
        </pc:spChg>
        <pc:spChg chg="mod">
          <ac:chgData name="huyen tran" userId="2b1b1c2d15a81484" providerId="LiveId" clId="{C03ACD98-46EB-4DAD-9AE5-9A7F0F1E3A08}" dt="2020-06-08T06:30:31.429" v="1196" actId="20577"/>
          <ac:spMkLst>
            <pc:docMk/>
            <pc:sldMk cId="555214895" sldId="364"/>
            <ac:spMk id="34" creationId="{00000000-0000-0000-0000-000000000000}"/>
          </ac:spMkLst>
        </pc:spChg>
      </pc:sldChg>
      <pc:sldChg chg="addSp delSp modSp add">
        <pc:chgData name="huyen tran" userId="2b1b1c2d15a81484" providerId="LiveId" clId="{C03ACD98-46EB-4DAD-9AE5-9A7F0F1E3A08}" dt="2020-06-08T08:46:55.799" v="3899" actId="1076"/>
        <pc:sldMkLst>
          <pc:docMk/>
          <pc:sldMk cId="2970389422" sldId="365"/>
        </pc:sldMkLst>
        <pc:spChg chg="add del mod">
          <ac:chgData name="huyen tran" userId="2b1b1c2d15a81484" providerId="LiveId" clId="{C03ACD98-46EB-4DAD-9AE5-9A7F0F1E3A08}" dt="2020-06-08T06:44:18.095" v="1309" actId="478"/>
          <ac:spMkLst>
            <pc:docMk/>
            <pc:sldMk cId="2970389422" sldId="365"/>
            <ac:spMk id="3" creationId="{7FD6EB91-FE48-4AB8-83E0-E26104FD4E5B}"/>
          </ac:spMkLst>
        </pc:spChg>
        <pc:spChg chg="add mod">
          <ac:chgData name="huyen tran" userId="2b1b1c2d15a81484" providerId="LiveId" clId="{C03ACD98-46EB-4DAD-9AE5-9A7F0F1E3A08}" dt="2020-06-08T08:19:52.206" v="3757" actId="1076"/>
          <ac:spMkLst>
            <pc:docMk/>
            <pc:sldMk cId="2970389422" sldId="365"/>
            <ac:spMk id="5" creationId="{086CBBD7-DBD4-4021-8C06-90EE9AAE31BE}"/>
          </ac:spMkLst>
        </pc:spChg>
        <pc:spChg chg="del">
          <ac:chgData name="huyen tran" userId="2b1b1c2d15a81484" providerId="LiveId" clId="{C03ACD98-46EB-4DAD-9AE5-9A7F0F1E3A08}" dt="2020-06-08T06:33:10.927" v="1239" actId="478"/>
          <ac:spMkLst>
            <pc:docMk/>
            <pc:sldMk cId="2970389422" sldId="365"/>
            <ac:spMk id="7" creationId="{31956D86-FE43-4B3E-8CA3-8BFB86DFD8C5}"/>
          </ac:spMkLst>
        </pc:spChg>
        <pc:spChg chg="del mod">
          <ac:chgData name="huyen tran" userId="2b1b1c2d15a81484" providerId="LiveId" clId="{C03ACD98-46EB-4DAD-9AE5-9A7F0F1E3A08}" dt="2020-06-08T06:33:22.863" v="1242" actId="478"/>
          <ac:spMkLst>
            <pc:docMk/>
            <pc:sldMk cId="2970389422" sldId="365"/>
            <ac:spMk id="8" creationId="{ED87AEAE-88DE-4D87-8062-6332BA4F615A}"/>
          </ac:spMkLst>
        </pc:spChg>
        <pc:spChg chg="del">
          <ac:chgData name="huyen tran" userId="2b1b1c2d15a81484" providerId="LiveId" clId="{C03ACD98-46EB-4DAD-9AE5-9A7F0F1E3A08}" dt="2020-06-08T06:33:07.936" v="1238" actId="478"/>
          <ac:spMkLst>
            <pc:docMk/>
            <pc:sldMk cId="2970389422" sldId="365"/>
            <ac:spMk id="10" creationId="{85A63767-AA38-456D-91D6-47A6DD58FD65}"/>
          </ac:spMkLst>
        </pc:spChg>
        <pc:spChg chg="del">
          <ac:chgData name="huyen tran" userId="2b1b1c2d15a81484" providerId="LiveId" clId="{C03ACD98-46EB-4DAD-9AE5-9A7F0F1E3A08}" dt="2020-06-08T06:33:07.936" v="1238" actId="478"/>
          <ac:spMkLst>
            <pc:docMk/>
            <pc:sldMk cId="2970389422" sldId="365"/>
            <ac:spMk id="11" creationId="{0863E437-05CF-4321-8A7E-9629E4759618}"/>
          </ac:spMkLst>
        </pc:spChg>
        <pc:spChg chg="del">
          <ac:chgData name="huyen tran" userId="2b1b1c2d15a81484" providerId="LiveId" clId="{C03ACD98-46EB-4DAD-9AE5-9A7F0F1E3A08}" dt="2020-06-08T06:33:07.936" v="1238" actId="478"/>
          <ac:spMkLst>
            <pc:docMk/>
            <pc:sldMk cId="2970389422" sldId="365"/>
            <ac:spMk id="12" creationId="{1885C005-E14B-4CF3-97D9-AF83E5FBA2E7}"/>
          </ac:spMkLst>
        </pc:spChg>
        <pc:spChg chg="del">
          <ac:chgData name="huyen tran" userId="2b1b1c2d15a81484" providerId="LiveId" clId="{C03ACD98-46EB-4DAD-9AE5-9A7F0F1E3A08}" dt="2020-06-08T06:33:07.936" v="1238" actId="478"/>
          <ac:spMkLst>
            <pc:docMk/>
            <pc:sldMk cId="2970389422" sldId="365"/>
            <ac:spMk id="13" creationId="{65A466B8-31B9-418E-B68E-793327604885}"/>
          </ac:spMkLst>
        </pc:spChg>
        <pc:spChg chg="del">
          <ac:chgData name="huyen tran" userId="2b1b1c2d15a81484" providerId="LiveId" clId="{C03ACD98-46EB-4DAD-9AE5-9A7F0F1E3A08}" dt="2020-06-08T06:33:07.936" v="1238" actId="478"/>
          <ac:spMkLst>
            <pc:docMk/>
            <pc:sldMk cId="2970389422" sldId="365"/>
            <ac:spMk id="14" creationId="{4C665B2C-080F-4E86-8318-52A39C3E1EBC}"/>
          </ac:spMkLst>
        </pc:spChg>
        <pc:spChg chg="del">
          <ac:chgData name="huyen tran" userId="2b1b1c2d15a81484" providerId="LiveId" clId="{C03ACD98-46EB-4DAD-9AE5-9A7F0F1E3A08}" dt="2020-06-08T06:33:07.936" v="1238" actId="478"/>
          <ac:spMkLst>
            <pc:docMk/>
            <pc:sldMk cId="2970389422" sldId="365"/>
            <ac:spMk id="16" creationId="{17433CF3-6598-460F-9245-E8D26F327713}"/>
          </ac:spMkLst>
        </pc:spChg>
        <pc:spChg chg="add mod">
          <ac:chgData name="huyen tran" userId="2b1b1c2d15a81484" providerId="LiveId" clId="{C03ACD98-46EB-4DAD-9AE5-9A7F0F1E3A08}" dt="2020-06-08T06:45:09.972" v="1395" actId="20577"/>
          <ac:spMkLst>
            <pc:docMk/>
            <pc:sldMk cId="2970389422" sldId="365"/>
            <ac:spMk id="36" creationId="{DD93EE54-BEA6-47E6-9C55-6F4C2DDA1B39}"/>
          </ac:spMkLst>
        </pc:spChg>
        <pc:spChg chg="del">
          <ac:chgData name="huyen tran" userId="2b1b1c2d15a81484" providerId="LiveId" clId="{C03ACD98-46EB-4DAD-9AE5-9A7F0F1E3A08}" dt="2020-06-08T06:33:07.936" v="1238" actId="478"/>
          <ac:spMkLst>
            <pc:docMk/>
            <pc:sldMk cId="2970389422" sldId="365"/>
            <ac:spMk id="39" creationId="{45BDBBAC-3860-448D-B119-887E3D36A21A}"/>
          </ac:spMkLst>
        </pc:spChg>
        <pc:spChg chg="add mod">
          <ac:chgData name="huyen tran" userId="2b1b1c2d15a81484" providerId="LiveId" clId="{C03ACD98-46EB-4DAD-9AE5-9A7F0F1E3A08}" dt="2020-06-08T08:20:02.207" v="3759" actId="688"/>
          <ac:spMkLst>
            <pc:docMk/>
            <pc:sldMk cId="2970389422" sldId="365"/>
            <ac:spMk id="39" creationId="{AB2C498F-BB00-46D5-B56E-07EE243D1DD1}"/>
          </ac:spMkLst>
        </pc:spChg>
        <pc:spChg chg="mod">
          <ac:chgData name="huyen tran" userId="2b1b1c2d15a81484" providerId="LiveId" clId="{C03ACD98-46EB-4DAD-9AE5-9A7F0F1E3A08}" dt="2020-06-08T06:33:18.571" v="1240" actId="1076"/>
          <ac:spMkLst>
            <pc:docMk/>
            <pc:sldMk cId="2970389422" sldId="365"/>
            <ac:spMk id="40" creationId="{786AC5A8-1AC0-4234-B056-4961ACAB5A54}"/>
          </ac:spMkLst>
        </pc:spChg>
        <pc:spChg chg="del">
          <ac:chgData name="huyen tran" userId="2b1b1c2d15a81484" providerId="LiveId" clId="{C03ACD98-46EB-4DAD-9AE5-9A7F0F1E3A08}" dt="2020-06-08T06:33:07.936" v="1238" actId="478"/>
          <ac:spMkLst>
            <pc:docMk/>
            <pc:sldMk cId="2970389422" sldId="365"/>
            <ac:spMk id="41" creationId="{A6CD76EF-CAA2-4FFA-8F34-2E02170CA227}"/>
          </ac:spMkLst>
        </pc:spChg>
        <pc:spChg chg="mod">
          <ac:chgData name="huyen tran" userId="2b1b1c2d15a81484" providerId="LiveId" clId="{C03ACD98-46EB-4DAD-9AE5-9A7F0F1E3A08}" dt="2020-06-08T06:33:18.571" v="1240" actId="1076"/>
          <ac:spMkLst>
            <pc:docMk/>
            <pc:sldMk cId="2970389422" sldId="365"/>
            <ac:spMk id="42" creationId="{042284F0-4E83-4E4C-BCA9-B6C11CE2D63D}"/>
          </ac:spMkLst>
        </pc:spChg>
        <pc:spChg chg="add mod">
          <ac:chgData name="huyen tran" userId="2b1b1c2d15a81484" providerId="LiveId" clId="{C03ACD98-46EB-4DAD-9AE5-9A7F0F1E3A08}" dt="2020-06-08T08:46:48.705" v="3897" actId="164"/>
          <ac:spMkLst>
            <pc:docMk/>
            <pc:sldMk cId="2970389422" sldId="365"/>
            <ac:spMk id="45" creationId="{AA967895-4FCE-48FF-B805-B333DCE6A2B8}"/>
          </ac:spMkLst>
        </pc:spChg>
        <pc:spChg chg="add mod">
          <ac:chgData name="huyen tran" userId="2b1b1c2d15a81484" providerId="LiveId" clId="{C03ACD98-46EB-4DAD-9AE5-9A7F0F1E3A08}" dt="2020-06-08T08:46:48.705" v="3897" actId="164"/>
          <ac:spMkLst>
            <pc:docMk/>
            <pc:sldMk cId="2970389422" sldId="365"/>
            <ac:spMk id="46" creationId="{CB45FDC6-DFEF-4E57-B318-C292C0E10703}"/>
          </ac:spMkLst>
        </pc:spChg>
        <pc:spChg chg="mod">
          <ac:chgData name="huyen tran" userId="2b1b1c2d15a81484" providerId="LiveId" clId="{C03ACD98-46EB-4DAD-9AE5-9A7F0F1E3A08}" dt="2020-06-08T06:33:18.571" v="1240" actId="1076"/>
          <ac:spMkLst>
            <pc:docMk/>
            <pc:sldMk cId="2970389422" sldId="365"/>
            <ac:spMk id="49" creationId="{D9A7D05D-65BE-437B-A802-41E2371CCAFF}"/>
          </ac:spMkLst>
        </pc:spChg>
        <pc:spChg chg="mod">
          <ac:chgData name="huyen tran" userId="2b1b1c2d15a81484" providerId="LiveId" clId="{C03ACD98-46EB-4DAD-9AE5-9A7F0F1E3A08}" dt="2020-06-08T06:33:18.571" v="1240" actId="1076"/>
          <ac:spMkLst>
            <pc:docMk/>
            <pc:sldMk cId="2970389422" sldId="365"/>
            <ac:spMk id="50" creationId="{8EFC7CA4-5E5C-4D2D-A8D7-8C9C398D8484}"/>
          </ac:spMkLst>
        </pc:spChg>
        <pc:spChg chg="mod">
          <ac:chgData name="huyen tran" userId="2b1b1c2d15a81484" providerId="LiveId" clId="{C03ACD98-46EB-4DAD-9AE5-9A7F0F1E3A08}" dt="2020-06-08T06:33:18.571" v="1240" actId="1076"/>
          <ac:spMkLst>
            <pc:docMk/>
            <pc:sldMk cId="2970389422" sldId="365"/>
            <ac:spMk id="51" creationId="{F5C4FDDD-501C-4D6E-8AFA-BD8BCF15937D}"/>
          </ac:spMkLst>
        </pc:spChg>
        <pc:spChg chg="mod">
          <ac:chgData name="huyen tran" userId="2b1b1c2d15a81484" providerId="LiveId" clId="{C03ACD98-46EB-4DAD-9AE5-9A7F0F1E3A08}" dt="2020-06-08T06:33:18.571" v="1240" actId="1076"/>
          <ac:spMkLst>
            <pc:docMk/>
            <pc:sldMk cId="2970389422" sldId="365"/>
            <ac:spMk id="52" creationId="{4C87033C-D92E-46C5-A101-3B676A06F287}"/>
          </ac:spMkLst>
        </pc:spChg>
        <pc:spChg chg="mod">
          <ac:chgData name="huyen tran" userId="2b1b1c2d15a81484" providerId="LiveId" clId="{C03ACD98-46EB-4DAD-9AE5-9A7F0F1E3A08}" dt="2020-06-08T06:33:18.571" v="1240" actId="1076"/>
          <ac:spMkLst>
            <pc:docMk/>
            <pc:sldMk cId="2970389422" sldId="365"/>
            <ac:spMk id="53" creationId="{5A5D10A3-2167-4C2A-821B-756CBEE51DC1}"/>
          </ac:spMkLst>
        </pc:spChg>
        <pc:spChg chg="mod">
          <ac:chgData name="huyen tran" userId="2b1b1c2d15a81484" providerId="LiveId" clId="{C03ACD98-46EB-4DAD-9AE5-9A7F0F1E3A08}" dt="2020-06-08T06:33:18.571" v="1240" actId="1076"/>
          <ac:spMkLst>
            <pc:docMk/>
            <pc:sldMk cId="2970389422" sldId="365"/>
            <ac:spMk id="54" creationId="{6DAAD36D-BE14-4687-9447-C556E1FDE3AD}"/>
          </ac:spMkLst>
        </pc:spChg>
        <pc:spChg chg="mod">
          <ac:chgData name="huyen tran" userId="2b1b1c2d15a81484" providerId="LiveId" clId="{C03ACD98-46EB-4DAD-9AE5-9A7F0F1E3A08}" dt="2020-06-08T06:33:18.571" v="1240" actId="1076"/>
          <ac:spMkLst>
            <pc:docMk/>
            <pc:sldMk cId="2970389422" sldId="365"/>
            <ac:spMk id="55" creationId="{CA0A3A1A-916E-4018-BB15-6972CC136637}"/>
          </ac:spMkLst>
        </pc:spChg>
        <pc:spChg chg="mod">
          <ac:chgData name="huyen tran" userId="2b1b1c2d15a81484" providerId="LiveId" clId="{C03ACD98-46EB-4DAD-9AE5-9A7F0F1E3A08}" dt="2020-06-08T06:33:18.571" v="1240" actId="1076"/>
          <ac:spMkLst>
            <pc:docMk/>
            <pc:sldMk cId="2970389422" sldId="365"/>
            <ac:spMk id="56" creationId="{2895FDFD-8A73-4F52-9809-7D7DF76CDCD2}"/>
          </ac:spMkLst>
        </pc:spChg>
        <pc:spChg chg="add mod">
          <ac:chgData name="huyen tran" userId="2b1b1c2d15a81484" providerId="LiveId" clId="{C03ACD98-46EB-4DAD-9AE5-9A7F0F1E3A08}" dt="2020-06-08T08:46:48.705" v="3897" actId="164"/>
          <ac:spMkLst>
            <pc:docMk/>
            <pc:sldMk cId="2970389422" sldId="365"/>
            <ac:spMk id="59" creationId="{DE7487D6-26D7-4FD9-99D3-EFD308543895}"/>
          </ac:spMkLst>
        </pc:spChg>
        <pc:spChg chg="add mod">
          <ac:chgData name="huyen tran" userId="2b1b1c2d15a81484" providerId="LiveId" clId="{C03ACD98-46EB-4DAD-9AE5-9A7F0F1E3A08}" dt="2020-06-08T08:46:48.705" v="3897" actId="164"/>
          <ac:spMkLst>
            <pc:docMk/>
            <pc:sldMk cId="2970389422" sldId="365"/>
            <ac:spMk id="60" creationId="{53B39805-64DC-44C3-877E-209C7AC40EF6}"/>
          </ac:spMkLst>
        </pc:spChg>
        <pc:grpChg chg="add mod">
          <ac:chgData name="huyen tran" userId="2b1b1c2d15a81484" providerId="LiveId" clId="{C03ACD98-46EB-4DAD-9AE5-9A7F0F1E3A08}" dt="2020-06-08T08:46:55.799" v="3899" actId="1076"/>
          <ac:grpSpMkLst>
            <pc:docMk/>
            <pc:sldMk cId="2970389422" sldId="365"/>
            <ac:grpSpMk id="3" creationId="{4326706F-8CFC-46A6-8C4D-0CD04082FBFF}"/>
          </ac:grpSpMkLst>
        </pc:grpChg>
        <pc:grpChg chg="mod">
          <ac:chgData name="huyen tran" userId="2b1b1c2d15a81484" providerId="LiveId" clId="{C03ACD98-46EB-4DAD-9AE5-9A7F0F1E3A08}" dt="2020-06-08T06:33:18.571" v="1240" actId="1076"/>
          <ac:grpSpMkLst>
            <pc:docMk/>
            <pc:sldMk cId="2970389422" sldId="365"/>
            <ac:grpSpMk id="57" creationId="{83122281-3041-442B-99DB-DE91F770E121}"/>
          </ac:grpSpMkLst>
        </pc:grpChg>
        <pc:grpChg chg="del">
          <ac:chgData name="huyen tran" userId="2b1b1c2d15a81484" providerId="LiveId" clId="{C03ACD98-46EB-4DAD-9AE5-9A7F0F1E3A08}" dt="2020-06-08T06:33:07.936" v="1238" actId="478"/>
          <ac:grpSpMkLst>
            <pc:docMk/>
            <pc:sldMk cId="2970389422" sldId="365"/>
            <ac:grpSpMk id="64" creationId="{44EB703D-BBDC-42C0-B513-6E0B29859982}"/>
          </ac:grpSpMkLst>
        </pc:grpChg>
        <pc:picChg chg="del mod">
          <ac:chgData name="huyen tran" userId="2b1b1c2d15a81484" providerId="LiveId" clId="{C03ACD98-46EB-4DAD-9AE5-9A7F0F1E3A08}" dt="2020-06-08T08:45:57.117" v="3883" actId="478"/>
          <ac:picMkLst>
            <pc:docMk/>
            <pc:sldMk cId="2970389422" sldId="365"/>
            <ac:picMk id="4" creationId="{CBAF23F0-9F39-4F8E-A1D7-C9B4D3680E09}"/>
          </ac:picMkLst>
        </pc:picChg>
        <pc:picChg chg="del">
          <ac:chgData name="huyen tran" userId="2b1b1c2d15a81484" providerId="LiveId" clId="{C03ACD98-46EB-4DAD-9AE5-9A7F0F1E3A08}" dt="2020-06-08T06:33:07.936" v="1238" actId="478"/>
          <ac:picMkLst>
            <pc:docMk/>
            <pc:sldMk cId="2970389422" sldId="365"/>
            <ac:picMk id="9" creationId="{575AFAF1-80AB-4036-8E5C-937FDDD135A0}"/>
          </ac:picMkLst>
        </pc:picChg>
        <pc:picChg chg="mod">
          <ac:chgData name="huyen tran" userId="2b1b1c2d15a81484" providerId="LiveId" clId="{C03ACD98-46EB-4DAD-9AE5-9A7F0F1E3A08}" dt="2020-06-08T06:33:18.571" v="1240" actId="1076"/>
          <ac:picMkLst>
            <pc:docMk/>
            <pc:sldMk cId="2970389422" sldId="365"/>
            <ac:picMk id="15" creationId="{6B90AB22-4124-4EA3-8202-65E05B12CA5C}"/>
          </ac:picMkLst>
        </pc:picChg>
        <pc:picChg chg="add del mod ord">
          <ac:chgData name="huyen tran" userId="2b1b1c2d15a81484" providerId="LiveId" clId="{C03ACD98-46EB-4DAD-9AE5-9A7F0F1E3A08}" dt="2020-06-08T08:46:27.901" v="3892" actId="478"/>
          <ac:picMkLst>
            <pc:docMk/>
            <pc:sldMk cId="2970389422" sldId="365"/>
            <ac:picMk id="41" creationId="{6359B632-6D52-4BB0-B5F4-7BC70A161832}"/>
          </ac:picMkLst>
        </pc:picChg>
        <pc:picChg chg="add del mod ord">
          <ac:chgData name="huyen tran" userId="2b1b1c2d15a81484" providerId="LiveId" clId="{C03ACD98-46EB-4DAD-9AE5-9A7F0F1E3A08}" dt="2020-06-08T08:46:26.685" v="3891" actId="478"/>
          <ac:picMkLst>
            <pc:docMk/>
            <pc:sldMk cId="2970389422" sldId="365"/>
            <ac:picMk id="43" creationId="{8BA73E4E-CBD4-4B6D-9F6C-BFBED0F379D9}"/>
          </ac:picMkLst>
        </pc:picChg>
        <pc:picChg chg="add mod">
          <ac:chgData name="huyen tran" userId="2b1b1c2d15a81484" providerId="LiveId" clId="{C03ACD98-46EB-4DAD-9AE5-9A7F0F1E3A08}" dt="2020-06-08T08:46:48.705" v="3897" actId="164"/>
          <ac:picMkLst>
            <pc:docMk/>
            <pc:sldMk cId="2970389422" sldId="365"/>
            <ac:picMk id="47" creationId="{47C1D6BA-43C3-4037-8F4F-D769EBE66F28}"/>
          </ac:picMkLst>
        </pc:picChg>
        <pc:picChg chg="add mod">
          <ac:chgData name="huyen tran" userId="2b1b1c2d15a81484" providerId="LiveId" clId="{C03ACD98-46EB-4DAD-9AE5-9A7F0F1E3A08}" dt="2020-06-08T08:46:48.705" v="3897" actId="164"/>
          <ac:picMkLst>
            <pc:docMk/>
            <pc:sldMk cId="2970389422" sldId="365"/>
            <ac:picMk id="58" creationId="{8CFE6F2B-C9F9-4054-A775-332914055DFF}"/>
          </ac:picMkLst>
        </pc:picChg>
        <pc:cxnChg chg="mod">
          <ac:chgData name="huyen tran" userId="2b1b1c2d15a81484" providerId="LiveId" clId="{C03ACD98-46EB-4DAD-9AE5-9A7F0F1E3A08}" dt="2020-06-08T06:33:18.571" v="1240" actId="1076"/>
          <ac:cxnSpMkLst>
            <pc:docMk/>
            <pc:sldMk cId="2970389422" sldId="365"/>
            <ac:cxnSpMk id="44" creationId="{F5623225-86EC-4EC0-ADC1-5473368CC1F9}"/>
          </ac:cxnSpMkLst>
        </pc:cxnChg>
        <pc:cxnChg chg="mod">
          <ac:chgData name="huyen tran" userId="2b1b1c2d15a81484" providerId="LiveId" clId="{C03ACD98-46EB-4DAD-9AE5-9A7F0F1E3A08}" dt="2020-06-08T06:33:18.571" v="1240" actId="1076"/>
          <ac:cxnSpMkLst>
            <pc:docMk/>
            <pc:sldMk cId="2970389422" sldId="365"/>
            <ac:cxnSpMk id="48" creationId="{7431D4A8-351D-4B4A-85AC-CCAEDFEB8D43}"/>
          </ac:cxnSpMkLst>
        </pc:cxnChg>
      </pc:sldChg>
      <pc:sldChg chg="addSp delSp modSp add">
        <pc:chgData name="huyen tran" userId="2b1b1c2d15a81484" providerId="LiveId" clId="{C03ACD98-46EB-4DAD-9AE5-9A7F0F1E3A08}" dt="2020-06-08T08:46:23.325" v="3890" actId="1076"/>
        <pc:sldMkLst>
          <pc:docMk/>
          <pc:sldMk cId="3439169785" sldId="366"/>
        </pc:sldMkLst>
        <pc:spChg chg="del">
          <ac:chgData name="huyen tran" userId="2b1b1c2d15a81484" providerId="LiveId" clId="{C03ACD98-46EB-4DAD-9AE5-9A7F0F1E3A08}" dt="2020-06-08T06:34:52.136" v="1294" actId="478"/>
          <ac:spMkLst>
            <pc:docMk/>
            <pc:sldMk cId="3439169785" sldId="366"/>
            <ac:spMk id="3" creationId="{C567B4BD-AD64-41FD-B845-0973B1282532}"/>
          </ac:spMkLst>
        </pc:spChg>
        <pc:spChg chg="add">
          <ac:chgData name="huyen tran" userId="2b1b1c2d15a81484" providerId="LiveId" clId="{C03ACD98-46EB-4DAD-9AE5-9A7F0F1E3A08}" dt="2020-06-08T08:28:23.905" v="3808"/>
          <ac:spMkLst>
            <pc:docMk/>
            <pc:sldMk cId="3439169785" sldId="366"/>
            <ac:spMk id="18" creationId="{69EC03C7-9D66-4157-B4EA-433262129787}"/>
          </ac:spMkLst>
        </pc:spChg>
        <pc:spChg chg="add">
          <ac:chgData name="huyen tran" userId="2b1b1c2d15a81484" providerId="LiveId" clId="{C03ACD98-46EB-4DAD-9AE5-9A7F0F1E3A08}" dt="2020-06-08T08:28:23.905" v="3808"/>
          <ac:spMkLst>
            <pc:docMk/>
            <pc:sldMk cId="3439169785" sldId="366"/>
            <ac:spMk id="21" creationId="{54AC7BBB-24ED-4076-8DDF-306DD10378E8}"/>
          </ac:spMkLst>
        </pc:spChg>
        <pc:spChg chg="add">
          <ac:chgData name="huyen tran" userId="2b1b1c2d15a81484" providerId="LiveId" clId="{C03ACD98-46EB-4DAD-9AE5-9A7F0F1E3A08}" dt="2020-06-08T08:28:23.905" v="3808"/>
          <ac:spMkLst>
            <pc:docMk/>
            <pc:sldMk cId="3439169785" sldId="366"/>
            <ac:spMk id="22" creationId="{6A36B4FF-1115-4CA9-B4F2-7A8EC21762AC}"/>
          </ac:spMkLst>
        </pc:spChg>
        <pc:spChg chg="add mod">
          <ac:chgData name="huyen tran" userId="2b1b1c2d15a81484" providerId="LiveId" clId="{C03ACD98-46EB-4DAD-9AE5-9A7F0F1E3A08}" dt="2020-06-08T08:35:35.489" v="3812" actId="403"/>
          <ac:spMkLst>
            <pc:docMk/>
            <pc:sldMk cId="3439169785" sldId="366"/>
            <ac:spMk id="26" creationId="{60AF24A4-55CD-4339-B4AD-A195D9D3D65C}"/>
          </ac:spMkLst>
        </pc:spChg>
        <pc:spChg chg="del">
          <ac:chgData name="huyen tran" userId="2b1b1c2d15a81484" providerId="LiveId" clId="{C03ACD98-46EB-4DAD-9AE5-9A7F0F1E3A08}" dt="2020-06-08T06:34:52.136" v="1294" actId="478"/>
          <ac:spMkLst>
            <pc:docMk/>
            <pc:sldMk cId="3439169785" sldId="366"/>
            <ac:spMk id="26" creationId="{CC32AFAA-5553-4D5C-BEA2-06AF63D52BA6}"/>
          </ac:spMkLst>
        </pc:spChg>
        <pc:spChg chg="add mod">
          <ac:chgData name="huyen tran" userId="2b1b1c2d15a81484" providerId="LiveId" clId="{C03ACD98-46EB-4DAD-9AE5-9A7F0F1E3A08}" dt="2020-06-08T08:46:23.325" v="3890" actId="1076"/>
          <ac:spMkLst>
            <pc:docMk/>
            <pc:sldMk cId="3439169785" sldId="366"/>
            <ac:spMk id="27" creationId="{304C6B4A-24C1-401F-8185-6FF858614119}"/>
          </ac:spMkLst>
        </pc:spChg>
        <pc:spChg chg="del">
          <ac:chgData name="huyen tran" userId="2b1b1c2d15a81484" providerId="LiveId" clId="{C03ACD98-46EB-4DAD-9AE5-9A7F0F1E3A08}" dt="2020-06-08T06:34:52.136" v="1294" actId="478"/>
          <ac:spMkLst>
            <pc:docMk/>
            <pc:sldMk cId="3439169785" sldId="366"/>
            <ac:spMk id="27" creationId="{8A32AE3F-924B-43B2-AA5E-E34DAEDA6554}"/>
          </ac:spMkLst>
        </pc:spChg>
        <pc:spChg chg="del">
          <ac:chgData name="huyen tran" userId="2b1b1c2d15a81484" providerId="LiveId" clId="{C03ACD98-46EB-4DAD-9AE5-9A7F0F1E3A08}" dt="2020-06-08T06:34:52.136" v="1294" actId="478"/>
          <ac:spMkLst>
            <pc:docMk/>
            <pc:sldMk cId="3439169785" sldId="366"/>
            <ac:spMk id="28" creationId="{C513692D-10B1-4119-BB74-22F1C03CCED2}"/>
          </ac:spMkLst>
        </pc:spChg>
        <pc:spChg chg="add">
          <ac:chgData name="huyen tran" userId="2b1b1c2d15a81484" providerId="LiveId" clId="{C03ACD98-46EB-4DAD-9AE5-9A7F0F1E3A08}" dt="2020-06-08T08:28:23.905" v="3808"/>
          <ac:spMkLst>
            <pc:docMk/>
            <pc:sldMk cId="3439169785" sldId="366"/>
            <ac:spMk id="28" creationId="{D1DBC4C9-BC4C-4EA3-B492-7D7307222954}"/>
          </ac:spMkLst>
        </pc:spChg>
        <pc:spChg chg="add">
          <ac:chgData name="huyen tran" userId="2b1b1c2d15a81484" providerId="LiveId" clId="{C03ACD98-46EB-4DAD-9AE5-9A7F0F1E3A08}" dt="2020-06-08T08:28:23.905" v="3808"/>
          <ac:spMkLst>
            <pc:docMk/>
            <pc:sldMk cId="3439169785" sldId="366"/>
            <ac:spMk id="29" creationId="{4CF086A8-5C59-40B7-8F9C-D2614D7FBDE6}"/>
          </ac:spMkLst>
        </pc:spChg>
        <pc:spChg chg="del">
          <ac:chgData name="huyen tran" userId="2b1b1c2d15a81484" providerId="LiveId" clId="{C03ACD98-46EB-4DAD-9AE5-9A7F0F1E3A08}" dt="2020-06-08T06:34:52.136" v="1294" actId="478"/>
          <ac:spMkLst>
            <pc:docMk/>
            <pc:sldMk cId="3439169785" sldId="366"/>
            <ac:spMk id="31" creationId="{3923E610-E6EC-43F6-A2A3-51731EAEA3D7}"/>
          </ac:spMkLst>
        </pc:spChg>
        <pc:spChg chg="add del mod">
          <ac:chgData name="huyen tran" userId="2b1b1c2d15a81484" providerId="LiveId" clId="{C03ACD98-46EB-4DAD-9AE5-9A7F0F1E3A08}" dt="2020-06-08T06:36:55.647" v="1302"/>
          <ac:spMkLst>
            <pc:docMk/>
            <pc:sldMk cId="3439169785" sldId="366"/>
            <ac:spMk id="32" creationId="{AE59BFDA-03EB-416C-860F-ADBFCEB8B5B8}"/>
          </ac:spMkLst>
        </pc:spChg>
        <pc:spChg chg="del">
          <ac:chgData name="huyen tran" userId="2b1b1c2d15a81484" providerId="LiveId" clId="{C03ACD98-46EB-4DAD-9AE5-9A7F0F1E3A08}" dt="2020-06-08T06:34:52.136" v="1294" actId="478"/>
          <ac:spMkLst>
            <pc:docMk/>
            <pc:sldMk cId="3439169785" sldId="366"/>
            <ac:spMk id="33" creationId="{DD320EEF-B4F9-4129-84AF-FA1872B5ACFC}"/>
          </ac:spMkLst>
        </pc:spChg>
        <pc:spChg chg="mod">
          <ac:chgData name="huyen tran" userId="2b1b1c2d15a81484" providerId="LiveId" clId="{C03ACD98-46EB-4DAD-9AE5-9A7F0F1E3A08}" dt="2020-06-08T06:34:46.096" v="1293" actId="20577"/>
          <ac:spMkLst>
            <pc:docMk/>
            <pc:sldMk cId="3439169785" sldId="366"/>
            <ac:spMk id="34" creationId="{00000000-0000-0000-0000-000000000000}"/>
          </ac:spMkLst>
        </pc:spChg>
        <pc:spChg chg="del">
          <ac:chgData name="huyen tran" userId="2b1b1c2d15a81484" providerId="LiveId" clId="{C03ACD98-46EB-4DAD-9AE5-9A7F0F1E3A08}" dt="2020-06-08T06:34:52.136" v="1294" actId="478"/>
          <ac:spMkLst>
            <pc:docMk/>
            <pc:sldMk cId="3439169785" sldId="366"/>
            <ac:spMk id="35" creationId="{5A5D41EB-EC2C-4648-996A-31BBA2517B41}"/>
          </ac:spMkLst>
        </pc:spChg>
        <pc:spChg chg="del">
          <ac:chgData name="huyen tran" userId="2b1b1c2d15a81484" providerId="LiveId" clId="{C03ACD98-46EB-4DAD-9AE5-9A7F0F1E3A08}" dt="2020-06-08T06:34:52.136" v="1294" actId="478"/>
          <ac:spMkLst>
            <pc:docMk/>
            <pc:sldMk cId="3439169785" sldId="366"/>
            <ac:spMk id="37" creationId="{FDCE0CBE-C7FE-4FF9-8DD5-0CA41E9A6B9C}"/>
          </ac:spMkLst>
        </pc:spChg>
        <pc:spChg chg="del">
          <ac:chgData name="huyen tran" userId="2b1b1c2d15a81484" providerId="LiveId" clId="{C03ACD98-46EB-4DAD-9AE5-9A7F0F1E3A08}" dt="2020-06-08T06:34:52.136" v="1294" actId="478"/>
          <ac:spMkLst>
            <pc:docMk/>
            <pc:sldMk cId="3439169785" sldId="366"/>
            <ac:spMk id="38" creationId="{0406CE0C-D5D9-4508-A9F6-6BB5D08A7460}"/>
          </ac:spMkLst>
        </pc:spChg>
        <pc:spChg chg="del">
          <ac:chgData name="huyen tran" userId="2b1b1c2d15a81484" providerId="LiveId" clId="{C03ACD98-46EB-4DAD-9AE5-9A7F0F1E3A08}" dt="2020-06-08T06:34:52.136" v="1294" actId="478"/>
          <ac:spMkLst>
            <pc:docMk/>
            <pc:sldMk cId="3439169785" sldId="366"/>
            <ac:spMk id="39" creationId="{75A2FA4B-1ED6-4007-874B-A2F7CD5D0A33}"/>
          </ac:spMkLst>
        </pc:spChg>
        <pc:spChg chg="del mod">
          <ac:chgData name="huyen tran" userId="2b1b1c2d15a81484" providerId="LiveId" clId="{C03ACD98-46EB-4DAD-9AE5-9A7F0F1E3A08}" dt="2020-06-08T06:37:04.760" v="1304" actId="478"/>
          <ac:spMkLst>
            <pc:docMk/>
            <pc:sldMk cId="3439169785" sldId="366"/>
            <ac:spMk id="40" creationId="{7899CBC2-A9BF-476A-9ECE-136671FB8CF9}"/>
          </ac:spMkLst>
        </pc:spChg>
        <pc:spChg chg="add del mod">
          <ac:chgData name="huyen tran" userId="2b1b1c2d15a81484" providerId="LiveId" clId="{C03ACD98-46EB-4DAD-9AE5-9A7F0F1E3A08}" dt="2020-06-08T06:36:55.647" v="1302"/>
          <ac:spMkLst>
            <pc:docMk/>
            <pc:sldMk cId="3439169785" sldId="366"/>
            <ac:spMk id="41" creationId="{5554BB6A-8020-4FC3-9E43-558DD9522B62}"/>
          </ac:spMkLst>
        </pc:spChg>
        <pc:grpChg chg="del mod">
          <ac:chgData name="huyen tran" userId="2b1b1c2d15a81484" providerId="LiveId" clId="{C03ACD98-46EB-4DAD-9AE5-9A7F0F1E3A08}" dt="2020-06-08T08:35:17.013" v="3810" actId="478"/>
          <ac:grpSpMkLst>
            <pc:docMk/>
            <pc:sldMk cId="3439169785" sldId="366"/>
            <ac:grpSpMk id="11" creationId="{9CE002B3-F650-481E-B5FD-FA46C40D62AD}"/>
          </ac:grpSpMkLst>
        </pc:grpChg>
        <pc:graphicFrameChg chg="add">
          <ac:chgData name="huyen tran" userId="2b1b1c2d15a81484" providerId="LiveId" clId="{C03ACD98-46EB-4DAD-9AE5-9A7F0F1E3A08}" dt="2020-06-08T08:28:23.905" v="3808"/>
          <ac:graphicFrameMkLst>
            <pc:docMk/>
            <pc:sldMk cId="3439169785" sldId="366"/>
            <ac:graphicFrameMk id="25" creationId="{5B6B7B5F-6090-4F95-82AE-37E029905732}"/>
          </ac:graphicFrameMkLst>
        </pc:graphicFrameChg>
        <pc:picChg chg="del">
          <ac:chgData name="huyen tran" userId="2b1b1c2d15a81484" providerId="LiveId" clId="{C03ACD98-46EB-4DAD-9AE5-9A7F0F1E3A08}" dt="2020-06-08T06:34:52.136" v="1294" actId="478"/>
          <ac:picMkLst>
            <pc:docMk/>
            <pc:sldMk cId="3439169785" sldId="366"/>
            <ac:picMk id="5" creationId="{07214CFE-C41E-4CC9-B526-D8DF22C0C3F6}"/>
          </ac:picMkLst>
        </pc:picChg>
        <pc:picChg chg="add del mod">
          <ac:chgData name="huyen tran" userId="2b1b1c2d15a81484" providerId="LiveId" clId="{C03ACD98-46EB-4DAD-9AE5-9A7F0F1E3A08}" dt="2020-06-08T08:28:22.101" v="3807" actId="478"/>
          <ac:picMkLst>
            <pc:docMk/>
            <pc:sldMk cId="3439169785" sldId="366"/>
            <ac:picMk id="6" creationId="{9943F826-F07D-4984-A7E8-1621C3305C69}"/>
          </ac:picMkLst>
        </pc:picChg>
        <pc:picChg chg="add mod">
          <ac:chgData name="huyen tran" userId="2b1b1c2d15a81484" providerId="LiveId" clId="{C03ACD98-46EB-4DAD-9AE5-9A7F0F1E3A08}" dt="2020-06-08T08:35:12.404" v="3809" actId="167"/>
          <ac:picMkLst>
            <pc:docMk/>
            <pc:sldMk cId="3439169785" sldId="366"/>
            <ac:picMk id="19" creationId="{017EFA47-C030-4B8E-A4EE-356D63458778}"/>
          </ac:picMkLst>
        </pc:picChg>
        <pc:picChg chg="add">
          <ac:chgData name="huyen tran" userId="2b1b1c2d15a81484" providerId="LiveId" clId="{C03ACD98-46EB-4DAD-9AE5-9A7F0F1E3A08}" dt="2020-06-08T08:28:23.905" v="3808"/>
          <ac:picMkLst>
            <pc:docMk/>
            <pc:sldMk cId="3439169785" sldId="366"/>
            <ac:picMk id="23" creationId="{58EAAC2B-88EE-4363-ACE6-13E5006B4932}"/>
          </ac:picMkLst>
        </pc:picChg>
        <pc:picChg chg="add">
          <ac:chgData name="huyen tran" userId="2b1b1c2d15a81484" providerId="LiveId" clId="{C03ACD98-46EB-4DAD-9AE5-9A7F0F1E3A08}" dt="2020-06-08T08:28:23.905" v="3808"/>
          <ac:picMkLst>
            <pc:docMk/>
            <pc:sldMk cId="3439169785" sldId="366"/>
            <ac:picMk id="24" creationId="{986F248E-DBC3-41CA-9B3F-7704F531C01D}"/>
          </ac:picMkLst>
        </pc:picChg>
        <pc:picChg chg="add del mod">
          <ac:chgData name="huyen tran" userId="2b1b1c2d15a81484" providerId="LiveId" clId="{C03ACD98-46EB-4DAD-9AE5-9A7F0F1E3A08}" dt="2020-06-08T06:36:55.647" v="1302"/>
          <ac:picMkLst>
            <pc:docMk/>
            <pc:sldMk cId="3439169785" sldId="366"/>
            <ac:picMk id="29" creationId="{A81AB018-76F7-4B71-B407-BE539770910B}"/>
          </ac:picMkLst>
        </pc:picChg>
        <pc:cxnChg chg="del">
          <ac:chgData name="huyen tran" userId="2b1b1c2d15a81484" providerId="LiveId" clId="{C03ACD98-46EB-4DAD-9AE5-9A7F0F1E3A08}" dt="2020-06-08T06:34:52.136" v="1294" actId="478"/>
          <ac:cxnSpMkLst>
            <pc:docMk/>
            <pc:sldMk cId="3439169785" sldId="366"/>
            <ac:cxnSpMk id="30" creationId="{D93C4D16-58C1-4724-8380-6BFAB4E75556}"/>
          </ac:cxnSpMkLst>
        </pc:cxnChg>
      </pc:sldChg>
      <pc:sldChg chg="addSp delSp modSp add">
        <pc:chgData name="huyen tran" userId="2b1b1c2d15a81484" providerId="LiveId" clId="{C03ACD98-46EB-4DAD-9AE5-9A7F0F1E3A08}" dt="2020-06-09T03:56:01.832" v="7964" actId="1076"/>
        <pc:sldMkLst>
          <pc:docMk/>
          <pc:sldMk cId="1771690544" sldId="367"/>
        </pc:sldMkLst>
        <pc:spChg chg="add mod ord">
          <ac:chgData name="huyen tran" userId="2b1b1c2d15a81484" providerId="LiveId" clId="{C03ACD98-46EB-4DAD-9AE5-9A7F0F1E3A08}" dt="2020-06-09T03:38:25.980" v="7691" actId="166"/>
          <ac:spMkLst>
            <pc:docMk/>
            <pc:sldMk cId="1771690544" sldId="367"/>
            <ac:spMk id="3" creationId="{28C0C395-0CD7-4371-A275-981CF986364D}"/>
          </ac:spMkLst>
        </pc:spChg>
        <pc:spChg chg="add mod">
          <ac:chgData name="huyen tran" userId="2b1b1c2d15a81484" providerId="LiveId" clId="{C03ACD98-46EB-4DAD-9AE5-9A7F0F1E3A08}" dt="2020-06-09T03:39:37.831" v="7706" actId="207"/>
          <ac:spMkLst>
            <pc:docMk/>
            <pc:sldMk cId="1771690544" sldId="367"/>
            <ac:spMk id="4" creationId="{16F55E2B-CAB8-4E6F-A8C4-992063C1A43A}"/>
          </ac:spMkLst>
        </pc:spChg>
        <pc:spChg chg="add del mod">
          <ac:chgData name="huyen tran" userId="2b1b1c2d15a81484" providerId="LiveId" clId="{C03ACD98-46EB-4DAD-9AE5-9A7F0F1E3A08}" dt="2020-06-08T10:20:06.851" v="5405" actId="478"/>
          <ac:spMkLst>
            <pc:docMk/>
            <pc:sldMk cId="1771690544" sldId="367"/>
            <ac:spMk id="4" creationId="{D5709EA2-753E-4A1D-BB14-FC4CD4D5F639}"/>
          </ac:spMkLst>
        </pc:spChg>
        <pc:spChg chg="add mod">
          <ac:chgData name="huyen tran" userId="2b1b1c2d15a81484" providerId="LiveId" clId="{C03ACD98-46EB-4DAD-9AE5-9A7F0F1E3A08}" dt="2020-06-09T03:45:32.148" v="7812" actId="208"/>
          <ac:spMkLst>
            <pc:docMk/>
            <pc:sldMk cId="1771690544" sldId="367"/>
            <ac:spMk id="5" creationId="{1021420F-413A-4D0C-A152-5BA748B744B3}"/>
          </ac:spMkLst>
        </pc:spChg>
        <pc:spChg chg="add del mod">
          <ac:chgData name="huyen tran" userId="2b1b1c2d15a81484" providerId="LiveId" clId="{C03ACD98-46EB-4DAD-9AE5-9A7F0F1E3A08}" dt="2020-06-09T03:42:36.190" v="7799" actId="478"/>
          <ac:spMkLst>
            <pc:docMk/>
            <pc:sldMk cId="1771690544" sldId="367"/>
            <ac:spMk id="6" creationId="{77D4F170-7DDB-4117-B2A4-2EF13D398234}"/>
          </ac:spMkLst>
        </pc:spChg>
        <pc:spChg chg="add del mod">
          <ac:chgData name="huyen tran" userId="2b1b1c2d15a81484" providerId="LiveId" clId="{C03ACD98-46EB-4DAD-9AE5-9A7F0F1E3A08}" dt="2020-06-08T10:06:53.820" v="4714" actId="478"/>
          <ac:spMkLst>
            <pc:docMk/>
            <pc:sldMk cId="1771690544" sldId="367"/>
            <ac:spMk id="7" creationId="{63272EC5-FC6F-4DB8-BF03-5C51603F4B70}"/>
          </ac:spMkLst>
        </pc:spChg>
        <pc:spChg chg="add del mod">
          <ac:chgData name="huyen tran" userId="2b1b1c2d15a81484" providerId="LiveId" clId="{C03ACD98-46EB-4DAD-9AE5-9A7F0F1E3A08}" dt="2020-06-09T03:40:09.630" v="7715" actId="478"/>
          <ac:spMkLst>
            <pc:docMk/>
            <pc:sldMk cId="1771690544" sldId="367"/>
            <ac:spMk id="7" creationId="{F70A665B-B597-461E-AF59-973FE1362CDD}"/>
          </ac:spMkLst>
        </pc:spChg>
        <pc:spChg chg="add del mod">
          <ac:chgData name="huyen tran" userId="2b1b1c2d15a81484" providerId="LiveId" clId="{C03ACD98-46EB-4DAD-9AE5-9A7F0F1E3A08}" dt="2020-06-08T10:06:56.619" v="4715" actId="478"/>
          <ac:spMkLst>
            <pc:docMk/>
            <pc:sldMk cId="1771690544" sldId="367"/>
            <ac:spMk id="8" creationId="{05A49C9E-A8C4-4019-BE48-7F1B9C5D80F1}"/>
          </ac:spMkLst>
        </pc:spChg>
        <pc:spChg chg="add del mod">
          <ac:chgData name="huyen tran" userId="2b1b1c2d15a81484" providerId="LiveId" clId="{C03ACD98-46EB-4DAD-9AE5-9A7F0F1E3A08}" dt="2020-06-09T03:36:23.062" v="7680" actId="478"/>
          <ac:spMkLst>
            <pc:docMk/>
            <pc:sldMk cId="1771690544" sldId="367"/>
            <ac:spMk id="8" creationId="{141F7C0D-CFC8-4836-A32B-0BBF31B0ABC1}"/>
          </ac:spMkLst>
        </pc:spChg>
        <pc:spChg chg="add mod">
          <ac:chgData name="huyen tran" userId="2b1b1c2d15a81484" providerId="LiveId" clId="{C03ACD98-46EB-4DAD-9AE5-9A7F0F1E3A08}" dt="2020-06-08T10:26:50.772" v="5726" actId="20577"/>
          <ac:spMkLst>
            <pc:docMk/>
            <pc:sldMk cId="1771690544" sldId="367"/>
            <ac:spMk id="9" creationId="{78743888-CB0A-42B9-8877-9895AD4951B2}"/>
          </ac:spMkLst>
        </pc:spChg>
        <pc:spChg chg="add mod">
          <ac:chgData name="huyen tran" userId="2b1b1c2d15a81484" providerId="LiveId" clId="{C03ACD98-46EB-4DAD-9AE5-9A7F0F1E3A08}" dt="2020-06-08T10:27:36.788" v="5812" actId="20577"/>
          <ac:spMkLst>
            <pc:docMk/>
            <pc:sldMk cId="1771690544" sldId="367"/>
            <ac:spMk id="10" creationId="{87B8E837-82EB-409B-B144-BE8243F90E80}"/>
          </ac:spMkLst>
        </pc:spChg>
        <pc:spChg chg="add mod">
          <ac:chgData name="huyen tran" userId="2b1b1c2d15a81484" providerId="LiveId" clId="{C03ACD98-46EB-4DAD-9AE5-9A7F0F1E3A08}" dt="2020-06-09T03:46:50.567" v="7843" actId="1035"/>
          <ac:spMkLst>
            <pc:docMk/>
            <pc:sldMk cId="1771690544" sldId="367"/>
            <ac:spMk id="11" creationId="{490FCA15-ED7C-465F-A8D2-4A02CBF0BFF0}"/>
          </ac:spMkLst>
        </pc:spChg>
        <pc:spChg chg="add del mod ord">
          <ac:chgData name="huyen tran" userId="2b1b1c2d15a81484" providerId="LiveId" clId="{C03ACD98-46EB-4DAD-9AE5-9A7F0F1E3A08}" dt="2020-06-09T03:36:24.366" v="7681" actId="478"/>
          <ac:spMkLst>
            <pc:docMk/>
            <pc:sldMk cId="1771690544" sldId="367"/>
            <ac:spMk id="12" creationId="{CFA157E0-B52F-4AB0-BD68-EDF472F379EB}"/>
          </ac:spMkLst>
        </pc:spChg>
        <pc:spChg chg="add del mod">
          <ac:chgData name="huyen tran" userId="2b1b1c2d15a81484" providerId="LiveId" clId="{C03ACD98-46EB-4DAD-9AE5-9A7F0F1E3A08}" dt="2020-06-09T03:32:10.671" v="7652" actId="478"/>
          <ac:spMkLst>
            <pc:docMk/>
            <pc:sldMk cId="1771690544" sldId="367"/>
            <ac:spMk id="13" creationId="{9B1A4E2B-3EC4-44D8-B327-2B16EFB72C21}"/>
          </ac:spMkLst>
        </pc:spChg>
        <pc:spChg chg="add del mod">
          <ac:chgData name="huyen tran" userId="2b1b1c2d15a81484" providerId="LiveId" clId="{C03ACD98-46EB-4DAD-9AE5-9A7F0F1E3A08}" dt="2020-06-09T03:36:39.134" v="7686" actId="478"/>
          <ac:spMkLst>
            <pc:docMk/>
            <pc:sldMk cId="1771690544" sldId="367"/>
            <ac:spMk id="15" creationId="{95011E96-04EC-4CC1-88EE-F7A6AB676F03}"/>
          </ac:spMkLst>
        </pc:spChg>
        <pc:spChg chg="add del mod">
          <ac:chgData name="huyen tran" userId="2b1b1c2d15a81484" providerId="LiveId" clId="{C03ACD98-46EB-4DAD-9AE5-9A7F0F1E3A08}" dt="2020-06-09T03:37:17.406" v="7688" actId="478"/>
          <ac:spMkLst>
            <pc:docMk/>
            <pc:sldMk cId="1771690544" sldId="367"/>
            <ac:spMk id="16" creationId="{65FD370D-DBFA-4897-9DED-A36B17D8AC5A}"/>
          </ac:spMkLst>
        </pc:spChg>
        <pc:spChg chg="add mod">
          <ac:chgData name="huyen tran" userId="2b1b1c2d15a81484" providerId="LiveId" clId="{C03ACD98-46EB-4DAD-9AE5-9A7F0F1E3A08}" dt="2020-06-09T03:39:31.855" v="7702" actId="207"/>
          <ac:spMkLst>
            <pc:docMk/>
            <pc:sldMk cId="1771690544" sldId="367"/>
            <ac:spMk id="17" creationId="{C2EA37B4-91DE-4700-AE49-ED29E31DD7CB}"/>
          </ac:spMkLst>
        </pc:spChg>
        <pc:spChg chg="add mod">
          <ac:chgData name="huyen tran" userId="2b1b1c2d15a81484" providerId="LiveId" clId="{C03ACD98-46EB-4DAD-9AE5-9A7F0F1E3A08}" dt="2020-06-09T03:42:29.312" v="7797" actId="207"/>
          <ac:spMkLst>
            <pc:docMk/>
            <pc:sldMk cId="1771690544" sldId="367"/>
            <ac:spMk id="18" creationId="{E62A5EBD-BD29-485B-B488-09A9EFA24BF7}"/>
          </ac:spMkLst>
        </pc:spChg>
        <pc:spChg chg="add del mod">
          <ac:chgData name="huyen tran" userId="2b1b1c2d15a81484" providerId="LiveId" clId="{C03ACD98-46EB-4DAD-9AE5-9A7F0F1E3A08}" dt="2020-06-09T03:41:06.814" v="7716" actId="478"/>
          <ac:spMkLst>
            <pc:docMk/>
            <pc:sldMk cId="1771690544" sldId="367"/>
            <ac:spMk id="19" creationId="{EB229CE9-668A-4887-848C-AFF8096FB93F}"/>
          </ac:spMkLst>
        </pc:spChg>
        <pc:spChg chg="add mod">
          <ac:chgData name="huyen tran" userId="2b1b1c2d15a81484" providerId="LiveId" clId="{C03ACD98-46EB-4DAD-9AE5-9A7F0F1E3A08}" dt="2020-06-09T03:44:34.340" v="7809" actId="208"/>
          <ac:spMkLst>
            <pc:docMk/>
            <pc:sldMk cId="1771690544" sldId="367"/>
            <ac:spMk id="20" creationId="{319612C1-05B0-4842-83FF-82205CE37626}"/>
          </ac:spMkLst>
        </pc:spChg>
        <pc:spChg chg="add mod">
          <ac:chgData name="huyen tran" userId="2b1b1c2d15a81484" providerId="LiveId" clId="{C03ACD98-46EB-4DAD-9AE5-9A7F0F1E3A08}" dt="2020-06-09T03:44:39.152" v="7810" actId="208"/>
          <ac:spMkLst>
            <pc:docMk/>
            <pc:sldMk cId="1771690544" sldId="367"/>
            <ac:spMk id="21" creationId="{B6290BC4-AAEC-4DAD-9FA8-1A68E48EEB6C}"/>
          </ac:spMkLst>
        </pc:spChg>
        <pc:spChg chg="add mod">
          <ac:chgData name="huyen tran" userId="2b1b1c2d15a81484" providerId="LiveId" clId="{C03ACD98-46EB-4DAD-9AE5-9A7F0F1E3A08}" dt="2020-06-09T03:44:41.584" v="7811" actId="208"/>
          <ac:spMkLst>
            <pc:docMk/>
            <pc:sldMk cId="1771690544" sldId="367"/>
            <ac:spMk id="24" creationId="{AE9FA6E8-1C35-4ED5-A104-7A2FFA9FBD02}"/>
          </ac:spMkLst>
        </pc:spChg>
        <pc:spChg chg="add mod">
          <ac:chgData name="huyen tran" userId="2b1b1c2d15a81484" providerId="LiveId" clId="{C03ACD98-46EB-4DAD-9AE5-9A7F0F1E3A08}" dt="2020-06-09T03:55:33.532" v="7956" actId="207"/>
          <ac:spMkLst>
            <pc:docMk/>
            <pc:sldMk cId="1771690544" sldId="367"/>
            <ac:spMk id="27" creationId="{120ECBF9-32E4-4D83-900E-2E3A28114E6A}"/>
          </ac:spMkLst>
        </pc:spChg>
        <pc:spChg chg="mod">
          <ac:chgData name="huyen tran" userId="2b1b1c2d15a81484" providerId="LiveId" clId="{C03ACD98-46EB-4DAD-9AE5-9A7F0F1E3A08}" dt="2020-06-08T06:46:25.952" v="1467" actId="20577"/>
          <ac:spMkLst>
            <pc:docMk/>
            <pc:sldMk cId="1771690544" sldId="367"/>
            <ac:spMk id="34" creationId="{00000000-0000-0000-0000-000000000000}"/>
          </ac:spMkLst>
        </pc:spChg>
        <pc:picChg chg="add del mod ord">
          <ac:chgData name="huyen tran" userId="2b1b1c2d15a81484" providerId="LiveId" clId="{C03ACD98-46EB-4DAD-9AE5-9A7F0F1E3A08}" dt="2020-06-09T03:33:45.406" v="7660" actId="478"/>
          <ac:picMkLst>
            <pc:docMk/>
            <pc:sldMk cId="1771690544" sldId="367"/>
            <ac:picMk id="14" creationId="{8BCD2538-A87B-4A9E-943E-3266204B9E07}"/>
          </ac:picMkLst>
        </pc:picChg>
        <pc:picChg chg="add mod ord">
          <ac:chgData name="huyen tran" userId="2b1b1c2d15a81484" providerId="LiveId" clId="{C03ACD98-46EB-4DAD-9AE5-9A7F0F1E3A08}" dt="2020-06-09T03:42:46.432" v="7800" actId="1076"/>
          <ac:picMkLst>
            <pc:docMk/>
            <pc:sldMk cId="1771690544" sldId="367"/>
            <ac:picMk id="22" creationId="{669CA16F-A545-4EFE-901C-418B125946EF}"/>
          </ac:picMkLst>
        </pc:picChg>
        <pc:picChg chg="add mod ord">
          <ac:chgData name="huyen tran" userId="2b1b1c2d15a81484" providerId="LiveId" clId="{C03ACD98-46EB-4DAD-9AE5-9A7F0F1E3A08}" dt="2020-06-09T03:46:42.214" v="7836" actId="1037"/>
          <ac:picMkLst>
            <pc:docMk/>
            <pc:sldMk cId="1771690544" sldId="367"/>
            <ac:picMk id="23" creationId="{FE6F03B2-ABC9-41FC-8C62-2516F8AB72A1}"/>
          </ac:picMkLst>
        </pc:picChg>
        <pc:cxnChg chg="add mod">
          <ac:chgData name="huyen tran" userId="2b1b1c2d15a81484" providerId="LiveId" clId="{C03ACD98-46EB-4DAD-9AE5-9A7F0F1E3A08}" dt="2020-06-09T03:56:01.832" v="7964" actId="1076"/>
          <ac:cxnSpMkLst>
            <pc:docMk/>
            <pc:sldMk cId="1771690544" sldId="367"/>
            <ac:cxnSpMk id="26" creationId="{0FAFF2AB-DF1F-4199-AAC5-D686CD03C8D6}"/>
          </ac:cxnSpMkLst>
        </pc:cxnChg>
        <pc:cxnChg chg="add del mod">
          <ac:chgData name="huyen tran" userId="2b1b1c2d15a81484" providerId="LiveId" clId="{C03ACD98-46EB-4DAD-9AE5-9A7F0F1E3A08}" dt="2020-06-09T03:55:43.902" v="7958" actId="478"/>
          <ac:cxnSpMkLst>
            <pc:docMk/>
            <pc:sldMk cId="1771690544" sldId="367"/>
            <ac:cxnSpMk id="29" creationId="{52E59782-688E-46C0-90E9-5FE3B7303EC7}"/>
          </ac:cxnSpMkLst>
        </pc:cxnChg>
        <pc:cxnChg chg="add del mod">
          <ac:chgData name="huyen tran" userId="2b1b1c2d15a81484" providerId="LiveId" clId="{C03ACD98-46EB-4DAD-9AE5-9A7F0F1E3A08}" dt="2020-06-09T03:55:47.311" v="7959" actId="478"/>
          <ac:cxnSpMkLst>
            <pc:docMk/>
            <pc:sldMk cId="1771690544" sldId="367"/>
            <ac:cxnSpMk id="30" creationId="{49BE5769-3700-4734-B2DA-63489404F64A}"/>
          </ac:cxnSpMkLst>
        </pc:cxnChg>
        <pc:cxnChg chg="add mod">
          <ac:chgData name="huyen tran" userId="2b1b1c2d15a81484" providerId="LiveId" clId="{C03ACD98-46EB-4DAD-9AE5-9A7F0F1E3A08}" dt="2020-06-09T03:55:55.016" v="7962" actId="571"/>
          <ac:cxnSpMkLst>
            <pc:docMk/>
            <pc:sldMk cId="1771690544" sldId="367"/>
            <ac:cxnSpMk id="33" creationId="{3A1AD205-DCD6-47F5-AC72-8D96DD2A9A80}"/>
          </ac:cxnSpMkLst>
        </pc:cxnChg>
        <pc:cxnChg chg="add mod">
          <ac:chgData name="huyen tran" userId="2b1b1c2d15a81484" providerId="LiveId" clId="{C03ACD98-46EB-4DAD-9AE5-9A7F0F1E3A08}" dt="2020-06-09T03:55:56.488" v="7963" actId="571"/>
          <ac:cxnSpMkLst>
            <pc:docMk/>
            <pc:sldMk cId="1771690544" sldId="367"/>
            <ac:cxnSpMk id="35" creationId="{4B03ADC3-A4F6-4C07-A1CE-C1A853A62C33}"/>
          </ac:cxnSpMkLst>
        </pc:cxnChg>
      </pc:sldChg>
      <pc:sldChg chg="addSp delSp modSp add del">
        <pc:chgData name="huyen tran" userId="2b1b1c2d15a81484" providerId="LiveId" clId="{C03ACD98-46EB-4DAD-9AE5-9A7F0F1E3A08}" dt="2020-06-08T10:23:57.642" v="5418" actId="2696"/>
        <pc:sldMkLst>
          <pc:docMk/>
          <pc:sldMk cId="3698401180" sldId="368"/>
        </pc:sldMkLst>
        <pc:spChg chg="del">
          <ac:chgData name="huyen tran" userId="2b1b1c2d15a81484" providerId="LiveId" clId="{C03ACD98-46EB-4DAD-9AE5-9A7F0F1E3A08}" dt="2020-06-08T10:04:53.612" v="4597" actId="478"/>
          <ac:spMkLst>
            <pc:docMk/>
            <pc:sldMk cId="3698401180" sldId="368"/>
            <ac:spMk id="5" creationId="{1021420F-413A-4D0C-A152-5BA748B744B3}"/>
          </ac:spMkLst>
        </pc:spChg>
        <pc:spChg chg="del">
          <ac:chgData name="huyen tran" userId="2b1b1c2d15a81484" providerId="LiveId" clId="{C03ACD98-46EB-4DAD-9AE5-9A7F0F1E3A08}" dt="2020-06-08T10:04:56.435" v="4598" actId="478"/>
          <ac:spMkLst>
            <pc:docMk/>
            <pc:sldMk cId="3698401180" sldId="368"/>
            <ac:spMk id="6" creationId="{77D4F170-7DDB-4117-B2A4-2EF13D398234}"/>
          </ac:spMkLst>
        </pc:spChg>
        <pc:spChg chg="add del mod">
          <ac:chgData name="huyen tran" userId="2b1b1c2d15a81484" providerId="LiveId" clId="{C03ACD98-46EB-4DAD-9AE5-9A7F0F1E3A08}" dt="2020-06-08T10:05:02.819" v="4599" actId="478"/>
          <ac:spMkLst>
            <pc:docMk/>
            <pc:sldMk cId="3698401180" sldId="368"/>
            <ac:spMk id="7" creationId="{646875C7-4BE6-47D1-ADDC-BAD3AFAE9387}"/>
          </ac:spMkLst>
        </pc:spChg>
        <pc:spChg chg="add del mod">
          <ac:chgData name="huyen tran" userId="2b1b1c2d15a81484" providerId="LiveId" clId="{C03ACD98-46EB-4DAD-9AE5-9A7F0F1E3A08}" dt="2020-06-08T10:05:02.819" v="4599" actId="478"/>
          <ac:spMkLst>
            <pc:docMk/>
            <pc:sldMk cId="3698401180" sldId="368"/>
            <ac:spMk id="8" creationId="{ABF4B9D3-0567-4422-A71F-2263966BD5CA}"/>
          </ac:spMkLst>
        </pc:spChg>
        <pc:spChg chg="add">
          <ac:chgData name="huyen tran" userId="2b1b1c2d15a81484" providerId="LiveId" clId="{C03ACD98-46EB-4DAD-9AE5-9A7F0F1E3A08}" dt="2020-06-08T10:05:03.703" v="4600"/>
          <ac:spMkLst>
            <pc:docMk/>
            <pc:sldMk cId="3698401180" sldId="368"/>
            <ac:spMk id="9" creationId="{B2B415F5-538E-402B-8A69-7F18615699DA}"/>
          </ac:spMkLst>
        </pc:spChg>
        <pc:spChg chg="add">
          <ac:chgData name="huyen tran" userId="2b1b1c2d15a81484" providerId="LiveId" clId="{C03ACD98-46EB-4DAD-9AE5-9A7F0F1E3A08}" dt="2020-06-08T10:05:03.703" v="4600"/>
          <ac:spMkLst>
            <pc:docMk/>
            <pc:sldMk cId="3698401180" sldId="368"/>
            <ac:spMk id="10" creationId="{19F846BA-A4F8-4458-B29D-0F2B4D00D167}"/>
          </ac:spMkLst>
        </pc:spChg>
        <pc:spChg chg="add mod">
          <ac:chgData name="huyen tran" userId="2b1b1c2d15a81484" providerId="LiveId" clId="{C03ACD98-46EB-4DAD-9AE5-9A7F0F1E3A08}" dt="2020-06-08T10:07:16.994" v="4722" actId="403"/>
          <ac:spMkLst>
            <pc:docMk/>
            <pc:sldMk cId="3698401180" sldId="368"/>
            <ac:spMk id="11" creationId="{87208D60-0CB0-40E8-9B9A-A27DA1BCAF44}"/>
          </ac:spMkLst>
        </pc:spChg>
        <pc:spChg chg="add">
          <ac:chgData name="huyen tran" userId="2b1b1c2d15a81484" providerId="LiveId" clId="{C03ACD98-46EB-4DAD-9AE5-9A7F0F1E3A08}" dt="2020-06-08T10:05:03.703" v="4600"/>
          <ac:spMkLst>
            <pc:docMk/>
            <pc:sldMk cId="3698401180" sldId="368"/>
            <ac:spMk id="13" creationId="{83D8C607-6AFE-4826-86BD-31FA2C03B61B}"/>
          </ac:spMkLst>
        </pc:spChg>
        <pc:spChg chg="add">
          <ac:chgData name="huyen tran" userId="2b1b1c2d15a81484" providerId="LiveId" clId="{C03ACD98-46EB-4DAD-9AE5-9A7F0F1E3A08}" dt="2020-06-08T10:05:03.703" v="4600"/>
          <ac:spMkLst>
            <pc:docMk/>
            <pc:sldMk cId="3698401180" sldId="368"/>
            <ac:spMk id="14" creationId="{2CFAE950-85BE-4A21-B531-27EC87CA1A37}"/>
          </ac:spMkLst>
        </pc:spChg>
        <pc:spChg chg="add">
          <ac:chgData name="huyen tran" userId="2b1b1c2d15a81484" providerId="LiveId" clId="{C03ACD98-46EB-4DAD-9AE5-9A7F0F1E3A08}" dt="2020-06-08T10:05:03.703" v="4600"/>
          <ac:spMkLst>
            <pc:docMk/>
            <pc:sldMk cId="3698401180" sldId="368"/>
            <ac:spMk id="15" creationId="{C77A2EC0-9F26-4D83-BE68-61CBB6F6AF63}"/>
          </ac:spMkLst>
        </pc:spChg>
        <pc:spChg chg="add mod">
          <ac:chgData name="huyen tran" userId="2b1b1c2d15a81484" providerId="LiveId" clId="{C03ACD98-46EB-4DAD-9AE5-9A7F0F1E3A08}" dt="2020-06-08T10:07:37.869" v="4727" actId="14100"/>
          <ac:spMkLst>
            <pc:docMk/>
            <pc:sldMk cId="3698401180" sldId="368"/>
            <ac:spMk id="16" creationId="{FA9B06C9-F29E-455E-B8E6-564055731B00}"/>
          </ac:spMkLst>
        </pc:spChg>
        <pc:picChg chg="add">
          <ac:chgData name="huyen tran" userId="2b1b1c2d15a81484" providerId="LiveId" clId="{C03ACD98-46EB-4DAD-9AE5-9A7F0F1E3A08}" dt="2020-06-08T10:05:03.703" v="4600"/>
          <ac:picMkLst>
            <pc:docMk/>
            <pc:sldMk cId="3698401180" sldId="368"/>
            <ac:picMk id="12" creationId="{B8A85CFC-0DBF-4DF2-893F-47ED7CF77252}"/>
          </ac:picMkLst>
        </pc:picChg>
      </pc:sldChg>
      <pc:sldChg chg="add del">
        <pc:chgData name="huyen tran" userId="2b1b1c2d15a81484" providerId="LiveId" clId="{C03ACD98-46EB-4DAD-9AE5-9A7F0F1E3A08}" dt="2020-06-08T06:51:31.239" v="1561" actId="2696"/>
        <pc:sldMkLst>
          <pc:docMk/>
          <pc:sldMk cId="5971108" sldId="369"/>
        </pc:sldMkLst>
      </pc:sldChg>
      <pc:sldChg chg="addSp delSp modSp add">
        <pc:chgData name="huyen tran" userId="2b1b1c2d15a81484" providerId="LiveId" clId="{C03ACD98-46EB-4DAD-9AE5-9A7F0F1E3A08}" dt="2020-06-08T09:52:42.784" v="4348" actId="113"/>
        <pc:sldMkLst>
          <pc:docMk/>
          <pc:sldMk cId="285929104" sldId="369"/>
        </pc:sldMkLst>
        <pc:spChg chg="del">
          <ac:chgData name="huyen tran" userId="2b1b1c2d15a81484" providerId="LiveId" clId="{C03ACD98-46EB-4DAD-9AE5-9A7F0F1E3A08}" dt="2020-06-08T06:53:43.024" v="1649" actId="478"/>
          <ac:spMkLst>
            <pc:docMk/>
            <pc:sldMk cId="285929104" sldId="369"/>
            <ac:spMk id="5" creationId="{1021420F-413A-4D0C-A152-5BA748B744B3}"/>
          </ac:spMkLst>
        </pc:spChg>
        <pc:spChg chg="add mod">
          <ac:chgData name="huyen tran" userId="2b1b1c2d15a81484" providerId="LiveId" clId="{C03ACD98-46EB-4DAD-9AE5-9A7F0F1E3A08}" dt="2020-06-08T09:52:42.784" v="4348" actId="113"/>
          <ac:spMkLst>
            <pc:docMk/>
            <pc:sldMk cId="285929104" sldId="369"/>
            <ac:spMk id="5" creationId="{802005A3-BA5B-4764-B3A8-2DE1B1499128}"/>
          </ac:spMkLst>
        </pc:spChg>
        <pc:spChg chg="del">
          <ac:chgData name="huyen tran" userId="2b1b1c2d15a81484" providerId="LiveId" clId="{C03ACD98-46EB-4DAD-9AE5-9A7F0F1E3A08}" dt="2020-06-08T06:53:39.928" v="1648" actId="478"/>
          <ac:spMkLst>
            <pc:docMk/>
            <pc:sldMk cId="285929104" sldId="369"/>
            <ac:spMk id="6" creationId="{77D4F170-7DDB-4117-B2A4-2EF13D398234}"/>
          </ac:spMkLst>
        </pc:spChg>
        <pc:spChg chg="del">
          <ac:chgData name="huyen tran" userId="2b1b1c2d15a81484" providerId="LiveId" clId="{C03ACD98-46EB-4DAD-9AE5-9A7F0F1E3A08}" dt="2020-06-08T06:54:04.768" v="1708" actId="478"/>
          <ac:spMkLst>
            <pc:docMk/>
            <pc:sldMk cId="285929104" sldId="369"/>
            <ac:spMk id="7" creationId="{646875C7-4BE6-47D1-ADDC-BAD3AFAE9387}"/>
          </ac:spMkLst>
        </pc:spChg>
        <pc:spChg chg="del">
          <ac:chgData name="huyen tran" userId="2b1b1c2d15a81484" providerId="LiveId" clId="{C03ACD98-46EB-4DAD-9AE5-9A7F0F1E3A08}" dt="2020-06-08T06:54:06.903" v="1709" actId="478"/>
          <ac:spMkLst>
            <pc:docMk/>
            <pc:sldMk cId="285929104" sldId="369"/>
            <ac:spMk id="8" creationId="{ABF4B9D3-0567-4422-A71F-2263966BD5CA}"/>
          </ac:spMkLst>
        </pc:spChg>
        <pc:spChg chg="mod">
          <ac:chgData name="huyen tran" userId="2b1b1c2d15a81484" providerId="LiveId" clId="{C03ACD98-46EB-4DAD-9AE5-9A7F0F1E3A08}" dt="2020-06-08T06:53:58.874" v="1707" actId="14100"/>
          <ac:spMkLst>
            <pc:docMk/>
            <pc:sldMk cId="285929104" sldId="369"/>
            <ac:spMk id="34" creationId="{00000000-0000-0000-0000-000000000000}"/>
          </ac:spMkLst>
        </pc:spChg>
      </pc:sldChg>
      <pc:sldChg chg="modSp add del">
        <pc:chgData name="huyen tran" userId="2b1b1c2d15a81484" providerId="LiveId" clId="{C03ACD98-46EB-4DAD-9AE5-9A7F0F1E3A08}" dt="2020-06-08T06:50:21.890" v="1557"/>
        <pc:sldMkLst>
          <pc:docMk/>
          <pc:sldMk cId="334936467" sldId="369"/>
        </pc:sldMkLst>
        <pc:spChg chg="mod">
          <ac:chgData name="huyen tran" userId="2b1b1c2d15a81484" providerId="LiveId" clId="{C03ACD98-46EB-4DAD-9AE5-9A7F0F1E3A08}" dt="2020-06-08T06:50:21.890" v="1557"/>
          <ac:spMkLst>
            <pc:docMk/>
            <pc:sldMk cId="334936467" sldId="369"/>
            <ac:spMk id="2" creationId="{7FC30B8C-152D-4041-AC3C-8B85647A46D4}"/>
          </ac:spMkLst>
        </pc:spChg>
        <pc:spChg chg="mod">
          <ac:chgData name="huyen tran" userId="2b1b1c2d15a81484" providerId="LiveId" clId="{C03ACD98-46EB-4DAD-9AE5-9A7F0F1E3A08}" dt="2020-06-08T06:50:21.890" v="1557"/>
          <ac:spMkLst>
            <pc:docMk/>
            <pc:sldMk cId="334936467" sldId="369"/>
            <ac:spMk id="3" creationId="{684FC6F7-3678-4EB1-9653-A3E4DAC471AC}"/>
          </ac:spMkLst>
        </pc:spChg>
        <pc:spChg chg="mod">
          <ac:chgData name="huyen tran" userId="2b1b1c2d15a81484" providerId="LiveId" clId="{C03ACD98-46EB-4DAD-9AE5-9A7F0F1E3A08}" dt="2020-06-08T06:50:21.890" v="1557"/>
          <ac:spMkLst>
            <pc:docMk/>
            <pc:sldMk cId="334936467" sldId="369"/>
            <ac:spMk id="5" creationId="{4F6CA641-190C-4E8A-B694-3EA9C4DCD9C5}"/>
          </ac:spMkLst>
        </pc:spChg>
      </pc:sldChg>
      <pc:sldChg chg="modSp add del">
        <pc:chgData name="huyen tran" userId="2b1b1c2d15a81484" providerId="LiveId" clId="{C03ACD98-46EB-4DAD-9AE5-9A7F0F1E3A08}" dt="2020-06-08T06:50:16.800" v="1551"/>
        <pc:sldMkLst>
          <pc:docMk/>
          <pc:sldMk cId="2778603225" sldId="369"/>
        </pc:sldMkLst>
        <pc:spChg chg="mod">
          <ac:chgData name="huyen tran" userId="2b1b1c2d15a81484" providerId="LiveId" clId="{C03ACD98-46EB-4DAD-9AE5-9A7F0F1E3A08}" dt="2020-06-08T06:50:16.800" v="1551"/>
          <ac:spMkLst>
            <pc:docMk/>
            <pc:sldMk cId="2778603225" sldId="369"/>
            <ac:spMk id="2" creationId="{7FC30B8C-152D-4041-AC3C-8B85647A46D4}"/>
          </ac:spMkLst>
        </pc:spChg>
        <pc:spChg chg="mod">
          <ac:chgData name="huyen tran" userId="2b1b1c2d15a81484" providerId="LiveId" clId="{C03ACD98-46EB-4DAD-9AE5-9A7F0F1E3A08}" dt="2020-06-08T06:50:16.800" v="1551"/>
          <ac:spMkLst>
            <pc:docMk/>
            <pc:sldMk cId="2778603225" sldId="369"/>
            <ac:spMk id="3" creationId="{684FC6F7-3678-4EB1-9653-A3E4DAC471AC}"/>
          </ac:spMkLst>
        </pc:spChg>
        <pc:spChg chg="mod">
          <ac:chgData name="huyen tran" userId="2b1b1c2d15a81484" providerId="LiveId" clId="{C03ACD98-46EB-4DAD-9AE5-9A7F0F1E3A08}" dt="2020-06-08T06:50:16.800" v="1551"/>
          <ac:spMkLst>
            <pc:docMk/>
            <pc:sldMk cId="2778603225" sldId="369"/>
            <ac:spMk id="5" creationId="{4F6CA641-190C-4E8A-B694-3EA9C4DCD9C5}"/>
          </ac:spMkLst>
        </pc:spChg>
      </pc:sldChg>
      <pc:sldChg chg="add del">
        <pc:chgData name="huyen tran" userId="2b1b1c2d15a81484" providerId="LiveId" clId="{C03ACD98-46EB-4DAD-9AE5-9A7F0F1E3A08}" dt="2020-06-08T07:01:04.283" v="1855" actId="2696"/>
        <pc:sldMkLst>
          <pc:docMk/>
          <pc:sldMk cId="3033494726" sldId="373"/>
        </pc:sldMkLst>
      </pc:sldChg>
      <pc:sldChg chg="add del">
        <pc:chgData name="huyen tran" userId="2b1b1c2d15a81484" providerId="LiveId" clId="{C03ACD98-46EB-4DAD-9AE5-9A7F0F1E3A08}" dt="2020-06-08T07:00:51.950" v="1853" actId="2696"/>
        <pc:sldMkLst>
          <pc:docMk/>
          <pc:sldMk cId="2094255179" sldId="378"/>
        </pc:sldMkLst>
      </pc:sldChg>
      <pc:sldChg chg="addSp delSp modSp add">
        <pc:chgData name="huyen tran" userId="2b1b1c2d15a81484" providerId="LiveId" clId="{C03ACD98-46EB-4DAD-9AE5-9A7F0F1E3A08}" dt="2020-06-08T10:54:38.754" v="7078" actId="123"/>
        <pc:sldMkLst>
          <pc:docMk/>
          <pc:sldMk cId="4282869124" sldId="379"/>
        </pc:sldMkLst>
        <pc:spChg chg="add del mod">
          <ac:chgData name="huyen tran" userId="2b1b1c2d15a81484" providerId="LiveId" clId="{C03ACD98-46EB-4DAD-9AE5-9A7F0F1E3A08}" dt="2020-06-08T10:31:01.124" v="5813" actId="478"/>
          <ac:spMkLst>
            <pc:docMk/>
            <pc:sldMk cId="4282869124" sldId="379"/>
            <ac:spMk id="5" creationId="{A70EB0E6-1E98-4D36-BBBC-4919085ED215}"/>
          </ac:spMkLst>
        </pc:spChg>
        <pc:spChg chg="add del mod">
          <ac:chgData name="huyen tran" userId="2b1b1c2d15a81484" providerId="LiveId" clId="{C03ACD98-46EB-4DAD-9AE5-9A7F0F1E3A08}" dt="2020-06-08T10:31:05.100" v="5814" actId="478"/>
          <ac:spMkLst>
            <pc:docMk/>
            <pc:sldMk cId="4282869124" sldId="379"/>
            <ac:spMk id="6" creationId="{792BCAE3-B90B-47ED-8E3D-8CCF903E1091}"/>
          </ac:spMkLst>
        </pc:spChg>
        <pc:spChg chg="add del mod">
          <ac:chgData name="huyen tran" userId="2b1b1c2d15a81484" providerId="LiveId" clId="{C03ACD98-46EB-4DAD-9AE5-9A7F0F1E3A08}" dt="2020-06-08T10:37:18.395" v="5845" actId="478"/>
          <ac:spMkLst>
            <pc:docMk/>
            <pc:sldMk cId="4282869124" sldId="379"/>
            <ac:spMk id="11" creationId="{9944A900-335D-4EDA-8831-26E5BA602E62}"/>
          </ac:spMkLst>
        </pc:spChg>
        <pc:spChg chg="add mod">
          <ac:chgData name="huyen tran" userId="2b1b1c2d15a81484" providerId="LiveId" clId="{C03ACD98-46EB-4DAD-9AE5-9A7F0F1E3A08}" dt="2020-06-08T10:41:37.410" v="5957" actId="207"/>
          <ac:spMkLst>
            <pc:docMk/>
            <pc:sldMk cId="4282869124" sldId="379"/>
            <ac:spMk id="12" creationId="{9A0C3772-6DDF-4CC2-B0A8-A0D7C4E75D43}"/>
          </ac:spMkLst>
        </pc:spChg>
        <pc:spChg chg="add mod">
          <ac:chgData name="huyen tran" userId="2b1b1c2d15a81484" providerId="LiveId" clId="{C03ACD98-46EB-4DAD-9AE5-9A7F0F1E3A08}" dt="2020-06-08T10:38:13.682" v="5856" actId="692"/>
          <ac:spMkLst>
            <pc:docMk/>
            <pc:sldMk cId="4282869124" sldId="379"/>
            <ac:spMk id="13" creationId="{0DAE97DA-D2A1-4DB9-92D4-848DF3A1BDF9}"/>
          </ac:spMkLst>
        </pc:spChg>
        <pc:spChg chg="add mod">
          <ac:chgData name="huyen tran" userId="2b1b1c2d15a81484" providerId="LiveId" clId="{C03ACD98-46EB-4DAD-9AE5-9A7F0F1E3A08}" dt="2020-06-08T10:41:47.745" v="5977" actId="207"/>
          <ac:spMkLst>
            <pc:docMk/>
            <pc:sldMk cId="4282869124" sldId="379"/>
            <ac:spMk id="14" creationId="{BA09916F-830F-40E5-B389-AF7492B5C948}"/>
          </ac:spMkLst>
        </pc:spChg>
        <pc:spChg chg="add mod">
          <ac:chgData name="huyen tran" userId="2b1b1c2d15a81484" providerId="LiveId" clId="{C03ACD98-46EB-4DAD-9AE5-9A7F0F1E3A08}" dt="2020-06-08T10:44:58.861" v="6134" actId="20577"/>
          <ac:spMkLst>
            <pc:docMk/>
            <pc:sldMk cId="4282869124" sldId="379"/>
            <ac:spMk id="15" creationId="{EBE3AA6B-E3AA-4E23-9821-9255425C4BCF}"/>
          </ac:spMkLst>
        </pc:spChg>
        <pc:spChg chg="add mod">
          <ac:chgData name="huyen tran" userId="2b1b1c2d15a81484" providerId="LiveId" clId="{C03ACD98-46EB-4DAD-9AE5-9A7F0F1E3A08}" dt="2020-06-08T10:41:13.214" v="5950" actId="207"/>
          <ac:spMkLst>
            <pc:docMk/>
            <pc:sldMk cId="4282869124" sldId="379"/>
            <ac:spMk id="16" creationId="{D1951CAE-8F2A-4A45-AC9E-90DCD6EFB121}"/>
          </ac:spMkLst>
        </pc:spChg>
        <pc:spChg chg="add mod">
          <ac:chgData name="huyen tran" userId="2b1b1c2d15a81484" providerId="LiveId" clId="{C03ACD98-46EB-4DAD-9AE5-9A7F0F1E3A08}" dt="2020-06-08T10:40:33.162" v="5920" actId="207"/>
          <ac:spMkLst>
            <pc:docMk/>
            <pc:sldMk cId="4282869124" sldId="379"/>
            <ac:spMk id="17" creationId="{988E66E4-37C8-4468-95BB-A5B1FD58DDF9}"/>
          </ac:spMkLst>
        </pc:spChg>
        <pc:spChg chg="add mod">
          <ac:chgData name="huyen tran" userId="2b1b1c2d15a81484" providerId="LiveId" clId="{C03ACD98-46EB-4DAD-9AE5-9A7F0F1E3A08}" dt="2020-06-08T10:41:18.206" v="5955" actId="207"/>
          <ac:spMkLst>
            <pc:docMk/>
            <pc:sldMk cId="4282869124" sldId="379"/>
            <ac:spMk id="18" creationId="{3AF145E6-547F-4B17-8A01-AE07D73505F8}"/>
          </ac:spMkLst>
        </pc:spChg>
        <pc:spChg chg="add mod">
          <ac:chgData name="huyen tran" userId="2b1b1c2d15a81484" providerId="LiveId" clId="{C03ACD98-46EB-4DAD-9AE5-9A7F0F1E3A08}" dt="2020-06-08T10:41:07.333" v="5946" actId="1076"/>
          <ac:spMkLst>
            <pc:docMk/>
            <pc:sldMk cId="4282869124" sldId="379"/>
            <ac:spMk id="19" creationId="{3B87219F-58C9-4810-A67E-7F1E823E75A3}"/>
          </ac:spMkLst>
        </pc:spChg>
        <pc:spChg chg="add mod">
          <ac:chgData name="huyen tran" userId="2b1b1c2d15a81484" providerId="LiveId" clId="{C03ACD98-46EB-4DAD-9AE5-9A7F0F1E3A08}" dt="2020-06-08T10:46:58.470" v="6340" actId="20577"/>
          <ac:spMkLst>
            <pc:docMk/>
            <pc:sldMk cId="4282869124" sldId="379"/>
            <ac:spMk id="21" creationId="{763F175C-B0CC-48AE-8C68-05EA812127DF}"/>
          </ac:spMkLst>
        </pc:spChg>
        <pc:spChg chg="add mod">
          <ac:chgData name="huyen tran" userId="2b1b1c2d15a81484" providerId="LiveId" clId="{C03ACD98-46EB-4DAD-9AE5-9A7F0F1E3A08}" dt="2020-06-08T10:52:12.325" v="6681" actId="1076"/>
          <ac:spMkLst>
            <pc:docMk/>
            <pc:sldMk cId="4282869124" sldId="379"/>
            <ac:spMk id="22" creationId="{77500FA4-BA12-4D18-A0DB-C9D3FC6F6EBC}"/>
          </ac:spMkLst>
        </pc:spChg>
        <pc:spChg chg="add mod">
          <ac:chgData name="huyen tran" userId="2b1b1c2d15a81484" providerId="LiveId" clId="{C03ACD98-46EB-4DAD-9AE5-9A7F0F1E3A08}" dt="2020-06-08T10:54:38.754" v="7078" actId="123"/>
          <ac:spMkLst>
            <pc:docMk/>
            <pc:sldMk cId="4282869124" sldId="379"/>
            <ac:spMk id="23" creationId="{6027C280-487C-4438-91F0-E7F9851B7DAB}"/>
          </ac:spMkLst>
        </pc:spChg>
        <pc:spChg chg="del">
          <ac:chgData name="huyen tran" userId="2b1b1c2d15a81484" providerId="LiveId" clId="{C03ACD98-46EB-4DAD-9AE5-9A7F0F1E3A08}" dt="2020-06-08T08:08:36.861" v="3704" actId="478"/>
          <ac:spMkLst>
            <pc:docMk/>
            <pc:sldMk cId="4282869124" sldId="379"/>
            <ac:spMk id="34" creationId="{00000000-0000-0000-0000-000000000000}"/>
          </ac:spMkLst>
        </pc:spChg>
        <pc:picChg chg="add mod">
          <ac:chgData name="huyen tran" userId="2b1b1c2d15a81484" providerId="LiveId" clId="{C03ACD98-46EB-4DAD-9AE5-9A7F0F1E3A08}" dt="2020-06-08T10:43:50.221" v="6003" actId="14100"/>
          <ac:picMkLst>
            <pc:docMk/>
            <pc:sldMk cId="4282869124" sldId="379"/>
            <ac:picMk id="4" creationId="{D76A43FE-DF3B-4D83-8BC2-276F0FBBE6EF}"/>
          </ac:picMkLst>
        </pc:picChg>
        <pc:picChg chg="add mod">
          <ac:chgData name="huyen tran" userId="2b1b1c2d15a81484" providerId="LiveId" clId="{C03ACD98-46EB-4DAD-9AE5-9A7F0F1E3A08}" dt="2020-06-08T10:43:46.181" v="6002" actId="1076"/>
          <ac:picMkLst>
            <pc:docMk/>
            <pc:sldMk cId="4282869124" sldId="379"/>
            <ac:picMk id="8" creationId="{1E143FB3-CF5A-4529-85D5-7C08CC511426}"/>
          </ac:picMkLst>
        </pc:picChg>
        <pc:picChg chg="add mod">
          <ac:chgData name="huyen tran" userId="2b1b1c2d15a81484" providerId="LiveId" clId="{C03ACD98-46EB-4DAD-9AE5-9A7F0F1E3A08}" dt="2020-06-08T10:43:56.926" v="6005" actId="1076"/>
          <ac:picMkLst>
            <pc:docMk/>
            <pc:sldMk cId="4282869124" sldId="379"/>
            <ac:picMk id="10" creationId="{93AC4046-F7A2-4FB7-A1B8-3933A3F0F5FE}"/>
          </ac:picMkLst>
        </pc:picChg>
      </pc:sldChg>
      <pc:sldChg chg="addSp delSp modSp add">
        <pc:chgData name="huyen tran" userId="2b1b1c2d15a81484" providerId="LiveId" clId="{C03ACD98-46EB-4DAD-9AE5-9A7F0F1E3A08}" dt="2020-06-08T08:09:15.687" v="3755" actId="1076"/>
        <pc:sldMkLst>
          <pc:docMk/>
          <pc:sldMk cId="1786830905" sldId="380"/>
        </pc:sldMkLst>
        <pc:spChg chg="add mod">
          <ac:chgData name="huyen tran" userId="2b1b1c2d15a81484" providerId="LiveId" clId="{C03ACD98-46EB-4DAD-9AE5-9A7F0F1E3A08}" dt="2020-06-08T08:08:57.551" v="3707" actId="1076"/>
          <ac:spMkLst>
            <pc:docMk/>
            <pc:sldMk cId="1786830905" sldId="380"/>
            <ac:spMk id="5" creationId="{E42F6314-FB77-4F6E-97BF-14C3118003C7}"/>
          </ac:spMkLst>
        </pc:spChg>
        <pc:spChg chg="add mod">
          <ac:chgData name="huyen tran" userId="2b1b1c2d15a81484" providerId="LiveId" clId="{C03ACD98-46EB-4DAD-9AE5-9A7F0F1E3A08}" dt="2020-06-08T07:00:35.334" v="1852" actId="14100"/>
          <ac:spMkLst>
            <pc:docMk/>
            <pc:sldMk cId="1786830905" sldId="380"/>
            <ac:spMk id="6" creationId="{49223C45-88C9-4CAE-95AD-DAA6F4669E8C}"/>
          </ac:spMkLst>
        </pc:spChg>
        <pc:spChg chg="add mod">
          <ac:chgData name="huyen tran" userId="2b1b1c2d15a81484" providerId="LiveId" clId="{C03ACD98-46EB-4DAD-9AE5-9A7F0F1E3A08}" dt="2020-06-08T07:00:35.334" v="1852" actId="14100"/>
          <ac:spMkLst>
            <pc:docMk/>
            <pc:sldMk cId="1786830905" sldId="380"/>
            <ac:spMk id="7" creationId="{DAD8799B-8E2D-4B8D-A5B6-E3250BC55F10}"/>
          </ac:spMkLst>
        </pc:spChg>
        <pc:spChg chg="add mod">
          <ac:chgData name="huyen tran" userId="2b1b1c2d15a81484" providerId="LiveId" clId="{C03ACD98-46EB-4DAD-9AE5-9A7F0F1E3A08}" dt="2020-06-08T07:00:35.334" v="1852" actId="14100"/>
          <ac:spMkLst>
            <pc:docMk/>
            <pc:sldMk cId="1786830905" sldId="380"/>
            <ac:spMk id="8" creationId="{300F9EFA-E940-4929-8F04-1E5C71D34ED6}"/>
          </ac:spMkLst>
        </pc:spChg>
        <pc:spChg chg="add mod">
          <ac:chgData name="huyen tran" userId="2b1b1c2d15a81484" providerId="LiveId" clId="{C03ACD98-46EB-4DAD-9AE5-9A7F0F1E3A08}" dt="2020-06-08T07:00:35.334" v="1852" actId="14100"/>
          <ac:spMkLst>
            <pc:docMk/>
            <pc:sldMk cId="1786830905" sldId="380"/>
            <ac:spMk id="9" creationId="{A94C9EC6-0E3B-4191-BB76-C56B72B8DD11}"/>
          </ac:spMkLst>
        </pc:spChg>
        <pc:spChg chg="add mod">
          <ac:chgData name="huyen tran" userId="2b1b1c2d15a81484" providerId="LiveId" clId="{C03ACD98-46EB-4DAD-9AE5-9A7F0F1E3A08}" dt="2020-06-08T07:00:35.334" v="1852" actId="14100"/>
          <ac:spMkLst>
            <pc:docMk/>
            <pc:sldMk cId="1786830905" sldId="380"/>
            <ac:spMk id="10" creationId="{719F7D30-C7A4-49CC-B0A7-6AC0F1A3B7AB}"/>
          </ac:spMkLst>
        </pc:spChg>
        <pc:spChg chg="add mod">
          <ac:chgData name="huyen tran" userId="2b1b1c2d15a81484" providerId="LiveId" clId="{C03ACD98-46EB-4DAD-9AE5-9A7F0F1E3A08}" dt="2020-06-08T07:00:35.334" v="1852" actId="14100"/>
          <ac:spMkLst>
            <pc:docMk/>
            <pc:sldMk cId="1786830905" sldId="380"/>
            <ac:spMk id="11" creationId="{A401B0A4-27ED-433A-BC37-8A08B8698E98}"/>
          </ac:spMkLst>
        </pc:spChg>
        <pc:spChg chg="add mod">
          <ac:chgData name="huyen tran" userId="2b1b1c2d15a81484" providerId="LiveId" clId="{C03ACD98-46EB-4DAD-9AE5-9A7F0F1E3A08}" dt="2020-06-08T07:00:35.334" v="1852" actId="14100"/>
          <ac:spMkLst>
            <pc:docMk/>
            <pc:sldMk cId="1786830905" sldId="380"/>
            <ac:spMk id="12" creationId="{360EBBA4-BA6A-4911-8E76-187E6A09C803}"/>
          </ac:spMkLst>
        </pc:spChg>
        <pc:spChg chg="add mod">
          <ac:chgData name="huyen tran" userId="2b1b1c2d15a81484" providerId="LiveId" clId="{C03ACD98-46EB-4DAD-9AE5-9A7F0F1E3A08}" dt="2020-06-08T07:00:35.334" v="1852" actId="14100"/>
          <ac:spMkLst>
            <pc:docMk/>
            <pc:sldMk cId="1786830905" sldId="380"/>
            <ac:spMk id="13" creationId="{B4837EE7-9F91-43BB-910F-8BBACD646048}"/>
          </ac:spMkLst>
        </pc:spChg>
        <pc:spChg chg="add mod">
          <ac:chgData name="huyen tran" userId="2b1b1c2d15a81484" providerId="LiveId" clId="{C03ACD98-46EB-4DAD-9AE5-9A7F0F1E3A08}" dt="2020-06-08T07:00:35.334" v="1852" actId="14100"/>
          <ac:spMkLst>
            <pc:docMk/>
            <pc:sldMk cId="1786830905" sldId="380"/>
            <ac:spMk id="14" creationId="{0A154830-F43A-4844-B16F-D6CC838D79A5}"/>
          </ac:spMkLst>
        </pc:spChg>
        <pc:spChg chg="add mod">
          <ac:chgData name="huyen tran" userId="2b1b1c2d15a81484" providerId="LiveId" clId="{C03ACD98-46EB-4DAD-9AE5-9A7F0F1E3A08}" dt="2020-06-08T07:00:35.334" v="1852" actId="14100"/>
          <ac:spMkLst>
            <pc:docMk/>
            <pc:sldMk cId="1786830905" sldId="380"/>
            <ac:spMk id="15" creationId="{B256B37D-BA9C-4D3F-BA70-C3778A98A554}"/>
          </ac:spMkLst>
        </pc:spChg>
        <pc:spChg chg="add mod">
          <ac:chgData name="huyen tran" userId="2b1b1c2d15a81484" providerId="LiveId" clId="{C03ACD98-46EB-4DAD-9AE5-9A7F0F1E3A08}" dt="2020-06-08T07:00:35.334" v="1852" actId="14100"/>
          <ac:spMkLst>
            <pc:docMk/>
            <pc:sldMk cId="1786830905" sldId="380"/>
            <ac:spMk id="16" creationId="{0BE47C46-97A9-43C1-9D9A-AEDFA5CCE8B3}"/>
          </ac:spMkLst>
        </pc:spChg>
        <pc:spChg chg="add mod">
          <ac:chgData name="huyen tran" userId="2b1b1c2d15a81484" providerId="LiveId" clId="{C03ACD98-46EB-4DAD-9AE5-9A7F0F1E3A08}" dt="2020-06-08T07:00:35.334" v="1852" actId="14100"/>
          <ac:spMkLst>
            <pc:docMk/>
            <pc:sldMk cId="1786830905" sldId="380"/>
            <ac:spMk id="17" creationId="{5878EF96-5912-4227-8EF4-D35DE4A22456}"/>
          </ac:spMkLst>
        </pc:spChg>
        <pc:spChg chg="add mod">
          <ac:chgData name="huyen tran" userId="2b1b1c2d15a81484" providerId="LiveId" clId="{C03ACD98-46EB-4DAD-9AE5-9A7F0F1E3A08}" dt="2020-06-08T07:00:35.334" v="1852" actId="14100"/>
          <ac:spMkLst>
            <pc:docMk/>
            <pc:sldMk cId="1786830905" sldId="380"/>
            <ac:spMk id="18" creationId="{7028472D-413C-4DF2-AB85-AC165B9935BD}"/>
          </ac:spMkLst>
        </pc:spChg>
        <pc:spChg chg="add mod">
          <ac:chgData name="huyen tran" userId="2b1b1c2d15a81484" providerId="LiveId" clId="{C03ACD98-46EB-4DAD-9AE5-9A7F0F1E3A08}" dt="2020-06-08T07:00:35.334" v="1852" actId="14100"/>
          <ac:spMkLst>
            <pc:docMk/>
            <pc:sldMk cId="1786830905" sldId="380"/>
            <ac:spMk id="19" creationId="{8E8CC342-C8E1-4238-993D-38874F525A7A}"/>
          </ac:spMkLst>
        </pc:spChg>
        <pc:spChg chg="add mod">
          <ac:chgData name="huyen tran" userId="2b1b1c2d15a81484" providerId="LiveId" clId="{C03ACD98-46EB-4DAD-9AE5-9A7F0F1E3A08}" dt="2020-06-08T07:00:35.334" v="1852" actId="14100"/>
          <ac:spMkLst>
            <pc:docMk/>
            <pc:sldMk cId="1786830905" sldId="380"/>
            <ac:spMk id="20" creationId="{390DF410-DA92-4BDA-A1BA-6707882AF327}"/>
          </ac:spMkLst>
        </pc:spChg>
        <pc:spChg chg="add mod">
          <ac:chgData name="huyen tran" userId="2b1b1c2d15a81484" providerId="LiveId" clId="{C03ACD98-46EB-4DAD-9AE5-9A7F0F1E3A08}" dt="2020-06-08T07:00:35.334" v="1852" actId="14100"/>
          <ac:spMkLst>
            <pc:docMk/>
            <pc:sldMk cId="1786830905" sldId="380"/>
            <ac:spMk id="21" creationId="{B35A2520-0CE5-416E-A9C1-E610AED9BE43}"/>
          </ac:spMkLst>
        </pc:spChg>
        <pc:spChg chg="add mod">
          <ac:chgData name="huyen tran" userId="2b1b1c2d15a81484" providerId="LiveId" clId="{C03ACD98-46EB-4DAD-9AE5-9A7F0F1E3A08}" dt="2020-06-08T08:09:15.687" v="3755" actId="1076"/>
          <ac:spMkLst>
            <pc:docMk/>
            <pc:sldMk cId="1786830905" sldId="380"/>
            <ac:spMk id="22" creationId="{9DC84507-DC75-4EA4-9656-9286BA26F6D5}"/>
          </ac:spMkLst>
        </pc:spChg>
        <pc:spChg chg="del">
          <ac:chgData name="huyen tran" userId="2b1b1c2d15a81484" providerId="LiveId" clId="{C03ACD98-46EB-4DAD-9AE5-9A7F0F1E3A08}" dt="2020-06-08T08:08:42.029" v="3705" actId="478"/>
          <ac:spMkLst>
            <pc:docMk/>
            <pc:sldMk cId="1786830905" sldId="380"/>
            <ac:spMk id="34" creationId="{00000000-0000-0000-0000-000000000000}"/>
          </ac:spMkLst>
        </pc:spChg>
      </pc:sldChg>
      <pc:sldChg chg="addSp delSp modSp add del">
        <pc:chgData name="huyen tran" userId="2b1b1c2d15a81484" providerId="LiveId" clId="{C03ACD98-46EB-4DAD-9AE5-9A7F0F1E3A08}" dt="2020-06-08T10:34:47.908" v="5838" actId="2696"/>
        <pc:sldMkLst>
          <pc:docMk/>
          <pc:sldMk cId="4170248206" sldId="381"/>
        </pc:sldMkLst>
        <pc:spChg chg="add del">
          <ac:chgData name="huyen tran" userId="2b1b1c2d15a81484" providerId="LiveId" clId="{C03ACD98-46EB-4DAD-9AE5-9A7F0F1E3A08}" dt="2020-06-08T07:44:39.774" v="3695" actId="478"/>
          <ac:spMkLst>
            <pc:docMk/>
            <pc:sldMk cId="4170248206" sldId="381"/>
            <ac:spMk id="5" creationId="{A70EB0E6-1E98-4D36-BBBC-4919085ED215}"/>
          </ac:spMkLst>
        </pc:spChg>
        <pc:spChg chg="del">
          <ac:chgData name="huyen tran" userId="2b1b1c2d15a81484" providerId="LiveId" clId="{C03ACD98-46EB-4DAD-9AE5-9A7F0F1E3A08}" dt="2020-06-08T07:23:51.344" v="2293" actId="478"/>
          <ac:spMkLst>
            <pc:docMk/>
            <pc:sldMk cId="4170248206" sldId="381"/>
            <ac:spMk id="6" creationId="{792BCAE3-B90B-47ED-8E3D-8CCF903E1091}"/>
          </ac:spMkLst>
        </pc:spChg>
        <pc:spChg chg="mod">
          <ac:chgData name="huyen tran" userId="2b1b1c2d15a81484" providerId="LiveId" clId="{C03ACD98-46EB-4DAD-9AE5-9A7F0F1E3A08}" dt="2020-06-08T07:23:46.088" v="2292" actId="20577"/>
          <ac:spMkLst>
            <pc:docMk/>
            <pc:sldMk cId="4170248206" sldId="381"/>
            <ac:spMk id="34" creationId="{00000000-0000-0000-0000-000000000000}"/>
          </ac:spMkLst>
        </pc:spChg>
      </pc:sldChg>
      <pc:sldChg chg="addSp delSp modSp add">
        <pc:chgData name="huyen tran" userId="2b1b1c2d15a81484" providerId="LiveId" clId="{C03ACD98-46EB-4DAD-9AE5-9A7F0F1E3A08}" dt="2020-06-09T03:06:08.744" v="7647" actId="1076"/>
        <pc:sldMkLst>
          <pc:docMk/>
          <pc:sldMk cId="3195412742" sldId="382"/>
        </pc:sldMkLst>
        <pc:spChg chg="del">
          <ac:chgData name="huyen tran" userId="2b1b1c2d15a81484" providerId="LiveId" clId="{C03ACD98-46EB-4DAD-9AE5-9A7F0F1E3A08}" dt="2020-06-08T07:24:18.816" v="2329" actId="478"/>
          <ac:spMkLst>
            <pc:docMk/>
            <pc:sldMk cId="3195412742" sldId="382"/>
            <ac:spMk id="5" creationId="{A70EB0E6-1E98-4D36-BBBC-4919085ED215}"/>
          </ac:spMkLst>
        </pc:spChg>
        <pc:spChg chg="del">
          <ac:chgData name="huyen tran" userId="2b1b1c2d15a81484" providerId="LiveId" clId="{C03ACD98-46EB-4DAD-9AE5-9A7F0F1E3A08}" dt="2020-06-08T07:24:18.816" v="2329" actId="478"/>
          <ac:spMkLst>
            <pc:docMk/>
            <pc:sldMk cId="3195412742" sldId="382"/>
            <ac:spMk id="6" creationId="{792BCAE3-B90B-47ED-8E3D-8CCF903E1091}"/>
          </ac:spMkLst>
        </pc:spChg>
        <pc:spChg chg="add mod">
          <ac:chgData name="huyen tran" userId="2b1b1c2d15a81484" providerId="LiveId" clId="{C03ACD98-46EB-4DAD-9AE5-9A7F0F1E3A08}" dt="2020-06-08T08:23:25.669" v="3778" actId="1037"/>
          <ac:spMkLst>
            <pc:docMk/>
            <pc:sldMk cId="3195412742" sldId="382"/>
            <ac:spMk id="7" creationId="{A5FCF13E-CA0F-4CBC-B88B-F07036CB6E99}"/>
          </ac:spMkLst>
        </pc:spChg>
        <pc:spChg chg="add mod">
          <ac:chgData name="huyen tran" userId="2b1b1c2d15a81484" providerId="LiveId" clId="{C03ACD98-46EB-4DAD-9AE5-9A7F0F1E3A08}" dt="2020-06-08T08:23:33.677" v="3781" actId="1037"/>
          <ac:spMkLst>
            <pc:docMk/>
            <pc:sldMk cId="3195412742" sldId="382"/>
            <ac:spMk id="8" creationId="{E80E6DE2-A807-4DE8-8430-0F887E70A249}"/>
          </ac:spMkLst>
        </pc:spChg>
        <pc:spChg chg="add mod">
          <ac:chgData name="huyen tran" userId="2b1b1c2d15a81484" providerId="LiveId" clId="{C03ACD98-46EB-4DAD-9AE5-9A7F0F1E3A08}" dt="2020-06-08T08:23:25.669" v="3778" actId="1037"/>
          <ac:spMkLst>
            <pc:docMk/>
            <pc:sldMk cId="3195412742" sldId="382"/>
            <ac:spMk id="9" creationId="{F2D6C53C-D2B9-4425-8BF9-CC97863F3BCA}"/>
          </ac:spMkLst>
        </pc:spChg>
        <pc:spChg chg="add mod">
          <ac:chgData name="huyen tran" userId="2b1b1c2d15a81484" providerId="LiveId" clId="{C03ACD98-46EB-4DAD-9AE5-9A7F0F1E3A08}" dt="2020-06-08T08:23:33.677" v="3781" actId="1037"/>
          <ac:spMkLst>
            <pc:docMk/>
            <pc:sldMk cId="3195412742" sldId="382"/>
            <ac:spMk id="10" creationId="{B8018D57-9CC9-49C4-8E82-EA31AAFDDC82}"/>
          </ac:spMkLst>
        </pc:spChg>
        <pc:spChg chg="add mod">
          <ac:chgData name="huyen tran" userId="2b1b1c2d15a81484" providerId="LiveId" clId="{C03ACD98-46EB-4DAD-9AE5-9A7F0F1E3A08}" dt="2020-06-09T03:01:19.921" v="7593" actId="1076"/>
          <ac:spMkLst>
            <pc:docMk/>
            <pc:sldMk cId="3195412742" sldId="382"/>
            <ac:spMk id="11" creationId="{5E1A8650-85DB-4B8F-9749-B205914A12D1}"/>
          </ac:spMkLst>
        </pc:spChg>
        <pc:spChg chg="add mod">
          <ac:chgData name="huyen tran" userId="2b1b1c2d15a81484" providerId="LiveId" clId="{C03ACD98-46EB-4DAD-9AE5-9A7F0F1E3A08}" dt="2020-06-09T03:01:19.921" v="7593" actId="1076"/>
          <ac:spMkLst>
            <pc:docMk/>
            <pc:sldMk cId="3195412742" sldId="382"/>
            <ac:spMk id="12" creationId="{2AE4C5A5-79CD-4811-8B4C-33B03A688ECB}"/>
          </ac:spMkLst>
        </pc:spChg>
        <pc:spChg chg="add mod">
          <ac:chgData name="huyen tran" userId="2b1b1c2d15a81484" providerId="LiveId" clId="{C03ACD98-46EB-4DAD-9AE5-9A7F0F1E3A08}" dt="2020-06-09T03:01:19.921" v="7593" actId="1076"/>
          <ac:spMkLst>
            <pc:docMk/>
            <pc:sldMk cId="3195412742" sldId="382"/>
            <ac:spMk id="13" creationId="{2068623B-E9EB-4AFA-9408-98B708A52E96}"/>
          </ac:spMkLst>
        </pc:spChg>
        <pc:spChg chg="add mod">
          <ac:chgData name="huyen tran" userId="2b1b1c2d15a81484" providerId="LiveId" clId="{C03ACD98-46EB-4DAD-9AE5-9A7F0F1E3A08}" dt="2020-06-09T03:01:19.921" v="7593" actId="1076"/>
          <ac:spMkLst>
            <pc:docMk/>
            <pc:sldMk cId="3195412742" sldId="382"/>
            <ac:spMk id="14" creationId="{BA0822C2-A4E1-46E9-AA42-89F9AE09AFDA}"/>
          </ac:spMkLst>
        </pc:spChg>
        <pc:spChg chg="add mod">
          <ac:chgData name="huyen tran" userId="2b1b1c2d15a81484" providerId="LiveId" clId="{C03ACD98-46EB-4DAD-9AE5-9A7F0F1E3A08}" dt="2020-06-09T03:01:19.921" v="7593" actId="1076"/>
          <ac:spMkLst>
            <pc:docMk/>
            <pc:sldMk cId="3195412742" sldId="382"/>
            <ac:spMk id="15" creationId="{6401B888-0E22-4EEA-891E-E836A993918A}"/>
          </ac:spMkLst>
        </pc:spChg>
        <pc:spChg chg="add mod">
          <ac:chgData name="huyen tran" userId="2b1b1c2d15a81484" providerId="LiveId" clId="{C03ACD98-46EB-4DAD-9AE5-9A7F0F1E3A08}" dt="2020-06-09T03:01:19.921" v="7593" actId="1076"/>
          <ac:spMkLst>
            <pc:docMk/>
            <pc:sldMk cId="3195412742" sldId="382"/>
            <ac:spMk id="16" creationId="{8C36F8AD-55C8-40A1-99D1-786B861A2632}"/>
          </ac:spMkLst>
        </pc:spChg>
        <pc:spChg chg="add mod">
          <ac:chgData name="huyen tran" userId="2b1b1c2d15a81484" providerId="LiveId" clId="{C03ACD98-46EB-4DAD-9AE5-9A7F0F1E3A08}" dt="2020-06-09T03:01:19.921" v="7593" actId="1076"/>
          <ac:spMkLst>
            <pc:docMk/>
            <pc:sldMk cId="3195412742" sldId="382"/>
            <ac:spMk id="17" creationId="{1B1EFF98-C128-4290-A987-4AEB84D6B366}"/>
          </ac:spMkLst>
        </pc:spChg>
        <pc:spChg chg="add mod">
          <ac:chgData name="huyen tran" userId="2b1b1c2d15a81484" providerId="LiveId" clId="{C03ACD98-46EB-4DAD-9AE5-9A7F0F1E3A08}" dt="2020-06-09T03:01:19.921" v="7593" actId="1076"/>
          <ac:spMkLst>
            <pc:docMk/>
            <pc:sldMk cId="3195412742" sldId="382"/>
            <ac:spMk id="18" creationId="{01AA9792-C984-4290-BA6D-508D1E5384E5}"/>
          </ac:spMkLst>
        </pc:spChg>
        <pc:spChg chg="add mod">
          <ac:chgData name="huyen tran" userId="2b1b1c2d15a81484" providerId="LiveId" clId="{C03ACD98-46EB-4DAD-9AE5-9A7F0F1E3A08}" dt="2020-06-09T03:01:19.921" v="7593" actId="1076"/>
          <ac:spMkLst>
            <pc:docMk/>
            <pc:sldMk cId="3195412742" sldId="382"/>
            <ac:spMk id="19" creationId="{61383D44-EFDD-4CA5-BD00-E5A3D4191B45}"/>
          </ac:spMkLst>
        </pc:spChg>
        <pc:spChg chg="add mod">
          <ac:chgData name="huyen tran" userId="2b1b1c2d15a81484" providerId="LiveId" clId="{C03ACD98-46EB-4DAD-9AE5-9A7F0F1E3A08}" dt="2020-06-09T03:01:19.921" v="7593" actId="1076"/>
          <ac:spMkLst>
            <pc:docMk/>
            <pc:sldMk cId="3195412742" sldId="382"/>
            <ac:spMk id="20" creationId="{5FDD5A34-8D44-4D7D-9E24-1FC3B105B3B8}"/>
          </ac:spMkLst>
        </pc:spChg>
        <pc:spChg chg="add mod">
          <ac:chgData name="huyen tran" userId="2b1b1c2d15a81484" providerId="LiveId" clId="{C03ACD98-46EB-4DAD-9AE5-9A7F0F1E3A08}" dt="2020-06-09T03:01:19.921" v="7593" actId="1076"/>
          <ac:spMkLst>
            <pc:docMk/>
            <pc:sldMk cId="3195412742" sldId="382"/>
            <ac:spMk id="21" creationId="{E9AD29B9-6B9B-4A12-BFD8-88F14C126426}"/>
          </ac:spMkLst>
        </pc:spChg>
        <pc:spChg chg="add mod">
          <ac:chgData name="huyen tran" userId="2b1b1c2d15a81484" providerId="LiveId" clId="{C03ACD98-46EB-4DAD-9AE5-9A7F0F1E3A08}" dt="2020-06-09T03:01:19.921" v="7593" actId="1076"/>
          <ac:spMkLst>
            <pc:docMk/>
            <pc:sldMk cId="3195412742" sldId="382"/>
            <ac:spMk id="22" creationId="{F48813F2-9853-4F92-9C6B-D1C2A56361C1}"/>
          </ac:spMkLst>
        </pc:spChg>
        <pc:spChg chg="add mod">
          <ac:chgData name="huyen tran" userId="2b1b1c2d15a81484" providerId="LiveId" clId="{C03ACD98-46EB-4DAD-9AE5-9A7F0F1E3A08}" dt="2020-06-09T03:01:19.921" v="7593" actId="1076"/>
          <ac:spMkLst>
            <pc:docMk/>
            <pc:sldMk cId="3195412742" sldId="382"/>
            <ac:spMk id="23" creationId="{9D59A1B8-637C-4012-9EE4-2FADFA612DAB}"/>
          </ac:spMkLst>
        </pc:spChg>
        <pc:spChg chg="add mod">
          <ac:chgData name="huyen tran" userId="2b1b1c2d15a81484" providerId="LiveId" clId="{C03ACD98-46EB-4DAD-9AE5-9A7F0F1E3A08}" dt="2020-06-09T03:01:19.921" v="7593" actId="1076"/>
          <ac:spMkLst>
            <pc:docMk/>
            <pc:sldMk cId="3195412742" sldId="382"/>
            <ac:spMk id="24" creationId="{613D3B2D-45FC-4EF6-9B3D-9A8C7904D807}"/>
          </ac:spMkLst>
        </pc:spChg>
        <pc:spChg chg="add mod">
          <ac:chgData name="huyen tran" userId="2b1b1c2d15a81484" providerId="LiveId" clId="{C03ACD98-46EB-4DAD-9AE5-9A7F0F1E3A08}" dt="2020-06-09T03:01:19.921" v="7593" actId="1076"/>
          <ac:spMkLst>
            <pc:docMk/>
            <pc:sldMk cId="3195412742" sldId="382"/>
            <ac:spMk id="25" creationId="{61F55EF5-5787-47C3-B20B-0FE56AE1F7B0}"/>
          </ac:spMkLst>
        </pc:spChg>
        <pc:spChg chg="add mod">
          <ac:chgData name="huyen tran" userId="2b1b1c2d15a81484" providerId="LiveId" clId="{C03ACD98-46EB-4DAD-9AE5-9A7F0F1E3A08}" dt="2020-06-09T03:01:19.921" v="7593" actId="1076"/>
          <ac:spMkLst>
            <pc:docMk/>
            <pc:sldMk cId="3195412742" sldId="382"/>
            <ac:spMk id="26" creationId="{51665D60-B0A6-4FD2-B6F2-AE3B112115FA}"/>
          </ac:spMkLst>
        </pc:spChg>
        <pc:spChg chg="add mod">
          <ac:chgData name="huyen tran" userId="2b1b1c2d15a81484" providerId="LiveId" clId="{C03ACD98-46EB-4DAD-9AE5-9A7F0F1E3A08}" dt="2020-06-09T03:01:19.921" v="7593" actId="1076"/>
          <ac:spMkLst>
            <pc:docMk/>
            <pc:sldMk cId="3195412742" sldId="382"/>
            <ac:spMk id="27" creationId="{3A9B5B75-4181-46FF-9287-DE3BE31EF489}"/>
          </ac:spMkLst>
        </pc:spChg>
        <pc:spChg chg="add mod">
          <ac:chgData name="huyen tran" userId="2b1b1c2d15a81484" providerId="LiveId" clId="{C03ACD98-46EB-4DAD-9AE5-9A7F0F1E3A08}" dt="2020-06-09T03:05:36.696" v="7636"/>
          <ac:spMkLst>
            <pc:docMk/>
            <pc:sldMk cId="3195412742" sldId="382"/>
            <ac:spMk id="29" creationId="{9FB25677-50FE-4EDD-8EE4-6F2FC606CFFE}"/>
          </ac:spMkLst>
        </pc:spChg>
        <pc:spChg chg="add del">
          <ac:chgData name="huyen tran" userId="2b1b1c2d15a81484" providerId="LiveId" clId="{C03ACD98-46EB-4DAD-9AE5-9A7F0F1E3A08}" dt="2020-06-09T03:04:35.303" v="7621" actId="478"/>
          <ac:spMkLst>
            <pc:docMk/>
            <pc:sldMk cId="3195412742" sldId="382"/>
            <ac:spMk id="30" creationId="{01850D75-7CBB-4D20-A78A-8AF2AB41863C}"/>
          </ac:spMkLst>
        </pc:spChg>
        <pc:spChg chg="add del">
          <ac:chgData name="huyen tran" userId="2b1b1c2d15a81484" providerId="LiveId" clId="{C03ACD98-46EB-4DAD-9AE5-9A7F0F1E3A08}" dt="2020-06-09T03:02:56.862" v="7598" actId="478"/>
          <ac:spMkLst>
            <pc:docMk/>
            <pc:sldMk cId="3195412742" sldId="382"/>
            <ac:spMk id="31" creationId="{AD9285C4-A74C-473D-9CE2-AA7F1A93F2F4}"/>
          </ac:spMkLst>
        </pc:spChg>
        <pc:spChg chg="add mod">
          <ac:chgData name="huyen tran" userId="2b1b1c2d15a81484" providerId="LiveId" clId="{C03ACD98-46EB-4DAD-9AE5-9A7F0F1E3A08}" dt="2020-06-09T03:04:20.748" v="7617" actId="108"/>
          <ac:spMkLst>
            <pc:docMk/>
            <pc:sldMk cId="3195412742" sldId="382"/>
            <ac:spMk id="32" creationId="{F8C0F7DF-B3E2-4DEC-8BC8-EAF2DEDF7087}"/>
          </ac:spMkLst>
        </pc:spChg>
        <pc:spChg chg="add del">
          <ac:chgData name="huyen tran" userId="2b1b1c2d15a81484" providerId="LiveId" clId="{C03ACD98-46EB-4DAD-9AE5-9A7F0F1E3A08}" dt="2020-06-09T03:05:58.423" v="7644" actId="478"/>
          <ac:spMkLst>
            <pc:docMk/>
            <pc:sldMk cId="3195412742" sldId="382"/>
            <ac:spMk id="33" creationId="{9915DC43-1DF4-4AE8-9F55-2663663F9B53}"/>
          </ac:spMkLst>
        </pc:spChg>
        <pc:spChg chg="mod">
          <ac:chgData name="huyen tran" userId="2b1b1c2d15a81484" providerId="LiveId" clId="{C03ACD98-46EB-4DAD-9AE5-9A7F0F1E3A08}" dt="2020-06-08T07:24:15.209" v="2328" actId="20577"/>
          <ac:spMkLst>
            <pc:docMk/>
            <pc:sldMk cId="3195412742" sldId="382"/>
            <ac:spMk id="34" creationId="{00000000-0000-0000-0000-000000000000}"/>
          </ac:spMkLst>
        </pc:spChg>
        <pc:spChg chg="add mod">
          <ac:chgData name="huyen tran" userId="2b1b1c2d15a81484" providerId="LiveId" clId="{C03ACD98-46EB-4DAD-9AE5-9A7F0F1E3A08}" dt="2020-06-09T03:06:02.512" v="7645" actId="1076"/>
          <ac:spMkLst>
            <pc:docMk/>
            <pc:sldMk cId="3195412742" sldId="382"/>
            <ac:spMk id="35" creationId="{903C27FB-0BE7-4F03-970E-5700461B4452}"/>
          </ac:spMkLst>
        </pc:spChg>
        <pc:spChg chg="add">
          <ac:chgData name="huyen tran" userId="2b1b1c2d15a81484" providerId="LiveId" clId="{C03ACD98-46EB-4DAD-9AE5-9A7F0F1E3A08}" dt="2020-06-09T03:01:29.329" v="7594"/>
          <ac:spMkLst>
            <pc:docMk/>
            <pc:sldMk cId="3195412742" sldId="382"/>
            <ac:spMk id="37" creationId="{FB5F48B9-2CA5-4180-A989-9B096F61A914}"/>
          </ac:spMkLst>
        </pc:spChg>
        <pc:spChg chg="add del">
          <ac:chgData name="huyen tran" userId="2b1b1c2d15a81484" providerId="LiveId" clId="{C03ACD98-46EB-4DAD-9AE5-9A7F0F1E3A08}" dt="2020-06-09T03:05:52.406" v="7641" actId="478"/>
          <ac:spMkLst>
            <pc:docMk/>
            <pc:sldMk cId="3195412742" sldId="382"/>
            <ac:spMk id="38" creationId="{AD63E1A2-81A4-4022-B73D-91EF954001AA}"/>
          </ac:spMkLst>
        </pc:spChg>
        <pc:spChg chg="add del mod">
          <ac:chgData name="huyen tran" userId="2b1b1c2d15a81484" providerId="LiveId" clId="{C03ACD98-46EB-4DAD-9AE5-9A7F0F1E3A08}" dt="2020-06-09T03:06:05.608" v="7646" actId="14100"/>
          <ac:spMkLst>
            <pc:docMk/>
            <pc:sldMk cId="3195412742" sldId="382"/>
            <ac:spMk id="39" creationId="{37C24B00-F2E0-4C1C-9FF3-A852C1C0F6FA}"/>
          </ac:spMkLst>
        </pc:spChg>
        <pc:spChg chg="add mod">
          <ac:chgData name="huyen tran" userId="2b1b1c2d15a81484" providerId="LiveId" clId="{C03ACD98-46EB-4DAD-9AE5-9A7F0F1E3A08}" dt="2020-06-09T03:06:08.744" v="7647" actId="1076"/>
          <ac:spMkLst>
            <pc:docMk/>
            <pc:sldMk cId="3195412742" sldId="382"/>
            <ac:spMk id="40" creationId="{AE1E5A75-43A6-40D0-8F2B-4CBCE2F3D567}"/>
          </ac:spMkLst>
        </pc:spChg>
        <pc:spChg chg="add del">
          <ac:chgData name="huyen tran" userId="2b1b1c2d15a81484" providerId="LiveId" clId="{C03ACD98-46EB-4DAD-9AE5-9A7F0F1E3A08}" dt="2020-06-09T03:05:46.550" v="7637" actId="478"/>
          <ac:spMkLst>
            <pc:docMk/>
            <pc:sldMk cId="3195412742" sldId="382"/>
            <ac:spMk id="41" creationId="{36821318-1FB8-486D-AE5B-0E53CA8510AC}"/>
          </ac:spMkLst>
        </pc:spChg>
        <pc:spChg chg="add del">
          <ac:chgData name="huyen tran" userId="2b1b1c2d15a81484" providerId="LiveId" clId="{C03ACD98-46EB-4DAD-9AE5-9A7F0F1E3A08}" dt="2020-06-09T03:05:47.950" v="7638" actId="478"/>
          <ac:spMkLst>
            <pc:docMk/>
            <pc:sldMk cId="3195412742" sldId="382"/>
            <ac:spMk id="42" creationId="{4273FE45-6408-4E12-8A8A-5F07C87BF3C6}"/>
          </ac:spMkLst>
        </pc:spChg>
        <pc:picChg chg="add del mod">
          <ac:chgData name="huyen tran" userId="2b1b1c2d15a81484" providerId="LiveId" clId="{C03ACD98-46EB-4DAD-9AE5-9A7F0F1E3A08}" dt="2020-06-08T08:23:03.621" v="3765" actId="478"/>
          <ac:picMkLst>
            <pc:docMk/>
            <pc:sldMk cId="3195412742" sldId="382"/>
            <ac:picMk id="5" creationId="{6BBC2405-97E3-4485-9BBE-8F34B9DD776E}"/>
          </ac:picMkLst>
        </pc:picChg>
        <pc:picChg chg="add mod">
          <ac:chgData name="huyen tran" userId="2b1b1c2d15a81484" providerId="LiveId" clId="{C03ACD98-46EB-4DAD-9AE5-9A7F0F1E3A08}" dt="2020-06-09T02:41:12.665" v="7147" actId="1076"/>
          <ac:picMkLst>
            <pc:docMk/>
            <pc:sldMk cId="3195412742" sldId="382"/>
            <ac:picMk id="6" creationId="{09A04E80-E934-4290-BBC5-BC30E9A035B1}"/>
          </ac:picMkLst>
        </pc:picChg>
        <pc:picChg chg="add del mod">
          <ac:chgData name="huyen tran" userId="2b1b1c2d15a81484" providerId="LiveId" clId="{C03ACD98-46EB-4DAD-9AE5-9A7F0F1E3A08}" dt="2020-06-08T10:33:57.788" v="5834" actId="478"/>
          <ac:picMkLst>
            <pc:docMk/>
            <pc:sldMk cId="3195412742" sldId="382"/>
            <ac:picMk id="28" creationId="{BD38FAF3-ADAF-4A95-A4B4-41FCB7FF770A}"/>
          </ac:picMkLst>
        </pc:picChg>
        <pc:picChg chg="add del">
          <ac:chgData name="huyen tran" userId="2b1b1c2d15a81484" providerId="LiveId" clId="{C03ACD98-46EB-4DAD-9AE5-9A7F0F1E3A08}" dt="2020-06-09T03:05:55.446" v="7643" actId="478"/>
          <ac:picMkLst>
            <pc:docMk/>
            <pc:sldMk cId="3195412742" sldId="382"/>
            <ac:picMk id="28" creationId="{EECC61A7-CD0C-42E7-B94B-CD9818F52F73}"/>
          </ac:picMkLst>
        </pc:picChg>
      </pc:sldChg>
      <pc:sldChg chg="add del">
        <pc:chgData name="huyen tran" userId="2b1b1c2d15a81484" providerId="LiveId" clId="{C03ACD98-46EB-4DAD-9AE5-9A7F0F1E3A08}" dt="2020-06-08T07:24:29.244" v="2331" actId="2696"/>
        <pc:sldMkLst>
          <pc:docMk/>
          <pc:sldMk cId="1242613030" sldId="383"/>
        </pc:sldMkLst>
      </pc:sldChg>
      <pc:sldChg chg="addSp delSp modSp add">
        <pc:chgData name="huyen tran" userId="2b1b1c2d15a81484" providerId="LiveId" clId="{C03ACD98-46EB-4DAD-9AE5-9A7F0F1E3A08}" dt="2020-06-09T03:00:39.072" v="7592" actId="1076"/>
        <pc:sldMkLst>
          <pc:docMk/>
          <pc:sldMk cId="1172611288" sldId="384"/>
        </pc:sldMkLst>
        <pc:spChg chg="add mod">
          <ac:chgData name="huyen tran" userId="2b1b1c2d15a81484" providerId="LiveId" clId="{C03ACD98-46EB-4DAD-9AE5-9A7F0F1E3A08}" dt="2020-06-09T03:00:30.585" v="7591" actId="1076"/>
          <ac:spMkLst>
            <pc:docMk/>
            <pc:sldMk cId="1172611288" sldId="384"/>
            <ac:spMk id="7" creationId="{ADB3591B-C32F-4212-8E61-509495C7E65C}"/>
          </ac:spMkLst>
        </pc:spChg>
        <pc:spChg chg="add mod">
          <ac:chgData name="huyen tran" userId="2b1b1c2d15a81484" providerId="LiveId" clId="{C03ACD98-46EB-4DAD-9AE5-9A7F0F1E3A08}" dt="2020-06-09T03:00:30.585" v="7591" actId="1076"/>
          <ac:spMkLst>
            <pc:docMk/>
            <pc:sldMk cId="1172611288" sldId="384"/>
            <ac:spMk id="8" creationId="{74C38D7C-6FCA-485B-B232-B74E541A0453}"/>
          </ac:spMkLst>
        </pc:spChg>
        <pc:spChg chg="add mod">
          <ac:chgData name="huyen tran" userId="2b1b1c2d15a81484" providerId="LiveId" clId="{C03ACD98-46EB-4DAD-9AE5-9A7F0F1E3A08}" dt="2020-06-09T03:00:30.585" v="7591" actId="1076"/>
          <ac:spMkLst>
            <pc:docMk/>
            <pc:sldMk cId="1172611288" sldId="384"/>
            <ac:spMk id="9" creationId="{BB0ADE46-9878-4D1A-B7DE-92DC1BEDB382}"/>
          </ac:spMkLst>
        </pc:spChg>
        <pc:spChg chg="add mod">
          <ac:chgData name="huyen tran" userId="2b1b1c2d15a81484" providerId="LiveId" clId="{C03ACD98-46EB-4DAD-9AE5-9A7F0F1E3A08}" dt="2020-06-09T03:00:30.585" v="7591" actId="1076"/>
          <ac:spMkLst>
            <pc:docMk/>
            <pc:sldMk cId="1172611288" sldId="384"/>
            <ac:spMk id="10" creationId="{649A1A88-B7B5-4EDE-B338-53EA60EF4594}"/>
          </ac:spMkLst>
        </pc:spChg>
        <pc:spChg chg="add mod">
          <ac:chgData name="huyen tran" userId="2b1b1c2d15a81484" providerId="LiveId" clId="{C03ACD98-46EB-4DAD-9AE5-9A7F0F1E3A08}" dt="2020-06-09T03:00:30.585" v="7591" actId="1076"/>
          <ac:spMkLst>
            <pc:docMk/>
            <pc:sldMk cId="1172611288" sldId="384"/>
            <ac:spMk id="11" creationId="{7EA33004-F5F7-4F34-ADBE-40E6D19A97F6}"/>
          </ac:spMkLst>
        </pc:spChg>
        <pc:spChg chg="add mod">
          <ac:chgData name="huyen tran" userId="2b1b1c2d15a81484" providerId="LiveId" clId="{C03ACD98-46EB-4DAD-9AE5-9A7F0F1E3A08}" dt="2020-06-09T03:00:30.585" v="7591" actId="1076"/>
          <ac:spMkLst>
            <pc:docMk/>
            <pc:sldMk cId="1172611288" sldId="384"/>
            <ac:spMk id="12" creationId="{B5615E8C-CEAB-4ADB-A101-E525DD61B6D1}"/>
          </ac:spMkLst>
        </pc:spChg>
        <pc:spChg chg="add mod">
          <ac:chgData name="huyen tran" userId="2b1b1c2d15a81484" providerId="LiveId" clId="{C03ACD98-46EB-4DAD-9AE5-9A7F0F1E3A08}" dt="2020-06-09T03:00:30.585" v="7591" actId="1076"/>
          <ac:spMkLst>
            <pc:docMk/>
            <pc:sldMk cId="1172611288" sldId="384"/>
            <ac:spMk id="13" creationId="{AC17D7F1-126C-4E2C-B13D-4C5C65E96B8E}"/>
          </ac:spMkLst>
        </pc:spChg>
        <pc:spChg chg="add mod">
          <ac:chgData name="huyen tran" userId="2b1b1c2d15a81484" providerId="LiveId" clId="{C03ACD98-46EB-4DAD-9AE5-9A7F0F1E3A08}" dt="2020-06-09T03:00:30.585" v="7591" actId="1076"/>
          <ac:spMkLst>
            <pc:docMk/>
            <pc:sldMk cId="1172611288" sldId="384"/>
            <ac:spMk id="14" creationId="{CA380131-C6CC-472A-A3FA-F9F69EDCC516}"/>
          </ac:spMkLst>
        </pc:spChg>
        <pc:spChg chg="add mod">
          <ac:chgData name="huyen tran" userId="2b1b1c2d15a81484" providerId="LiveId" clId="{C03ACD98-46EB-4DAD-9AE5-9A7F0F1E3A08}" dt="2020-06-09T03:00:30.585" v="7591" actId="1076"/>
          <ac:spMkLst>
            <pc:docMk/>
            <pc:sldMk cId="1172611288" sldId="384"/>
            <ac:spMk id="15" creationId="{7DC1694A-A236-4F40-8B9D-D07EA2EA0B07}"/>
          </ac:spMkLst>
        </pc:spChg>
        <pc:spChg chg="add mod">
          <ac:chgData name="huyen tran" userId="2b1b1c2d15a81484" providerId="LiveId" clId="{C03ACD98-46EB-4DAD-9AE5-9A7F0F1E3A08}" dt="2020-06-09T03:00:30.585" v="7591" actId="1076"/>
          <ac:spMkLst>
            <pc:docMk/>
            <pc:sldMk cId="1172611288" sldId="384"/>
            <ac:spMk id="16" creationId="{0026D5A8-6BCF-4472-B647-881A6EA337DA}"/>
          </ac:spMkLst>
        </pc:spChg>
        <pc:spChg chg="add mod">
          <ac:chgData name="huyen tran" userId="2b1b1c2d15a81484" providerId="LiveId" clId="{C03ACD98-46EB-4DAD-9AE5-9A7F0F1E3A08}" dt="2020-06-09T03:00:30.585" v="7591" actId="1076"/>
          <ac:spMkLst>
            <pc:docMk/>
            <pc:sldMk cId="1172611288" sldId="384"/>
            <ac:spMk id="17" creationId="{6DB2ADB8-B5DA-4D67-89AE-2EE7FFD0EB64}"/>
          </ac:spMkLst>
        </pc:spChg>
        <pc:spChg chg="add mod">
          <ac:chgData name="huyen tran" userId="2b1b1c2d15a81484" providerId="LiveId" clId="{C03ACD98-46EB-4DAD-9AE5-9A7F0F1E3A08}" dt="2020-06-09T03:00:30.585" v="7591" actId="1076"/>
          <ac:spMkLst>
            <pc:docMk/>
            <pc:sldMk cId="1172611288" sldId="384"/>
            <ac:spMk id="18" creationId="{1A7BC7A6-83C2-4F4B-B54A-86DF64EAD936}"/>
          </ac:spMkLst>
        </pc:spChg>
        <pc:spChg chg="add mod">
          <ac:chgData name="huyen tran" userId="2b1b1c2d15a81484" providerId="LiveId" clId="{C03ACD98-46EB-4DAD-9AE5-9A7F0F1E3A08}" dt="2020-06-09T03:00:39.072" v="7592" actId="1076"/>
          <ac:spMkLst>
            <pc:docMk/>
            <pc:sldMk cId="1172611288" sldId="384"/>
            <ac:spMk id="20" creationId="{AA2D9D8A-8631-4CAE-966B-D13EAD2B57A5}"/>
          </ac:spMkLst>
        </pc:spChg>
        <pc:spChg chg="add mod">
          <ac:chgData name="huyen tran" userId="2b1b1c2d15a81484" providerId="LiveId" clId="{C03ACD98-46EB-4DAD-9AE5-9A7F0F1E3A08}" dt="2020-06-09T03:00:39.072" v="7592" actId="1076"/>
          <ac:spMkLst>
            <pc:docMk/>
            <pc:sldMk cId="1172611288" sldId="384"/>
            <ac:spMk id="21" creationId="{2FA5C996-83AA-4877-8F90-3D2AE7B771F4}"/>
          </ac:spMkLst>
        </pc:spChg>
        <pc:spChg chg="add mod">
          <ac:chgData name="huyen tran" userId="2b1b1c2d15a81484" providerId="LiveId" clId="{C03ACD98-46EB-4DAD-9AE5-9A7F0F1E3A08}" dt="2020-06-09T03:00:39.072" v="7592" actId="1076"/>
          <ac:spMkLst>
            <pc:docMk/>
            <pc:sldMk cId="1172611288" sldId="384"/>
            <ac:spMk id="22" creationId="{E5F577D3-8C50-429F-9A01-5DC2E8342464}"/>
          </ac:spMkLst>
        </pc:spChg>
        <pc:spChg chg="add mod">
          <ac:chgData name="huyen tran" userId="2b1b1c2d15a81484" providerId="LiveId" clId="{C03ACD98-46EB-4DAD-9AE5-9A7F0F1E3A08}" dt="2020-06-09T03:00:39.072" v="7592" actId="1076"/>
          <ac:spMkLst>
            <pc:docMk/>
            <pc:sldMk cId="1172611288" sldId="384"/>
            <ac:spMk id="23" creationId="{5FA89DA4-B952-43C0-B709-5BE2DBF48886}"/>
          </ac:spMkLst>
        </pc:spChg>
        <pc:spChg chg="add mod">
          <ac:chgData name="huyen tran" userId="2b1b1c2d15a81484" providerId="LiveId" clId="{C03ACD98-46EB-4DAD-9AE5-9A7F0F1E3A08}" dt="2020-06-09T03:00:39.072" v="7592" actId="1076"/>
          <ac:spMkLst>
            <pc:docMk/>
            <pc:sldMk cId="1172611288" sldId="384"/>
            <ac:spMk id="24" creationId="{06DD9AB2-348B-4D92-89D1-2201F8DB2229}"/>
          </ac:spMkLst>
        </pc:spChg>
        <pc:spChg chg="add mod">
          <ac:chgData name="huyen tran" userId="2b1b1c2d15a81484" providerId="LiveId" clId="{C03ACD98-46EB-4DAD-9AE5-9A7F0F1E3A08}" dt="2020-06-09T03:00:39.072" v="7592" actId="1076"/>
          <ac:spMkLst>
            <pc:docMk/>
            <pc:sldMk cId="1172611288" sldId="384"/>
            <ac:spMk id="25" creationId="{543D7D1A-9320-4B41-A57B-CADEC2941941}"/>
          </ac:spMkLst>
        </pc:spChg>
        <pc:spChg chg="add mod">
          <ac:chgData name="huyen tran" userId="2b1b1c2d15a81484" providerId="LiveId" clId="{C03ACD98-46EB-4DAD-9AE5-9A7F0F1E3A08}" dt="2020-06-09T03:00:39.072" v="7592" actId="1076"/>
          <ac:spMkLst>
            <pc:docMk/>
            <pc:sldMk cId="1172611288" sldId="384"/>
            <ac:spMk id="26" creationId="{00ABC368-D347-4AF6-A5E6-1E09A1E684DD}"/>
          </ac:spMkLst>
        </pc:spChg>
        <pc:spChg chg="add mod">
          <ac:chgData name="huyen tran" userId="2b1b1c2d15a81484" providerId="LiveId" clId="{C03ACD98-46EB-4DAD-9AE5-9A7F0F1E3A08}" dt="2020-06-09T03:00:39.072" v="7592" actId="1076"/>
          <ac:spMkLst>
            <pc:docMk/>
            <pc:sldMk cId="1172611288" sldId="384"/>
            <ac:spMk id="27" creationId="{617A9EA7-DBD3-4A19-ADCD-7E1EE6557D31}"/>
          </ac:spMkLst>
        </pc:spChg>
        <pc:spChg chg="mod">
          <ac:chgData name="huyen tran" userId="2b1b1c2d15a81484" providerId="LiveId" clId="{C03ACD98-46EB-4DAD-9AE5-9A7F0F1E3A08}" dt="2020-06-08T07:24:33.459" v="2332" actId="20577"/>
          <ac:spMkLst>
            <pc:docMk/>
            <pc:sldMk cId="1172611288" sldId="384"/>
            <ac:spMk id="34" creationId="{00000000-0000-0000-0000-000000000000}"/>
          </ac:spMkLst>
        </pc:spChg>
        <pc:graphicFrameChg chg="add del mod modGraphic">
          <ac:chgData name="huyen tran" userId="2b1b1c2d15a81484" providerId="LiveId" clId="{C03ACD98-46EB-4DAD-9AE5-9A7F0F1E3A08}" dt="2020-06-08T10:34:23.966" v="5835" actId="478"/>
          <ac:graphicFrameMkLst>
            <pc:docMk/>
            <pc:sldMk cId="1172611288" sldId="384"/>
            <ac:graphicFrameMk id="19" creationId="{F79C3FD6-CF21-452E-A38A-BB70EF8E7272}"/>
          </ac:graphicFrameMkLst>
        </pc:graphicFrameChg>
        <pc:picChg chg="add mod">
          <ac:chgData name="huyen tran" userId="2b1b1c2d15a81484" providerId="LiveId" clId="{C03ACD98-46EB-4DAD-9AE5-9A7F0F1E3A08}" dt="2020-06-08T10:35:29.182" v="5840" actId="14100"/>
          <ac:picMkLst>
            <pc:docMk/>
            <pc:sldMk cId="1172611288" sldId="384"/>
            <ac:picMk id="5" creationId="{33B16368-3DEC-4130-9282-E9A9C848DA62}"/>
          </ac:picMkLst>
        </pc:picChg>
        <pc:picChg chg="add mod">
          <ac:chgData name="huyen tran" userId="2b1b1c2d15a81484" providerId="LiveId" clId="{C03ACD98-46EB-4DAD-9AE5-9A7F0F1E3A08}" dt="2020-06-09T03:00:30.585" v="7591" actId="1076"/>
          <ac:picMkLst>
            <pc:docMk/>
            <pc:sldMk cId="1172611288" sldId="384"/>
            <ac:picMk id="6" creationId="{D59BD6CB-9D4E-4FE4-A93F-5EC3A450CCA7}"/>
          </ac:picMkLst>
        </pc:picChg>
      </pc:sldChg>
      <pc:sldChg chg="addSp modSp add">
        <pc:chgData name="huyen tran" userId="2b1b1c2d15a81484" providerId="LiveId" clId="{C03ACD98-46EB-4DAD-9AE5-9A7F0F1E3A08}" dt="2020-06-09T03:02:07.768" v="7597" actId="732"/>
        <pc:sldMkLst>
          <pc:docMk/>
          <pc:sldMk cId="900860965" sldId="385"/>
        </pc:sldMkLst>
        <pc:spChg chg="mod">
          <ac:chgData name="huyen tran" userId="2b1b1c2d15a81484" providerId="LiveId" clId="{C03ACD98-46EB-4DAD-9AE5-9A7F0F1E3A08}" dt="2020-06-08T07:24:57.276" v="2341" actId="20577"/>
          <ac:spMkLst>
            <pc:docMk/>
            <pc:sldMk cId="900860965" sldId="385"/>
            <ac:spMk id="34" creationId="{00000000-0000-0000-0000-000000000000}"/>
          </ac:spMkLst>
        </pc:spChg>
        <pc:picChg chg="add mod ord modCrop">
          <ac:chgData name="huyen tran" userId="2b1b1c2d15a81484" providerId="LiveId" clId="{C03ACD98-46EB-4DAD-9AE5-9A7F0F1E3A08}" dt="2020-06-09T03:02:07.768" v="7597" actId="732"/>
          <ac:picMkLst>
            <pc:docMk/>
            <pc:sldMk cId="900860965" sldId="385"/>
            <ac:picMk id="5" creationId="{2652E517-DE4C-49E7-B4E0-3F7CAEC6332A}"/>
          </ac:picMkLst>
        </pc:picChg>
      </pc:sldChg>
      <pc:sldChg chg="add del">
        <pc:chgData name="huyen tran" userId="2b1b1c2d15a81484" providerId="LiveId" clId="{C03ACD98-46EB-4DAD-9AE5-9A7F0F1E3A08}" dt="2020-06-08T07:25:58.814" v="2344" actId="2696"/>
        <pc:sldMkLst>
          <pc:docMk/>
          <pc:sldMk cId="3020291895" sldId="386"/>
        </pc:sldMkLst>
      </pc:sldChg>
      <pc:sldChg chg="modSp add">
        <pc:chgData name="huyen tran" userId="2b1b1c2d15a81484" providerId="LiveId" clId="{C03ACD98-46EB-4DAD-9AE5-9A7F0F1E3A08}" dt="2020-06-08T07:29:49.490" v="2704" actId="14100"/>
        <pc:sldMkLst>
          <pc:docMk/>
          <pc:sldMk cId="3467714581" sldId="387"/>
        </pc:sldMkLst>
        <pc:spChg chg="mod">
          <ac:chgData name="huyen tran" userId="2b1b1c2d15a81484" providerId="LiveId" clId="{C03ACD98-46EB-4DAD-9AE5-9A7F0F1E3A08}" dt="2020-06-08T07:29:49.490" v="2704" actId="14100"/>
          <ac:spMkLst>
            <pc:docMk/>
            <pc:sldMk cId="3467714581" sldId="387"/>
            <ac:spMk id="34" creationId="{00000000-0000-0000-0000-000000000000}"/>
          </ac:spMkLst>
        </pc:spChg>
      </pc:sldChg>
      <pc:sldChg chg="addSp delSp modSp add">
        <pc:chgData name="huyen tran" userId="2b1b1c2d15a81484" providerId="LiveId" clId="{C03ACD98-46EB-4DAD-9AE5-9A7F0F1E3A08}" dt="2020-06-09T03:16:19.124" v="7648" actId="167"/>
        <pc:sldMkLst>
          <pc:docMk/>
          <pc:sldMk cId="3940043372" sldId="388"/>
        </pc:sldMkLst>
        <pc:spChg chg="add mod">
          <ac:chgData name="huyen tran" userId="2b1b1c2d15a81484" providerId="LiveId" clId="{C03ACD98-46EB-4DAD-9AE5-9A7F0F1E3A08}" dt="2020-06-09T02:40:42.622" v="7143" actId="1037"/>
          <ac:spMkLst>
            <pc:docMk/>
            <pc:sldMk cId="3940043372" sldId="388"/>
            <ac:spMk id="5" creationId="{38FC9F71-484E-4B80-942A-D95302B6F31A}"/>
          </ac:spMkLst>
        </pc:spChg>
        <pc:spChg chg="add del mod">
          <ac:chgData name="huyen tran" userId="2b1b1c2d15a81484" providerId="LiveId" clId="{C03ACD98-46EB-4DAD-9AE5-9A7F0F1E3A08}" dt="2020-06-09T02:46:11.983" v="7153" actId="478"/>
          <ac:spMkLst>
            <pc:docMk/>
            <pc:sldMk cId="3940043372" sldId="388"/>
            <ac:spMk id="6" creationId="{8651AEA2-4C4E-4A80-BDA1-BBD0588FC4ED}"/>
          </ac:spMkLst>
        </pc:spChg>
        <pc:spChg chg="add mod">
          <ac:chgData name="huyen tran" userId="2b1b1c2d15a81484" providerId="LiveId" clId="{C03ACD98-46EB-4DAD-9AE5-9A7F0F1E3A08}" dt="2020-06-09T02:40:30.198" v="7135" actId="1037"/>
          <ac:spMkLst>
            <pc:docMk/>
            <pc:sldMk cId="3940043372" sldId="388"/>
            <ac:spMk id="8" creationId="{D38AAE52-D976-4A41-A611-B25BD6053526}"/>
          </ac:spMkLst>
        </pc:spChg>
        <pc:spChg chg="add del mod">
          <ac:chgData name="huyen tran" userId="2b1b1c2d15a81484" providerId="LiveId" clId="{C03ACD98-46EB-4DAD-9AE5-9A7F0F1E3A08}" dt="2020-06-09T02:46:11.983" v="7153" actId="478"/>
          <ac:spMkLst>
            <pc:docMk/>
            <pc:sldMk cId="3940043372" sldId="388"/>
            <ac:spMk id="10" creationId="{19EC2210-603A-4143-AB2B-DCD989EA83C1}"/>
          </ac:spMkLst>
        </pc:spChg>
        <pc:spChg chg="add del mod">
          <ac:chgData name="huyen tran" userId="2b1b1c2d15a81484" providerId="LiveId" clId="{C03ACD98-46EB-4DAD-9AE5-9A7F0F1E3A08}" dt="2020-06-09T02:46:11.983" v="7153" actId="478"/>
          <ac:spMkLst>
            <pc:docMk/>
            <pc:sldMk cId="3940043372" sldId="388"/>
            <ac:spMk id="11" creationId="{CD0A0260-79DF-4AA8-ACDA-3BF294FF9B42}"/>
          </ac:spMkLst>
        </pc:spChg>
        <pc:spChg chg="add mod">
          <ac:chgData name="huyen tran" userId="2b1b1c2d15a81484" providerId="LiveId" clId="{C03ACD98-46EB-4DAD-9AE5-9A7F0F1E3A08}" dt="2020-06-09T02:49:57.295" v="7567" actId="20577"/>
          <ac:spMkLst>
            <pc:docMk/>
            <pc:sldMk cId="3940043372" sldId="388"/>
            <ac:spMk id="12" creationId="{6A22439C-AA77-49A7-A5C8-8CB6A927287F}"/>
          </ac:spMkLst>
        </pc:spChg>
        <pc:spChg chg="add mod">
          <ac:chgData name="huyen tran" userId="2b1b1c2d15a81484" providerId="LiveId" clId="{C03ACD98-46EB-4DAD-9AE5-9A7F0F1E3A08}" dt="2020-06-09T02:50:04.368" v="7568" actId="14100"/>
          <ac:spMkLst>
            <pc:docMk/>
            <pc:sldMk cId="3940043372" sldId="388"/>
            <ac:spMk id="13" creationId="{417C3062-B61B-499D-B0AC-9E31FA264CEE}"/>
          </ac:spMkLst>
        </pc:spChg>
        <pc:spChg chg="add del mod">
          <ac:chgData name="huyen tran" userId="2b1b1c2d15a81484" providerId="LiveId" clId="{C03ACD98-46EB-4DAD-9AE5-9A7F0F1E3A08}" dt="2020-06-09T02:50:08.142" v="7569" actId="478"/>
          <ac:spMkLst>
            <pc:docMk/>
            <pc:sldMk cId="3940043372" sldId="388"/>
            <ac:spMk id="14" creationId="{F124DC4C-632E-4D37-A101-15E4A5BB971E}"/>
          </ac:spMkLst>
        </pc:spChg>
        <pc:spChg chg="add del mod">
          <ac:chgData name="huyen tran" userId="2b1b1c2d15a81484" providerId="LiveId" clId="{C03ACD98-46EB-4DAD-9AE5-9A7F0F1E3A08}" dt="2020-06-09T02:50:10.454" v="7570" actId="478"/>
          <ac:spMkLst>
            <pc:docMk/>
            <pc:sldMk cId="3940043372" sldId="388"/>
            <ac:spMk id="15" creationId="{A4AFD27C-A794-42B1-B5C5-25580D2734B3}"/>
          </ac:spMkLst>
        </pc:spChg>
        <pc:spChg chg="add del mod">
          <ac:chgData name="huyen tran" userId="2b1b1c2d15a81484" providerId="LiveId" clId="{C03ACD98-46EB-4DAD-9AE5-9A7F0F1E3A08}" dt="2020-06-09T02:50:10.454" v="7570" actId="478"/>
          <ac:spMkLst>
            <pc:docMk/>
            <pc:sldMk cId="3940043372" sldId="388"/>
            <ac:spMk id="16" creationId="{861DC519-3B12-4BD7-99BF-65E9F50706B7}"/>
          </ac:spMkLst>
        </pc:spChg>
        <pc:spChg chg="add del mod">
          <ac:chgData name="huyen tran" userId="2b1b1c2d15a81484" providerId="LiveId" clId="{C03ACD98-46EB-4DAD-9AE5-9A7F0F1E3A08}" dt="2020-06-09T02:50:10.454" v="7570" actId="478"/>
          <ac:spMkLst>
            <pc:docMk/>
            <pc:sldMk cId="3940043372" sldId="388"/>
            <ac:spMk id="17" creationId="{B8D82EE7-D572-4172-9972-F616BCD88680}"/>
          </ac:spMkLst>
        </pc:spChg>
        <pc:spChg chg="add del mod">
          <ac:chgData name="huyen tran" userId="2b1b1c2d15a81484" providerId="LiveId" clId="{C03ACD98-46EB-4DAD-9AE5-9A7F0F1E3A08}" dt="2020-06-09T02:50:10.454" v="7570" actId="478"/>
          <ac:spMkLst>
            <pc:docMk/>
            <pc:sldMk cId="3940043372" sldId="388"/>
            <ac:spMk id="18" creationId="{0EA4F668-1274-4DAF-BF16-CDA0E2657DCE}"/>
          </ac:spMkLst>
        </pc:spChg>
        <pc:spChg chg="add del mod">
          <ac:chgData name="huyen tran" userId="2b1b1c2d15a81484" providerId="LiveId" clId="{C03ACD98-46EB-4DAD-9AE5-9A7F0F1E3A08}" dt="2020-06-09T02:50:10.454" v="7570" actId="478"/>
          <ac:spMkLst>
            <pc:docMk/>
            <pc:sldMk cId="3940043372" sldId="388"/>
            <ac:spMk id="19" creationId="{56BB7585-49C6-41CE-97F4-2E3FAF601D9F}"/>
          </ac:spMkLst>
        </pc:spChg>
        <pc:spChg chg="add mod">
          <ac:chgData name="huyen tran" userId="2b1b1c2d15a81484" providerId="LiveId" clId="{C03ACD98-46EB-4DAD-9AE5-9A7F0F1E3A08}" dt="2020-06-09T02:50:59.912" v="7582" actId="207"/>
          <ac:spMkLst>
            <pc:docMk/>
            <pc:sldMk cId="3940043372" sldId="388"/>
            <ac:spMk id="20" creationId="{1BD971EA-C394-4D5F-8588-FAD13CC4FD13}"/>
          </ac:spMkLst>
        </pc:spChg>
        <pc:spChg chg="add mod">
          <ac:chgData name="huyen tran" userId="2b1b1c2d15a81484" providerId="LiveId" clId="{C03ACD98-46EB-4DAD-9AE5-9A7F0F1E3A08}" dt="2020-06-09T02:51:07.688" v="7583" actId="207"/>
          <ac:spMkLst>
            <pc:docMk/>
            <pc:sldMk cId="3940043372" sldId="388"/>
            <ac:spMk id="21" creationId="{89DB8D40-413B-4EF3-BBDE-BB9342339D97}"/>
          </ac:spMkLst>
        </pc:spChg>
        <pc:spChg chg="add mod">
          <ac:chgData name="huyen tran" userId="2b1b1c2d15a81484" providerId="LiveId" clId="{C03ACD98-46EB-4DAD-9AE5-9A7F0F1E3A08}" dt="2020-06-09T02:51:13.216" v="7584" actId="207"/>
          <ac:spMkLst>
            <pc:docMk/>
            <pc:sldMk cId="3940043372" sldId="388"/>
            <ac:spMk id="22" creationId="{7A3A2EDD-7135-4934-A649-65B2D51CCB12}"/>
          </ac:spMkLst>
        </pc:spChg>
        <pc:spChg chg="add mod">
          <ac:chgData name="huyen tran" userId="2b1b1c2d15a81484" providerId="LiveId" clId="{C03ACD98-46EB-4DAD-9AE5-9A7F0F1E3A08}" dt="2020-06-09T02:51:18.736" v="7585" actId="207"/>
          <ac:spMkLst>
            <pc:docMk/>
            <pc:sldMk cId="3940043372" sldId="388"/>
            <ac:spMk id="23" creationId="{8BBBC661-0A5B-47B9-B3C8-FD0665CAB1D7}"/>
          </ac:spMkLst>
        </pc:spChg>
        <pc:spChg chg="add mod">
          <ac:chgData name="huyen tran" userId="2b1b1c2d15a81484" providerId="LiveId" clId="{C03ACD98-46EB-4DAD-9AE5-9A7F0F1E3A08}" dt="2020-06-09T02:51:24.089" v="7586" actId="207"/>
          <ac:spMkLst>
            <pc:docMk/>
            <pc:sldMk cId="3940043372" sldId="388"/>
            <ac:spMk id="24" creationId="{C57984C5-EC30-4F4F-9F80-9FA7E2FB0971}"/>
          </ac:spMkLst>
        </pc:spChg>
        <pc:spChg chg="add mod">
          <ac:chgData name="huyen tran" userId="2b1b1c2d15a81484" providerId="LiveId" clId="{C03ACD98-46EB-4DAD-9AE5-9A7F0F1E3A08}" dt="2020-06-09T02:51:29.464" v="7587" actId="207"/>
          <ac:spMkLst>
            <pc:docMk/>
            <pc:sldMk cId="3940043372" sldId="388"/>
            <ac:spMk id="25" creationId="{03908C43-A25A-4AC3-B41E-1D1F6AA8CC84}"/>
          </ac:spMkLst>
        </pc:spChg>
        <pc:spChg chg="add mod">
          <ac:chgData name="huyen tran" userId="2b1b1c2d15a81484" providerId="LiveId" clId="{C03ACD98-46EB-4DAD-9AE5-9A7F0F1E3A08}" dt="2020-06-09T02:51:34.408" v="7588" actId="207"/>
          <ac:spMkLst>
            <pc:docMk/>
            <pc:sldMk cId="3940043372" sldId="388"/>
            <ac:spMk id="26" creationId="{2795B476-FEBA-4532-894E-2F1CEEBC31E5}"/>
          </ac:spMkLst>
        </pc:spChg>
        <pc:spChg chg="add mod">
          <ac:chgData name="huyen tran" userId="2b1b1c2d15a81484" providerId="LiveId" clId="{C03ACD98-46EB-4DAD-9AE5-9A7F0F1E3A08}" dt="2020-06-09T02:51:40.513" v="7589" actId="207"/>
          <ac:spMkLst>
            <pc:docMk/>
            <pc:sldMk cId="3940043372" sldId="388"/>
            <ac:spMk id="27" creationId="{2BCE996A-80A0-44F8-B805-182D873662C7}"/>
          </ac:spMkLst>
        </pc:spChg>
        <pc:spChg chg="add mod">
          <ac:chgData name="huyen tran" userId="2b1b1c2d15a81484" providerId="LiveId" clId="{C03ACD98-46EB-4DAD-9AE5-9A7F0F1E3A08}" dt="2020-06-09T02:51:45.752" v="7590" actId="207"/>
          <ac:spMkLst>
            <pc:docMk/>
            <pc:sldMk cId="3940043372" sldId="388"/>
            <ac:spMk id="28" creationId="{B5FAE5CD-190E-444B-B80B-15833DA14216}"/>
          </ac:spMkLst>
        </pc:spChg>
        <pc:spChg chg="mod">
          <ac:chgData name="huyen tran" userId="2b1b1c2d15a81484" providerId="LiveId" clId="{C03ACD98-46EB-4DAD-9AE5-9A7F0F1E3A08}" dt="2020-06-08T07:30:01.009" v="2734" actId="20577"/>
          <ac:spMkLst>
            <pc:docMk/>
            <pc:sldMk cId="3940043372" sldId="388"/>
            <ac:spMk id="34" creationId="{00000000-0000-0000-0000-000000000000}"/>
          </ac:spMkLst>
        </pc:spChg>
        <pc:picChg chg="add mod ord modCrop">
          <ac:chgData name="huyen tran" userId="2b1b1c2d15a81484" providerId="LiveId" clId="{C03ACD98-46EB-4DAD-9AE5-9A7F0F1E3A08}" dt="2020-06-09T03:16:19.124" v="7648" actId="167"/>
          <ac:picMkLst>
            <pc:docMk/>
            <pc:sldMk cId="3940043372" sldId="388"/>
            <ac:picMk id="4" creationId="{2E163FD6-C6AC-4F28-A697-E82BF6081661}"/>
          </ac:picMkLst>
        </pc:picChg>
      </pc:sldChg>
      <pc:sldChg chg="modSp add">
        <pc:chgData name="huyen tran" userId="2b1b1c2d15a81484" providerId="LiveId" clId="{C03ACD98-46EB-4DAD-9AE5-9A7F0F1E3A08}" dt="2020-06-08T07:30:22.010" v="2746" actId="20577"/>
        <pc:sldMkLst>
          <pc:docMk/>
          <pc:sldMk cId="2295347964" sldId="389"/>
        </pc:sldMkLst>
        <pc:spChg chg="mod">
          <ac:chgData name="huyen tran" userId="2b1b1c2d15a81484" providerId="LiveId" clId="{C03ACD98-46EB-4DAD-9AE5-9A7F0F1E3A08}" dt="2020-06-08T07:30:22.010" v="2746" actId="20577"/>
          <ac:spMkLst>
            <pc:docMk/>
            <pc:sldMk cId="2295347964" sldId="389"/>
            <ac:spMk id="34" creationId="{00000000-0000-0000-0000-000000000000}"/>
          </ac:spMkLst>
        </pc:spChg>
      </pc:sldChg>
      <pc:sldChg chg="modSp add">
        <pc:chgData name="huyen tran" userId="2b1b1c2d15a81484" providerId="LiveId" clId="{C03ACD98-46EB-4DAD-9AE5-9A7F0F1E3A08}" dt="2020-06-08T07:30:46.798" v="2818" actId="20577"/>
        <pc:sldMkLst>
          <pc:docMk/>
          <pc:sldMk cId="1009244904" sldId="390"/>
        </pc:sldMkLst>
        <pc:spChg chg="mod">
          <ac:chgData name="huyen tran" userId="2b1b1c2d15a81484" providerId="LiveId" clId="{C03ACD98-46EB-4DAD-9AE5-9A7F0F1E3A08}" dt="2020-06-08T07:30:46.798" v="2818" actId="20577"/>
          <ac:spMkLst>
            <pc:docMk/>
            <pc:sldMk cId="1009244904" sldId="390"/>
            <ac:spMk id="34" creationId="{00000000-0000-0000-0000-000000000000}"/>
          </ac:spMkLst>
        </pc:spChg>
      </pc:sldChg>
      <pc:sldChg chg="modSp add">
        <pc:chgData name="huyen tran" userId="2b1b1c2d15a81484" providerId="LiveId" clId="{C03ACD98-46EB-4DAD-9AE5-9A7F0F1E3A08}" dt="2020-06-08T07:31:55.789" v="2849" actId="20577"/>
        <pc:sldMkLst>
          <pc:docMk/>
          <pc:sldMk cId="703753182" sldId="391"/>
        </pc:sldMkLst>
        <pc:spChg chg="mod">
          <ac:chgData name="huyen tran" userId="2b1b1c2d15a81484" providerId="LiveId" clId="{C03ACD98-46EB-4DAD-9AE5-9A7F0F1E3A08}" dt="2020-06-08T07:31:55.789" v="2849" actId="20577"/>
          <ac:spMkLst>
            <pc:docMk/>
            <pc:sldMk cId="703753182" sldId="391"/>
            <ac:spMk id="34" creationId="{00000000-0000-0000-0000-000000000000}"/>
          </ac:spMkLst>
        </pc:spChg>
      </pc:sldChg>
      <pc:sldChg chg="add del">
        <pc:chgData name="huyen tran" userId="2b1b1c2d15a81484" providerId="LiveId" clId="{C03ACD98-46EB-4DAD-9AE5-9A7F0F1E3A08}" dt="2020-06-08T08:21:36.380" v="3760" actId="2696"/>
        <pc:sldMkLst>
          <pc:docMk/>
          <pc:sldMk cId="4247586173" sldId="392"/>
        </pc:sldMkLst>
      </pc:sldChg>
      <pc:sldChg chg="modSp add">
        <pc:chgData name="huyen tran" userId="2b1b1c2d15a81484" providerId="LiveId" clId="{C03ACD98-46EB-4DAD-9AE5-9A7F0F1E3A08}" dt="2020-06-08T07:32:55.488" v="2970" actId="403"/>
        <pc:sldMkLst>
          <pc:docMk/>
          <pc:sldMk cId="1335275804" sldId="393"/>
        </pc:sldMkLst>
        <pc:spChg chg="mod">
          <ac:chgData name="huyen tran" userId="2b1b1c2d15a81484" providerId="LiveId" clId="{C03ACD98-46EB-4DAD-9AE5-9A7F0F1E3A08}" dt="2020-06-08T07:32:55.488" v="2970" actId="403"/>
          <ac:spMkLst>
            <pc:docMk/>
            <pc:sldMk cId="1335275804" sldId="393"/>
            <ac:spMk id="34" creationId="{00000000-0000-0000-0000-000000000000}"/>
          </ac:spMkLst>
        </pc:spChg>
      </pc:sldChg>
      <pc:sldChg chg="modSp add">
        <pc:chgData name="huyen tran" userId="2b1b1c2d15a81484" providerId="LiveId" clId="{C03ACD98-46EB-4DAD-9AE5-9A7F0F1E3A08}" dt="2020-06-08T07:33:36.840" v="3075" actId="20577"/>
        <pc:sldMkLst>
          <pc:docMk/>
          <pc:sldMk cId="388600262" sldId="394"/>
        </pc:sldMkLst>
        <pc:spChg chg="mod">
          <ac:chgData name="huyen tran" userId="2b1b1c2d15a81484" providerId="LiveId" clId="{C03ACD98-46EB-4DAD-9AE5-9A7F0F1E3A08}" dt="2020-06-08T07:33:36.840" v="3075" actId="20577"/>
          <ac:spMkLst>
            <pc:docMk/>
            <pc:sldMk cId="388600262" sldId="394"/>
            <ac:spMk id="34" creationId="{00000000-0000-0000-0000-000000000000}"/>
          </ac:spMkLst>
        </pc:spChg>
      </pc:sldChg>
      <pc:sldChg chg="modSp add">
        <pc:chgData name="huyen tran" userId="2b1b1c2d15a81484" providerId="LiveId" clId="{C03ACD98-46EB-4DAD-9AE5-9A7F0F1E3A08}" dt="2020-06-08T07:35:28.844" v="3366" actId="20577"/>
        <pc:sldMkLst>
          <pc:docMk/>
          <pc:sldMk cId="464231816" sldId="395"/>
        </pc:sldMkLst>
        <pc:spChg chg="mod">
          <ac:chgData name="huyen tran" userId="2b1b1c2d15a81484" providerId="LiveId" clId="{C03ACD98-46EB-4DAD-9AE5-9A7F0F1E3A08}" dt="2020-06-08T07:33:57.737" v="3118" actId="20577"/>
          <ac:spMkLst>
            <pc:docMk/>
            <pc:sldMk cId="464231816" sldId="395"/>
            <ac:spMk id="2" creationId="{98433CBA-6B58-475A-BAF2-04998BA4A545}"/>
          </ac:spMkLst>
        </pc:spChg>
        <pc:spChg chg="mod">
          <ac:chgData name="huyen tran" userId="2b1b1c2d15a81484" providerId="LiveId" clId="{C03ACD98-46EB-4DAD-9AE5-9A7F0F1E3A08}" dt="2020-06-08T07:35:28.844" v="3366" actId="20577"/>
          <ac:spMkLst>
            <pc:docMk/>
            <pc:sldMk cId="464231816" sldId="395"/>
            <ac:spMk id="9" creationId="{2FB5F73F-8D04-4BDF-888A-6BAFDC964E27}"/>
          </ac:spMkLst>
        </pc:spChg>
      </pc:sldChg>
      <pc:sldChg chg="addSp delSp modSp add">
        <pc:chgData name="huyen tran" userId="2b1b1c2d15a81484" providerId="LiveId" clId="{C03ACD98-46EB-4DAD-9AE5-9A7F0F1E3A08}" dt="2020-06-08T08:49:16.777" v="3904" actId="404"/>
        <pc:sldMkLst>
          <pc:docMk/>
          <pc:sldMk cId="111154086" sldId="396"/>
        </pc:sldMkLst>
        <pc:spChg chg="add">
          <ac:chgData name="huyen tran" userId="2b1b1c2d15a81484" providerId="LiveId" clId="{C03ACD98-46EB-4DAD-9AE5-9A7F0F1E3A08}" dt="2020-06-08T08:48:56.394" v="3900"/>
          <ac:spMkLst>
            <pc:docMk/>
            <pc:sldMk cId="111154086" sldId="396"/>
            <ac:spMk id="5" creationId="{1A4BBB95-4608-4F9A-A0B0-D6F719C7058D}"/>
          </ac:spMkLst>
        </pc:spChg>
        <pc:spChg chg="add del">
          <ac:chgData name="huyen tran" userId="2b1b1c2d15a81484" providerId="LiveId" clId="{C03ACD98-46EB-4DAD-9AE5-9A7F0F1E3A08}" dt="2020-06-08T08:49:04.933" v="3902" actId="478"/>
          <ac:spMkLst>
            <pc:docMk/>
            <pc:sldMk cId="111154086" sldId="396"/>
            <ac:spMk id="7" creationId="{8A7202CF-82CB-4A90-9AE7-DE1E4C486D07}"/>
          </ac:spMkLst>
        </pc:spChg>
        <pc:spChg chg="add">
          <ac:chgData name="huyen tran" userId="2b1b1c2d15a81484" providerId="LiveId" clId="{C03ACD98-46EB-4DAD-9AE5-9A7F0F1E3A08}" dt="2020-06-08T08:48:56.394" v="3900"/>
          <ac:spMkLst>
            <pc:docMk/>
            <pc:sldMk cId="111154086" sldId="396"/>
            <ac:spMk id="8" creationId="{082481F8-2ED4-4EDC-9290-DD4B82C00275}"/>
          </ac:spMkLst>
        </pc:spChg>
        <pc:spChg chg="add">
          <ac:chgData name="huyen tran" userId="2b1b1c2d15a81484" providerId="LiveId" clId="{C03ACD98-46EB-4DAD-9AE5-9A7F0F1E3A08}" dt="2020-06-08T08:48:56.394" v="3900"/>
          <ac:spMkLst>
            <pc:docMk/>
            <pc:sldMk cId="111154086" sldId="396"/>
            <ac:spMk id="10" creationId="{7DCFEA3C-7222-4F7D-9D57-B4154BB67DFF}"/>
          </ac:spMkLst>
        </pc:spChg>
        <pc:spChg chg="mod">
          <ac:chgData name="huyen tran" userId="2b1b1c2d15a81484" providerId="LiveId" clId="{C03ACD98-46EB-4DAD-9AE5-9A7F0F1E3A08}" dt="2020-06-08T07:37:12.968" v="3484" actId="404"/>
          <ac:spMkLst>
            <pc:docMk/>
            <pc:sldMk cId="111154086" sldId="396"/>
            <ac:spMk id="34" creationId="{00000000-0000-0000-0000-000000000000}"/>
          </ac:spMkLst>
        </pc:spChg>
        <pc:graphicFrameChg chg="add modGraphic">
          <ac:chgData name="huyen tran" userId="2b1b1c2d15a81484" providerId="LiveId" clId="{C03ACD98-46EB-4DAD-9AE5-9A7F0F1E3A08}" dt="2020-06-08T08:49:16.777" v="3904" actId="404"/>
          <ac:graphicFrameMkLst>
            <pc:docMk/>
            <pc:sldMk cId="111154086" sldId="396"/>
            <ac:graphicFrameMk id="9" creationId="{5E914E82-2AAC-4433-A530-8611E61A4B20}"/>
          </ac:graphicFrameMkLst>
        </pc:graphicFrameChg>
        <pc:picChg chg="add">
          <ac:chgData name="huyen tran" userId="2b1b1c2d15a81484" providerId="LiveId" clId="{C03ACD98-46EB-4DAD-9AE5-9A7F0F1E3A08}" dt="2020-06-08T08:48:56.394" v="3900"/>
          <ac:picMkLst>
            <pc:docMk/>
            <pc:sldMk cId="111154086" sldId="396"/>
            <ac:picMk id="6" creationId="{FE27C2E0-9541-4292-BD2A-9DB96066E62B}"/>
          </ac:picMkLst>
        </pc:picChg>
      </pc:sldChg>
      <pc:sldChg chg="add del">
        <pc:chgData name="huyen tran" userId="2b1b1c2d15a81484" providerId="LiveId" clId="{C03ACD98-46EB-4DAD-9AE5-9A7F0F1E3A08}" dt="2020-06-08T07:35:50.783" v="3370"/>
        <pc:sldMkLst>
          <pc:docMk/>
          <pc:sldMk cId="713936096" sldId="396"/>
        </pc:sldMkLst>
      </pc:sldChg>
      <pc:sldChg chg="addSp delSp modSp add">
        <pc:chgData name="huyen tran" userId="2b1b1c2d15a81484" providerId="LiveId" clId="{C03ACD98-46EB-4DAD-9AE5-9A7F0F1E3A08}" dt="2020-06-08T07:37:06.737" v="3483" actId="404"/>
        <pc:sldMkLst>
          <pc:docMk/>
          <pc:sldMk cId="832985768" sldId="397"/>
        </pc:sldMkLst>
        <pc:spChg chg="add mod">
          <ac:chgData name="huyen tran" userId="2b1b1c2d15a81484" providerId="LiveId" clId="{C03ACD98-46EB-4DAD-9AE5-9A7F0F1E3A08}" dt="2020-06-08T07:37:06.737" v="3483" actId="404"/>
          <ac:spMkLst>
            <pc:docMk/>
            <pc:sldMk cId="832985768" sldId="397"/>
            <ac:spMk id="5" creationId="{EDAA45DB-8FC3-4C48-AFEB-9E4A242F4CE8}"/>
          </ac:spMkLst>
        </pc:spChg>
        <pc:spChg chg="del mod">
          <ac:chgData name="huyen tran" userId="2b1b1c2d15a81484" providerId="LiveId" clId="{C03ACD98-46EB-4DAD-9AE5-9A7F0F1E3A08}" dt="2020-06-08T07:36:44.972" v="3430" actId="478"/>
          <ac:spMkLst>
            <pc:docMk/>
            <pc:sldMk cId="832985768" sldId="397"/>
            <ac:spMk id="34" creationId="{00000000-0000-0000-0000-000000000000}"/>
          </ac:spMkLst>
        </pc:spChg>
      </pc:sldChg>
      <pc:sldChg chg="add del">
        <pc:chgData name="huyen tran" userId="2b1b1c2d15a81484" providerId="LiveId" clId="{C03ACD98-46EB-4DAD-9AE5-9A7F0F1E3A08}" dt="2020-06-08T07:35:49.774" v="3369"/>
        <pc:sldMkLst>
          <pc:docMk/>
          <pc:sldMk cId="2039269404" sldId="397"/>
        </pc:sldMkLst>
      </pc:sldChg>
      <pc:sldChg chg="modSp add">
        <pc:chgData name="huyen tran" userId="2b1b1c2d15a81484" providerId="LiveId" clId="{C03ACD98-46EB-4DAD-9AE5-9A7F0F1E3A08}" dt="2020-06-08T07:37:51.896" v="3540" actId="404"/>
        <pc:sldMkLst>
          <pc:docMk/>
          <pc:sldMk cId="985332537" sldId="398"/>
        </pc:sldMkLst>
        <pc:spChg chg="mod">
          <ac:chgData name="huyen tran" userId="2b1b1c2d15a81484" providerId="LiveId" clId="{C03ACD98-46EB-4DAD-9AE5-9A7F0F1E3A08}" dt="2020-06-08T07:37:51.896" v="3540" actId="404"/>
          <ac:spMkLst>
            <pc:docMk/>
            <pc:sldMk cId="985332537" sldId="398"/>
            <ac:spMk id="34" creationId="{00000000-0000-0000-0000-000000000000}"/>
          </ac:spMkLst>
        </pc:spChg>
      </pc:sldChg>
      <pc:sldChg chg="addSp delSp modSp add">
        <pc:chgData name="huyen tran" userId="2b1b1c2d15a81484" providerId="LiveId" clId="{C03ACD98-46EB-4DAD-9AE5-9A7F0F1E3A08}" dt="2020-06-08T07:38:07.042" v="3554" actId="20577"/>
        <pc:sldMkLst>
          <pc:docMk/>
          <pc:sldMk cId="3551041579" sldId="399"/>
        </pc:sldMkLst>
        <pc:spChg chg="add mod">
          <ac:chgData name="huyen tran" userId="2b1b1c2d15a81484" providerId="LiveId" clId="{C03ACD98-46EB-4DAD-9AE5-9A7F0F1E3A08}" dt="2020-06-08T07:38:07.042" v="3554" actId="20577"/>
          <ac:spMkLst>
            <pc:docMk/>
            <pc:sldMk cId="3551041579" sldId="399"/>
            <ac:spMk id="5" creationId="{FE7BC91E-529A-4F9C-95E1-E86A7D7EDDD0}"/>
          </ac:spMkLst>
        </pc:spChg>
        <pc:spChg chg="del">
          <ac:chgData name="huyen tran" userId="2b1b1c2d15a81484" providerId="LiveId" clId="{C03ACD98-46EB-4DAD-9AE5-9A7F0F1E3A08}" dt="2020-06-08T07:38:03.133" v="3541" actId="478"/>
          <ac:spMkLst>
            <pc:docMk/>
            <pc:sldMk cId="3551041579" sldId="399"/>
            <ac:spMk id="34" creationId="{00000000-0000-0000-0000-000000000000}"/>
          </ac:spMkLst>
        </pc:spChg>
      </pc:sldChg>
      <pc:sldChg chg="modSp add">
        <pc:chgData name="huyen tran" userId="2b1b1c2d15a81484" providerId="LiveId" clId="{C03ACD98-46EB-4DAD-9AE5-9A7F0F1E3A08}" dt="2020-06-08T07:39:05.064" v="3597" actId="404"/>
        <pc:sldMkLst>
          <pc:docMk/>
          <pc:sldMk cId="1933682797" sldId="400"/>
        </pc:sldMkLst>
        <pc:spChg chg="mod">
          <ac:chgData name="huyen tran" userId="2b1b1c2d15a81484" providerId="LiveId" clId="{C03ACD98-46EB-4DAD-9AE5-9A7F0F1E3A08}" dt="2020-06-08T07:39:05.064" v="3597" actId="404"/>
          <ac:spMkLst>
            <pc:docMk/>
            <pc:sldMk cId="1933682797" sldId="400"/>
            <ac:spMk id="34" creationId="{00000000-0000-0000-0000-000000000000}"/>
          </ac:spMkLst>
        </pc:spChg>
      </pc:sldChg>
      <pc:sldChg chg="modSp add">
        <pc:chgData name="huyen tran" userId="2b1b1c2d15a81484" providerId="LiveId" clId="{C03ACD98-46EB-4DAD-9AE5-9A7F0F1E3A08}" dt="2020-06-08T07:39:39.264" v="3654" actId="404"/>
        <pc:sldMkLst>
          <pc:docMk/>
          <pc:sldMk cId="2563333417" sldId="401"/>
        </pc:sldMkLst>
        <pc:spChg chg="mod">
          <ac:chgData name="huyen tran" userId="2b1b1c2d15a81484" providerId="LiveId" clId="{C03ACD98-46EB-4DAD-9AE5-9A7F0F1E3A08}" dt="2020-06-08T07:39:39.264" v="3654" actId="404"/>
          <ac:spMkLst>
            <pc:docMk/>
            <pc:sldMk cId="2563333417" sldId="401"/>
            <ac:spMk id="34" creationId="{00000000-0000-0000-0000-000000000000}"/>
          </ac:spMkLst>
        </pc:spChg>
      </pc:sldChg>
      <pc:sldChg chg="addSp delSp modSp add">
        <pc:chgData name="huyen tran" userId="2b1b1c2d15a81484" providerId="LiveId" clId="{C03ACD98-46EB-4DAD-9AE5-9A7F0F1E3A08}" dt="2020-06-08T07:41:36.079" v="3694" actId="1076"/>
        <pc:sldMkLst>
          <pc:docMk/>
          <pc:sldMk cId="1705707780" sldId="402"/>
        </pc:sldMkLst>
        <pc:spChg chg="del mod">
          <ac:chgData name="huyen tran" userId="2b1b1c2d15a81484" providerId="LiveId" clId="{C03ACD98-46EB-4DAD-9AE5-9A7F0F1E3A08}" dt="2020-06-08T07:40:31.151" v="3661" actId="478"/>
          <ac:spMkLst>
            <pc:docMk/>
            <pc:sldMk cId="1705707780" sldId="402"/>
            <ac:spMk id="2" creationId="{7FC30B8C-152D-4041-AC3C-8B85647A46D4}"/>
          </ac:spMkLst>
        </pc:spChg>
        <pc:spChg chg="del mod">
          <ac:chgData name="huyen tran" userId="2b1b1c2d15a81484" providerId="LiveId" clId="{C03ACD98-46EB-4DAD-9AE5-9A7F0F1E3A08}" dt="2020-06-08T07:40:23.629" v="3659" actId="478"/>
          <ac:spMkLst>
            <pc:docMk/>
            <pc:sldMk cId="1705707780" sldId="402"/>
            <ac:spMk id="3" creationId="{684FC6F7-3678-4EB1-9653-A3E4DAC471AC}"/>
          </ac:spMkLst>
        </pc:spChg>
        <pc:spChg chg="del mod">
          <ac:chgData name="huyen tran" userId="2b1b1c2d15a81484" providerId="LiveId" clId="{C03ACD98-46EB-4DAD-9AE5-9A7F0F1E3A08}" dt="2020-06-08T07:40:23.629" v="3659" actId="478"/>
          <ac:spMkLst>
            <pc:docMk/>
            <pc:sldMk cId="1705707780" sldId="402"/>
            <ac:spMk id="5" creationId="{4F6CA641-190C-4E8A-B694-3EA9C4DCD9C5}"/>
          </ac:spMkLst>
        </pc:spChg>
        <pc:spChg chg="del">
          <ac:chgData name="huyen tran" userId="2b1b1c2d15a81484" providerId="LiveId" clId="{C03ACD98-46EB-4DAD-9AE5-9A7F0F1E3A08}" dt="2020-06-08T07:40:23.629" v="3659" actId="478"/>
          <ac:spMkLst>
            <pc:docMk/>
            <pc:sldMk cId="1705707780" sldId="402"/>
            <ac:spMk id="6" creationId="{216DD47F-D181-45CD-A525-14A14AF48401}"/>
          </ac:spMkLst>
        </pc:spChg>
        <pc:spChg chg="del">
          <ac:chgData name="huyen tran" userId="2b1b1c2d15a81484" providerId="LiveId" clId="{C03ACD98-46EB-4DAD-9AE5-9A7F0F1E3A08}" dt="2020-06-08T07:40:23.629" v="3659" actId="478"/>
          <ac:spMkLst>
            <pc:docMk/>
            <pc:sldMk cId="1705707780" sldId="402"/>
            <ac:spMk id="7" creationId="{60976196-87DB-406C-9904-8B1F6B13B4EE}"/>
          </ac:spMkLst>
        </pc:spChg>
        <pc:spChg chg="add del mod">
          <ac:chgData name="huyen tran" userId="2b1b1c2d15a81484" providerId="LiveId" clId="{C03ACD98-46EB-4DAD-9AE5-9A7F0F1E3A08}" dt="2020-06-08T07:40:27.197" v="3660" actId="478"/>
          <ac:spMkLst>
            <pc:docMk/>
            <pc:sldMk cId="1705707780" sldId="402"/>
            <ac:spMk id="10" creationId="{E5459B20-2E42-47BD-9AA0-6756165923C1}"/>
          </ac:spMkLst>
        </pc:spChg>
        <pc:spChg chg="add del mod">
          <ac:chgData name="huyen tran" userId="2b1b1c2d15a81484" providerId="LiveId" clId="{C03ACD98-46EB-4DAD-9AE5-9A7F0F1E3A08}" dt="2020-06-08T07:40:27.197" v="3660" actId="478"/>
          <ac:spMkLst>
            <pc:docMk/>
            <pc:sldMk cId="1705707780" sldId="402"/>
            <ac:spMk id="13" creationId="{120906E3-57FF-414F-8ED3-BE69A5BE45F3}"/>
          </ac:spMkLst>
        </pc:spChg>
        <pc:spChg chg="add del mod">
          <ac:chgData name="huyen tran" userId="2b1b1c2d15a81484" providerId="LiveId" clId="{C03ACD98-46EB-4DAD-9AE5-9A7F0F1E3A08}" dt="2020-06-08T07:40:27.197" v="3660" actId="478"/>
          <ac:spMkLst>
            <pc:docMk/>
            <pc:sldMk cId="1705707780" sldId="402"/>
            <ac:spMk id="15" creationId="{CF11822F-BB0F-4BEC-AD8A-BFACE6BC8472}"/>
          </ac:spMkLst>
        </pc:spChg>
        <pc:spChg chg="add del mod">
          <ac:chgData name="huyen tran" userId="2b1b1c2d15a81484" providerId="LiveId" clId="{C03ACD98-46EB-4DAD-9AE5-9A7F0F1E3A08}" dt="2020-06-08T07:40:27.197" v="3660" actId="478"/>
          <ac:spMkLst>
            <pc:docMk/>
            <pc:sldMk cId="1705707780" sldId="402"/>
            <ac:spMk id="17" creationId="{753B8518-419E-4901-AD5B-C76629E848DB}"/>
          </ac:spMkLst>
        </pc:spChg>
        <pc:spChg chg="add del mod">
          <ac:chgData name="huyen tran" userId="2b1b1c2d15a81484" providerId="LiveId" clId="{C03ACD98-46EB-4DAD-9AE5-9A7F0F1E3A08}" dt="2020-06-08T07:40:33.453" v="3663" actId="478"/>
          <ac:spMkLst>
            <pc:docMk/>
            <pc:sldMk cId="1705707780" sldId="402"/>
            <ac:spMk id="19" creationId="{12872AAA-DF26-4955-BFBB-E16E2B60D6AA}"/>
          </ac:spMkLst>
        </pc:spChg>
        <pc:spChg chg="add mod">
          <ac:chgData name="huyen tran" userId="2b1b1c2d15a81484" providerId="LiveId" clId="{C03ACD98-46EB-4DAD-9AE5-9A7F0F1E3A08}" dt="2020-06-08T07:41:10.697" v="3692" actId="404"/>
          <ac:spMkLst>
            <pc:docMk/>
            <pc:sldMk cId="1705707780" sldId="402"/>
            <ac:spMk id="20" creationId="{615EB275-C825-495D-BE1F-5A23038B04C7}"/>
          </ac:spMkLst>
        </pc:spChg>
        <pc:spChg chg="add mod">
          <ac:chgData name="huyen tran" userId="2b1b1c2d15a81484" providerId="LiveId" clId="{C03ACD98-46EB-4DAD-9AE5-9A7F0F1E3A08}" dt="2020-06-08T07:41:36.079" v="3694" actId="1076"/>
          <ac:spMkLst>
            <pc:docMk/>
            <pc:sldMk cId="1705707780" sldId="402"/>
            <ac:spMk id="21" creationId="{B8A904FC-7D36-4210-93C9-C6B8E639DEC0}"/>
          </ac:spMkLst>
        </pc:spChg>
        <pc:picChg chg="del">
          <ac:chgData name="huyen tran" userId="2b1b1c2d15a81484" providerId="LiveId" clId="{C03ACD98-46EB-4DAD-9AE5-9A7F0F1E3A08}" dt="2020-06-08T07:40:23.629" v="3659" actId="478"/>
          <ac:picMkLst>
            <pc:docMk/>
            <pc:sldMk cId="1705707780" sldId="402"/>
            <ac:picMk id="8" creationId="{CA2E6407-E074-43E0-AA4A-D7B9ADF2DA70}"/>
          </ac:picMkLst>
        </pc:picChg>
        <pc:picChg chg="del">
          <ac:chgData name="huyen tran" userId="2b1b1c2d15a81484" providerId="LiveId" clId="{C03ACD98-46EB-4DAD-9AE5-9A7F0F1E3A08}" dt="2020-06-08T07:40:23.629" v="3659" actId="478"/>
          <ac:picMkLst>
            <pc:docMk/>
            <pc:sldMk cId="1705707780" sldId="402"/>
            <ac:picMk id="9" creationId="{FE3C0AD7-AC2C-4BF6-9B04-D74540297ED2}"/>
          </ac:picMkLst>
        </pc:picChg>
      </pc:sldChg>
      <pc:sldChg chg="add del">
        <pc:chgData name="huyen tran" userId="2b1b1c2d15a81484" providerId="LiveId" clId="{C03ACD98-46EB-4DAD-9AE5-9A7F0F1E3A08}" dt="2020-06-08T08:49:00.465" v="3901" actId="2696"/>
        <pc:sldMkLst>
          <pc:docMk/>
          <pc:sldMk cId="673167161" sldId="403"/>
        </pc:sldMkLst>
      </pc:sldChg>
      <pc:sldChg chg="modSp add">
        <pc:chgData name="huyen tran" userId="2b1b1c2d15a81484" providerId="LiveId" clId="{C03ACD98-46EB-4DAD-9AE5-9A7F0F1E3A08}" dt="2020-06-08T10:26:04.036" v="5719" actId="404"/>
        <pc:sldMkLst>
          <pc:docMk/>
          <pc:sldMk cId="3056112525" sldId="403"/>
        </pc:sldMkLst>
        <pc:spChg chg="mod">
          <ac:chgData name="huyen tran" userId="2b1b1c2d15a81484" providerId="LiveId" clId="{C03ACD98-46EB-4DAD-9AE5-9A7F0F1E3A08}" dt="2020-06-08T10:26:04.036" v="5719" actId="404"/>
          <ac:spMkLst>
            <pc:docMk/>
            <pc:sldMk cId="3056112525" sldId="403"/>
            <ac:spMk id="72" creationId="{7140805C-73A1-41EC-9777-A33EA4398B96}"/>
          </ac:spMkLst>
        </pc:spChg>
      </pc:sldChg>
      <pc:sldChg chg="add del">
        <pc:chgData name="huyen tran" userId="2b1b1c2d15a81484" providerId="LiveId" clId="{C03ACD98-46EB-4DAD-9AE5-9A7F0F1E3A08}" dt="2020-06-08T08:40:33.848" v="3818"/>
        <pc:sldMkLst>
          <pc:docMk/>
          <pc:sldMk cId="2521547342" sldId="404"/>
        </pc:sldMkLst>
      </pc:sldChg>
      <pc:sldChg chg="modSp add">
        <pc:chgData name="huyen tran" userId="2b1b1c2d15a81484" providerId="LiveId" clId="{C03ACD98-46EB-4DAD-9AE5-9A7F0F1E3A08}" dt="2020-06-08T10:26:35.428" v="5725" actId="404"/>
        <pc:sldMkLst>
          <pc:docMk/>
          <pc:sldMk cId="3059600457" sldId="404"/>
        </pc:sldMkLst>
        <pc:spChg chg="mod">
          <ac:chgData name="huyen tran" userId="2b1b1c2d15a81484" providerId="LiveId" clId="{C03ACD98-46EB-4DAD-9AE5-9A7F0F1E3A08}" dt="2020-06-08T10:26:29.946" v="5723" actId="404"/>
          <ac:spMkLst>
            <pc:docMk/>
            <pc:sldMk cId="3059600457" sldId="404"/>
            <ac:spMk id="29" creationId="{7140805C-73A1-41EC-9777-A33EA4398B96}"/>
          </ac:spMkLst>
        </pc:spChg>
        <pc:spChg chg="mod">
          <ac:chgData name="huyen tran" userId="2b1b1c2d15a81484" providerId="LiveId" clId="{C03ACD98-46EB-4DAD-9AE5-9A7F0F1E3A08}" dt="2020-06-08T10:26:35.428" v="5725" actId="404"/>
          <ac:spMkLst>
            <pc:docMk/>
            <pc:sldMk cId="3059600457" sldId="404"/>
            <ac:spMk id="31" creationId="{7140805C-73A1-41EC-9777-A33EA4398B96}"/>
          </ac:spMkLst>
        </pc:spChg>
        <pc:spChg chg="mod">
          <ac:chgData name="huyen tran" userId="2b1b1c2d15a81484" providerId="LiveId" clId="{C03ACD98-46EB-4DAD-9AE5-9A7F0F1E3A08}" dt="2020-06-08T10:26:21.284" v="5721" actId="404"/>
          <ac:spMkLst>
            <pc:docMk/>
            <pc:sldMk cId="3059600457" sldId="404"/>
            <ac:spMk id="72" creationId="{7140805C-73A1-41EC-9777-A33EA4398B96}"/>
          </ac:spMkLst>
        </pc:spChg>
      </pc:sldChg>
    </pc:docChg>
  </pc:docChgLst>
  <pc:docChgLst>
    <pc:chgData name="huyen tran" userId="2b1b1c2d15a81484" providerId="LiveId" clId="{5D4A2E2D-8883-4762-9000-1622D044290F}"/>
    <pc:docChg chg="undo custSel addSld delSld modSld">
      <pc:chgData name="huyen tran" userId="2b1b1c2d15a81484" providerId="LiveId" clId="{5D4A2E2D-8883-4762-9000-1622D044290F}" dt="2020-07-14T12:09:40.980" v="277" actId="2696"/>
      <pc:docMkLst>
        <pc:docMk/>
      </pc:docMkLst>
      <pc:sldChg chg="modSp">
        <pc:chgData name="huyen tran" userId="2b1b1c2d15a81484" providerId="LiveId" clId="{5D4A2E2D-8883-4762-9000-1622D044290F}" dt="2020-07-14T10:56:08.552" v="12" actId="1076"/>
        <pc:sldMkLst>
          <pc:docMk/>
          <pc:sldMk cId="2619721322" sldId="353"/>
        </pc:sldMkLst>
        <pc:spChg chg="mod">
          <ac:chgData name="huyen tran" userId="2b1b1c2d15a81484" providerId="LiveId" clId="{5D4A2E2D-8883-4762-9000-1622D044290F}" dt="2020-07-14T10:56:08.552" v="12" actId="1076"/>
          <ac:spMkLst>
            <pc:docMk/>
            <pc:sldMk cId="2619721322" sldId="353"/>
            <ac:spMk id="49" creationId="{00000000-0000-0000-0000-000000000000}"/>
          </ac:spMkLst>
        </pc:spChg>
        <pc:spChg chg="mod">
          <ac:chgData name="huyen tran" userId="2b1b1c2d15a81484" providerId="LiveId" clId="{5D4A2E2D-8883-4762-9000-1622D044290F}" dt="2020-07-14T10:56:08.552" v="12" actId="1076"/>
          <ac:spMkLst>
            <pc:docMk/>
            <pc:sldMk cId="2619721322" sldId="353"/>
            <ac:spMk id="50" creationId="{00000000-0000-0000-0000-000000000000}"/>
          </ac:spMkLst>
        </pc:spChg>
        <pc:spChg chg="mod">
          <ac:chgData name="huyen tran" userId="2b1b1c2d15a81484" providerId="LiveId" clId="{5D4A2E2D-8883-4762-9000-1622D044290F}" dt="2020-07-14T10:56:08.552" v="12" actId="1076"/>
          <ac:spMkLst>
            <pc:docMk/>
            <pc:sldMk cId="2619721322" sldId="353"/>
            <ac:spMk id="52" creationId="{00000000-0000-0000-0000-000000000000}"/>
          </ac:spMkLst>
        </pc:spChg>
        <pc:spChg chg="mod">
          <ac:chgData name="huyen tran" userId="2b1b1c2d15a81484" providerId="LiveId" clId="{5D4A2E2D-8883-4762-9000-1622D044290F}" dt="2020-07-14T10:56:08.552" v="12" actId="1076"/>
          <ac:spMkLst>
            <pc:docMk/>
            <pc:sldMk cId="2619721322" sldId="353"/>
            <ac:spMk id="54" creationId="{00000000-0000-0000-0000-000000000000}"/>
          </ac:spMkLst>
        </pc:spChg>
        <pc:spChg chg="mod">
          <ac:chgData name="huyen tran" userId="2b1b1c2d15a81484" providerId="LiveId" clId="{5D4A2E2D-8883-4762-9000-1622D044290F}" dt="2020-07-14T10:55:53.947" v="10" actId="113"/>
          <ac:spMkLst>
            <pc:docMk/>
            <pc:sldMk cId="2619721322" sldId="353"/>
            <ac:spMk id="55" creationId="{00000000-0000-0000-0000-000000000000}"/>
          </ac:spMkLst>
        </pc:spChg>
        <pc:cxnChg chg="mod">
          <ac:chgData name="huyen tran" userId="2b1b1c2d15a81484" providerId="LiveId" clId="{5D4A2E2D-8883-4762-9000-1622D044290F}" dt="2020-07-14T10:56:08.552" v="12" actId="1076"/>
          <ac:cxnSpMkLst>
            <pc:docMk/>
            <pc:sldMk cId="2619721322" sldId="353"/>
            <ac:cxnSpMk id="51" creationId="{00000000-0000-0000-0000-000000000000}"/>
          </ac:cxnSpMkLst>
        </pc:cxnChg>
      </pc:sldChg>
      <pc:sldChg chg="modSp">
        <pc:chgData name="huyen tran" userId="2b1b1c2d15a81484" providerId="LiveId" clId="{5D4A2E2D-8883-4762-9000-1622D044290F}" dt="2020-07-14T11:00:40.864" v="151" actId="207"/>
        <pc:sldMkLst>
          <pc:docMk/>
          <pc:sldMk cId="2704014171" sldId="355"/>
        </pc:sldMkLst>
        <pc:spChg chg="mod">
          <ac:chgData name="huyen tran" userId="2b1b1c2d15a81484" providerId="LiveId" clId="{5D4A2E2D-8883-4762-9000-1622D044290F}" dt="2020-07-14T11:00:04.704" v="140" actId="403"/>
          <ac:spMkLst>
            <pc:docMk/>
            <pc:sldMk cId="2704014171" sldId="355"/>
            <ac:spMk id="9" creationId="{00000000-0000-0000-0000-000000000000}"/>
          </ac:spMkLst>
        </pc:spChg>
        <pc:spChg chg="mod">
          <ac:chgData name="huyen tran" userId="2b1b1c2d15a81484" providerId="LiveId" clId="{5D4A2E2D-8883-4762-9000-1622D044290F}" dt="2020-07-14T11:00:04.704" v="140" actId="403"/>
          <ac:spMkLst>
            <pc:docMk/>
            <pc:sldMk cId="2704014171" sldId="355"/>
            <ac:spMk id="10" creationId="{00000000-0000-0000-0000-000000000000}"/>
          </ac:spMkLst>
        </pc:spChg>
        <pc:spChg chg="mod">
          <ac:chgData name="huyen tran" userId="2b1b1c2d15a81484" providerId="LiveId" clId="{5D4A2E2D-8883-4762-9000-1622D044290F}" dt="2020-07-14T11:00:04.704" v="140" actId="403"/>
          <ac:spMkLst>
            <pc:docMk/>
            <pc:sldMk cId="2704014171" sldId="355"/>
            <ac:spMk id="13" creationId="{00000000-0000-0000-0000-000000000000}"/>
          </ac:spMkLst>
        </pc:spChg>
        <pc:spChg chg="mod">
          <ac:chgData name="huyen tran" userId="2b1b1c2d15a81484" providerId="LiveId" clId="{5D4A2E2D-8883-4762-9000-1622D044290F}" dt="2020-07-14T11:00:04.704" v="140" actId="403"/>
          <ac:spMkLst>
            <pc:docMk/>
            <pc:sldMk cId="2704014171" sldId="355"/>
            <ac:spMk id="30" creationId="{00000000-0000-0000-0000-000000000000}"/>
          </ac:spMkLst>
        </pc:spChg>
        <pc:spChg chg="mod">
          <ac:chgData name="huyen tran" userId="2b1b1c2d15a81484" providerId="LiveId" clId="{5D4A2E2D-8883-4762-9000-1622D044290F}" dt="2020-07-14T11:00:40.864" v="151" actId="207"/>
          <ac:spMkLst>
            <pc:docMk/>
            <pc:sldMk cId="2704014171" sldId="355"/>
            <ac:spMk id="31" creationId="{00000000-0000-0000-0000-000000000000}"/>
          </ac:spMkLst>
        </pc:spChg>
        <pc:spChg chg="mod">
          <ac:chgData name="huyen tran" userId="2b1b1c2d15a81484" providerId="LiveId" clId="{5D4A2E2D-8883-4762-9000-1622D044290F}" dt="2020-07-14T11:00:04.704" v="140" actId="403"/>
          <ac:spMkLst>
            <pc:docMk/>
            <pc:sldMk cId="2704014171" sldId="355"/>
            <ac:spMk id="32" creationId="{00000000-0000-0000-0000-000000000000}"/>
          </ac:spMkLst>
        </pc:spChg>
        <pc:picChg chg="mod">
          <ac:chgData name="huyen tran" userId="2b1b1c2d15a81484" providerId="LiveId" clId="{5D4A2E2D-8883-4762-9000-1622D044290F}" dt="2020-07-14T11:00:02.289" v="139" actId="1076"/>
          <ac:picMkLst>
            <pc:docMk/>
            <pc:sldMk cId="2704014171" sldId="355"/>
            <ac:picMk id="8" creationId="{00000000-0000-0000-0000-000000000000}"/>
          </ac:picMkLst>
        </pc:picChg>
        <pc:cxnChg chg="mod">
          <ac:chgData name="huyen tran" userId="2b1b1c2d15a81484" providerId="LiveId" clId="{5D4A2E2D-8883-4762-9000-1622D044290F}" dt="2020-07-14T11:00:15.720" v="142" actId="1076"/>
          <ac:cxnSpMkLst>
            <pc:docMk/>
            <pc:sldMk cId="2704014171" sldId="355"/>
            <ac:cxnSpMk id="11" creationId="{00000000-0000-0000-0000-000000000000}"/>
          </ac:cxnSpMkLst>
        </pc:cxnChg>
        <pc:cxnChg chg="mod">
          <ac:chgData name="huyen tran" userId="2b1b1c2d15a81484" providerId="LiveId" clId="{5D4A2E2D-8883-4762-9000-1622D044290F}" dt="2020-07-14T11:00:18.198" v="147" actId="1036"/>
          <ac:cxnSpMkLst>
            <pc:docMk/>
            <pc:sldMk cId="2704014171" sldId="355"/>
            <ac:cxnSpMk id="12" creationId="{00000000-0000-0000-0000-000000000000}"/>
          </ac:cxnSpMkLst>
        </pc:cxnChg>
      </pc:sldChg>
      <pc:sldChg chg="modSp">
        <pc:chgData name="huyen tran" userId="2b1b1c2d15a81484" providerId="LiveId" clId="{5D4A2E2D-8883-4762-9000-1622D044290F}" dt="2020-07-14T10:59:33.648" v="138" actId="1076"/>
        <pc:sldMkLst>
          <pc:docMk/>
          <pc:sldMk cId="2038596256" sldId="357"/>
        </pc:sldMkLst>
        <pc:spChg chg="mod">
          <ac:chgData name="huyen tran" userId="2b1b1c2d15a81484" providerId="LiveId" clId="{5D4A2E2D-8883-4762-9000-1622D044290F}" dt="2020-07-14T10:59:33.648" v="138" actId="1076"/>
          <ac:spMkLst>
            <pc:docMk/>
            <pc:sldMk cId="2038596256" sldId="357"/>
            <ac:spMk id="17" creationId="{00000000-0000-0000-0000-000000000000}"/>
          </ac:spMkLst>
        </pc:spChg>
      </pc:sldChg>
      <pc:sldChg chg="modSp">
        <pc:chgData name="huyen tran" userId="2b1b1c2d15a81484" providerId="LiveId" clId="{5D4A2E2D-8883-4762-9000-1622D044290F}" dt="2020-07-14T11:04:14.781" v="226" actId="208"/>
        <pc:sldMkLst>
          <pc:docMk/>
          <pc:sldMk cId="1849779826" sldId="358"/>
        </pc:sldMkLst>
        <pc:spChg chg="mod">
          <ac:chgData name="huyen tran" userId="2b1b1c2d15a81484" providerId="LiveId" clId="{5D4A2E2D-8883-4762-9000-1622D044290F}" dt="2020-07-14T11:04:14.781" v="226" actId="208"/>
          <ac:spMkLst>
            <pc:docMk/>
            <pc:sldMk cId="1849779826" sldId="358"/>
            <ac:spMk id="41" creationId="{00000000-0000-0000-0000-000000000000}"/>
          </ac:spMkLst>
        </pc:spChg>
      </pc:sldChg>
      <pc:sldChg chg="modSp">
        <pc:chgData name="huyen tran" userId="2b1b1c2d15a81484" providerId="LiveId" clId="{5D4A2E2D-8883-4762-9000-1622D044290F}" dt="2020-07-14T11:04:36.297" v="227" actId="123"/>
        <pc:sldMkLst>
          <pc:docMk/>
          <pc:sldMk cId="1899236922" sldId="359"/>
        </pc:sldMkLst>
        <pc:spChg chg="mod">
          <ac:chgData name="huyen tran" userId="2b1b1c2d15a81484" providerId="LiveId" clId="{5D4A2E2D-8883-4762-9000-1622D044290F}" dt="2020-07-14T11:04:36.297" v="227" actId="123"/>
          <ac:spMkLst>
            <pc:docMk/>
            <pc:sldMk cId="1899236922" sldId="359"/>
            <ac:spMk id="8" creationId="{FA2A10D9-7979-48FD-A6FC-B861A5E6EEDA}"/>
          </ac:spMkLst>
        </pc:spChg>
      </pc:sldChg>
      <pc:sldChg chg="modSp">
        <pc:chgData name="huyen tran" userId="2b1b1c2d15a81484" providerId="LiveId" clId="{5D4A2E2D-8883-4762-9000-1622D044290F}" dt="2020-07-14T10:56:27.544" v="15" actId="6549"/>
        <pc:sldMkLst>
          <pc:docMk/>
          <pc:sldMk cId="1196904387" sldId="360"/>
        </pc:sldMkLst>
        <pc:spChg chg="mod">
          <ac:chgData name="huyen tran" userId="2b1b1c2d15a81484" providerId="LiveId" clId="{5D4A2E2D-8883-4762-9000-1622D044290F}" dt="2020-07-14T10:56:27.544" v="15" actId="6549"/>
          <ac:spMkLst>
            <pc:docMk/>
            <pc:sldMk cId="1196904387" sldId="360"/>
            <ac:spMk id="10" creationId="{D254E520-A841-4853-8EC1-BF1C6912EFB1}"/>
          </ac:spMkLst>
        </pc:spChg>
      </pc:sldChg>
      <pc:sldChg chg="delSp modSp">
        <pc:chgData name="huyen tran" userId="2b1b1c2d15a81484" providerId="LiveId" clId="{5D4A2E2D-8883-4762-9000-1622D044290F}" dt="2020-07-14T11:12:04.536" v="256"/>
        <pc:sldMkLst>
          <pc:docMk/>
          <pc:sldMk cId="2259912269" sldId="362"/>
        </pc:sldMkLst>
        <pc:spChg chg="mod">
          <ac:chgData name="huyen tran" userId="2b1b1c2d15a81484" providerId="LiveId" clId="{5D4A2E2D-8883-4762-9000-1622D044290F}" dt="2020-07-14T11:06:28.418" v="235" actId="1076"/>
          <ac:spMkLst>
            <pc:docMk/>
            <pc:sldMk cId="2259912269" sldId="362"/>
            <ac:spMk id="3" creationId="{C567B4BD-AD64-41FD-B845-0973B1282532}"/>
          </ac:spMkLst>
        </pc:spChg>
        <pc:spChg chg="mod">
          <ac:chgData name="huyen tran" userId="2b1b1c2d15a81484" providerId="LiveId" clId="{5D4A2E2D-8883-4762-9000-1622D044290F}" dt="2020-07-14T11:06:07.792" v="231" actId="1076"/>
          <ac:spMkLst>
            <pc:docMk/>
            <pc:sldMk cId="2259912269" sldId="362"/>
            <ac:spMk id="26" creationId="{CC32AFAA-5553-4D5C-BEA2-06AF63D52BA6}"/>
          </ac:spMkLst>
        </pc:spChg>
        <pc:spChg chg="mod">
          <ac:chgData name="huyen tran" userId="2b1b1c2d15a81484" providerId="LiveId" clId="{5D4A2E2D-8883-4762-9000-1622D044290F}" dt="2020-07-14T11:06:07.792" v="231" actId="1076"/>
          <ac:spMkLst>
            <pc:docMk/>
            <pc:sldMk cId="2259912269" sldId="362"/>
            <ac:spMk id="27" creationId="{8A32AE3F-924B-43B2-AA5E-E34DAEDA6554}"/>
          </ac:spMkLst>
        </pc:spChg>
        <pc:spChg chg="mod">
          <ac:chgData name="huyen tran" userId="2b1b1c2d15a81484" providerId="LiveId" clId="{5D4A2E2D-8883-4762-9000-1622D044290F}" dt="2020-07-14T11:06:07.792" v="231" actId="1076"/>
          <ac:spMkLst>
            <pc:docMk/>
            <pc:sldMk cId="2259912269" sldId="362"/>
            <ac:spMk id="28" creationId="{C513692D-10B1-4119-BB74-22F1C03CCED2}"/>
          </ac:spMkLst>
        </pc:spChg>
        <pc:spChg chg="mod">
          <ac:chgData name="huyen tran" userId="2b1b1c2d15a81484" providerId="LiveId" clId="{5D4A2E2D-8883-4762-9000-1622D044290F}" dt="2020-07-14T11:06:07.792" v="231" actId="1076"/>
          <ac:spMkLst>
            <pc:docMk/>
            <pc:sldMk cId="2259912269" sldId="362"/>
            <ac:spMk id="31" creationId="{3923E610-E6EC-43F6-A2A3-51731EAEA3D7}"/>
          </ac:spMkLst>
        </pc:spChg>
        <pc:spChg chg="mod">
          <ac:chgData name="huyen tran" userId="2b1b1c2d15a81484" providerId="LiveId" clId="{5D4A2E2D-8883-4762-9000-1622D044290F}" dt="2020-07-14T11:06:07.792" v="231" actId="1076"/>
          <ac:spMkLst>
            <pc:docMk/>
            <pc:sldMk cId="2259912269" sldId="362"/>
            <ac:spMk id="33" creationId="{DD320EEF-B4F9-4129-84AF-FA1872B5ACFC}"/>
          </ac:spMkLst>
        </pc:spChg>
        <pc:spChg chg="mod">
          <ac:chgData name="huyen tran" userId="2b1b1c2d15a81484" providerId="LiveId" clId="{5D4A2E2D-8883-4762-9000-1622D044290F}" dt="2020-07-14T11:06:07.792" v="231" actId="1076"/>
          <ac:spMkLst>
            <pc:docMk/>
            <pc:sldMk cId="2259912269" sldId="362"/>
            <ac:spMk id="35" creationId="{5A5D41EB-EC2C-4648-996A-31BBA2517B41}"/>
          </ac:spMkLst>
        </pc:spChg>
        <pc:spChg chg="mod">
          <ac:chgData name="huyen tran" userId="2b1b1c2d15a81484" providerId="LiveId" clId="{5D4A2E2D-8883-4762-9000-1622D044290F}" dt="2020-07-14T11:06:07.792" v="231" actId="1076"/>
          <ac:spMkLst>
            <pc:docMk/>
            <pc:sldMk cId="2259912269" sldId="362"/>
            <ac:spMk id="37" creationId="{FDCE0CBE-C7FE-4FF9-8DD5-0CA41E9A6B9C}"/>
          </ac:spMkLst>
        </pc:spChg>
        <pc:spChg chg="mod">
          <ac:chgData name="huyen tran" userId="2b1b1c2d15a81484" providerId="LiveId" clId="{5D4A2E2D-8883-4762-9000-1622D044290F}" dt="2020-07-14T11:06:07.792" v="231" actId="1076"/>
          <ac:spMkLst>
            <pc:docMk/>
            <pc:sldMk cId="2259912269" sldId="362"/>
            <ac:spMk id="38" creationId="{0406CE0C-D5D9-4508-A9F6-6BB5D08A7460}"/>
          </ac:spMkLst>
        </pc:spChg>
        <pc:spChg chg="del mod">
          <ac:chgData name="huyen tran" userId="2b1b1c2d15a81484" providerId="LiveId" clId="{5D4A2E2D-8883-4762-9000-1622D044290F}" dt="2020-07-14T11:06:11.262" v="232" actId="478"/>
          <ac:spMkLst>
            <pc:docMk/>
            <pc:sldMk cId="2259912269" sldId="362"/>
            <ac:spMk id="39" creationId="{75A2FA4B-1ED6-4007-874B-A2F7CD5D0A33}"/>
          </ac:spMkLst>
        </pc:spChg>
        <pc:graphicFrameChg chg="mod">
          <ac:chgData name="huyen tran" userId="2b1b1c2d15a81484" providerId="LiveId" clId="{5D4A2E2D-8883-4762-9000-1622D044290F}" dt="2020-07-14T11:12:04.536" v="256"/>
          <ac:graphicFrameMkLst>
            <pc:docMk/>
            <pc:sldMk cId="2259912269" sldId="362"/>
            <ac:graphicFrameMk id="19" creationId="{A30A0752-4649-458D-98F1-A17E028D0FF1}"/>
          </ac:graphicFrameMkLst>
        </pc:graphicFrameChg>
        <pc:picChg chg="mod">
          <ac:chgData name="huyen tran" userId="2b1b1c2d15a81484" providerId="LiveId" clId="{5D4A2E2D-8883-4762-9000-1622D044290F}" dt="2020-07-14T11:06:25.495" v="234" actId="1076"/>
          <ac:picMkLst>
            <pc:docMk/>
            <pc:sldMk cId="2259912269" sldId="362"/>
            <ac:picMk id="5" creationId="{07214CFE-C41E-4CC9-B526-D8DF22C0C3F6}"/>
          </ac:picMkLst>
        </pc:picChg>
        <pc:cxnChg chg="mod">
          <ac:chgData name="huyen tran" userId="2b1b1c2d15a81484" providerId="LiveId" clId="{5D4A2E2D-8883-4762-9000-1622D044290F}" dt="2020-07-14T11:06:07.792" v="231" actId="1076"/>
          <ac:cxnSpMkLst>
            <pc:docMk/>
            <pc:sldMk cId="2259912269" sldId="362"/>
            <ac:cxnSpMk id="30" creationId="{D93C4D16-58C1-4724-8380-6BFAB4E75556}"/>
          </ac:cxnSpMkLst>
        </pc:cxnChg>
      </pc:sldChg>
      <pc:sldChg chg="addSp delSp modSp">
        <pc:chgData name="huyen tran" userId="2b1b1c2d15a81484" providerId="LiveId" clId="{5D4A2E2D-8883-4762-9000-1622D044290F}" dt="2020-07-14T11:05:48.897" v="230" actId="1076"/>
        <pc:sldMkLst>
          <pc:docMk/>
          <pc:sldMk cId="2970389422" sldId="365"/>
        </pc:sldMkLst>
        <pc:spChg chg="mod">
          <ac:chgData name="huyen tran" userId="2b1b1c2d15a81484" providerId="LiveId" clId="{5D4A2E2D-8883-4762-9000-1622D044290F}" dt="2020-07-14T11:05:48.897" v="230" actId="1076"/>
          <ac:spMkLst>
            <pc:docMk/>
            <pc:sldMk cId="2970389422" sldId="365"/>
            <ac:spMk id="4" creationId="{00000000-0000-0000-0000-000000000000}"/>
          </ac:spMkLst>
        </pc:spChg>
        <pc:spChg chg="mod">
          <ac:chgData name="huyen tran" userId="2b1b1c2d15a81484" providerId="LiveId" clId="{5D4A2E2D-8883-4762-9000-1622D044290F}" dt="2020-07-14T11:05:48.897" v="230" actId="1076"/>
          <ac:spMkLst>
            <pc:docMk/>
            <pc:sldMk cId="2970389422" sldId="365"/>
            <ac:spMk id="5" creationId="{086CBBD7-DBD4-4021-8C06-90EE9AAE31BE}"/>
          </ac:spMkLst>
        </pc:spChg>
        <pc:spChg chg="mod">
          <ac:chgData name="huyen tran" userId="2b1b1c2d15a81484" providerId="LiveId" clId="{5D4A2E2D-8883-4762-9000-1622D044290F}" dt="2020-07-14T11:05:48.897" v="230" actId="1076"/>
          <ac:spMkLst>
            <pc:docMk/>
            <pc:sldMk cId="2970389422" sldId="365"/>
            <ac:spMk id="7" creationId="{00000000-0000-0000-0000-000000000000}"/>
          </ac:spMkLst>
        </pc:spChg>
        <pc:spChg chg="mod">
          <ac:chgData name="huyen tran" userId="2b1b1c2d15a81484" providerId="LiveId" clId="{5D4A2E2D-8883-4762-9000-1622D044290F}" dt="2020-07-14T11:05:48.897" v="230" actId="1076"/>
          <ac:spMkLst>
            <pc:docMk/>
            <pc:sldMk cId="2970389422" sldId="365"/>
            <ac:spMk id="8" creationId="{00000000-0000-0000-0000-000000000000}"/>
          </ac:spMkLst>
        </pc:spChg>
        <pc:spChg chg="mod">
          <ac:chgData name="huyen tran" userId="2b1b1c2d15a81484" providerId="LiveId" clId="{5D4A2E2D-8883-4762-9000-1622D044290F}" dt="2020-07-14T11:05:48.897" v="230" actId="1076"/>
          <ac:spMkLst>
            <pc:docMk/>
            <pc:sldMk cId="2970389422" sldId="365"/>
            <ac:spMk id="39" creationId="{AB2C498F-BB00-46D5-B56E-07EE243D1DD1}"/>
          </ac:spMkLst>
        </pc:spChg>
        <pc:spChg chg="mod">
          <ac:chgData name="huyen tran" userId="2b1b1c2d15a81484" providerId="LiveId" clId="{5D4A2E2D-8883-4762-9000-1622D044290F}" dt="2020-07-14T11:05:48.897" v="230" actId="1076"/>
          <ac:spMkLst>
            <pc:docMk/>
            <pc:sldMk cId="2970389422" sldId="365"/>
            <ac:spMk id="40" creationId="{786AC5A8-1AC0-4234-B056-4961ACAB5A54}"/>
          </ac:spMkLst>
        </pc:spChg>
        <pc:spChg chg="mod">
          <ac:chgData name="huyen tran" userId="2b1b1c2d15a81484" providerId="LiveId" clId="{5D4A2E2D-8883-4762-9000-1622D044290F}" dt="2020-07-14T11:05:48.897" v="230" actId="1076"/>
          <ac:spMkLst>
            <pc:docMk/>
            <pc:sldMk cId="2970389422" sldId="365"/>
            <ac:spMk id="42" creationId="{042284F0-4E83-4E4C-BCA9-B6C11CE2D63D}"/>
          </ac:spMkLst>
        </pc:spChg>
        <pc:spChg chg="add del">
          <ac:chgData name="huyen tran" userId="2b1b1c2d15a81484" providerId="LiveId" clId="{5D4A2E2D-8883-4762-9000-1622D044290F}" dt="2020-07-14T11:05:42.294" v="229"/>
          <ac:spMkLst>
            <pc:docMk/>
            <pc:sldMk cId="2970389422" sldId="365"/>
            <ac:spMk id="43" creationId="{421EAB83-0DE4-4265-9F5B-0FDF8A0025B7}"/>
          </ac:spMkLst>
        </pc:spChg>
        <pc:spChg chg="mod">
          <ac:chgData name="huyen tran" userId="2b1b1c2d15a81484" providerId="LiveId" clId="{5D4A2E2D-8883-4762-9000-1622D044290F}" dt="2020-07-14T11:05:48.897" v="230" actId="1076"/>
          <ac:spMkLst>
            <pc:docMk/>
            <pc:sldMk cId="2970389422" sldId="365"/>
            <ac:spMk id="49" creationId="{D9A7D05D-65BE-437B-A802-41E2371CCAFF}"/>
          </ac:spMkLst>
        </pc:spChg>
        <pc:spChg chg="mod">
          <ac:chgData name="huyen tran" userId="2b1b1c2d15a81484" providerId="LiveId" clId="{5D4A2E2D-8883-4762-9000-1622D044290F}" dt="2020-07-14T11:05:48.897" v="230" actId="1076"/>
          <ac:spMkLst>
            <pc:docMk/>
            <pc:sldMk cId="2970389422" sldId="365"/>
            <ac:spMk id="50" creationId="{8EFC7CA4-5E5C-4D2D-A8D7-8C9C398D8484}"/>
          </ac:spMkLst>
        </pc:spChg>
        <pc:spChg chg="mod">
          <ac:chgData name="huyen tran" userId="2b1b1c2d15a81484" providerId="LiveId" clId="{5D4A2E2D-8883-4762-9000-1622D044290F}" dt="2020-07-14T11:05:48.897" v="230" actId="1076"/>
          <ac:spMkLst>
            <pc:docMk/>
            <pc:sldMk cId="2970389422" sldId="365"/>
            <ac:spMk id="51" creationId="{F5C4FDDD-501C-4D6E-8AFA-BD8BCF15937D}"/>
          </ac:spMkLst>
        </pc:spChg>
        <pc:spChg chg="mod">
          <ac:chgData name="huyen tran" userId="2b1b1c2d15a81484" providerId="LiveId" clId="{5D4A2E2D-8883-4762-9000-1622D044290F}" dt="2020-07-14T11:05:48.897" v="230" actId="1076"/>
          <ac:spMkLst>
            <pc:docMk/>
            <pc:sldMk cId="2970389422" sldId="365"/>
            <ac:spMk id="52" creationId="{4C87033C-D92E-46C5-A101-3B676A06F287}"/>
          </ac:spMkLst>
        </pc:spChg>
        <pc:spChg chg="mod">
          <ac:chgData name="huyen tran" userId="2b1b1c2d15a81484" providerId="LiveId" clId="{5D4A2E2D-8883-4762-9000-1622D044290F}" dt="2020-07-14T11:05:48.897" v="230" actId="1076"/>
          <ac:spMkLst>
            <pc:docMk/>
            <pc:sldMk cId="2970389422" sldId="365"/>
            <ac:spMk id="53" creationId="{5A5D10A3-2167-4C2A-821B-756CBEE51DC1}"/>
          </ac:spMkLst>
        </pc:spChg>
        <pc:spChg chg="mod">
          <ac:chgData name="huyen tran" userId="2b1b1c2d15a81484" providerId="LiveId" clId="{5D4A2E2D-8883-4762-9000-1622D044290F}" dt="2020-07-14T11:05:48.897" v="230" actId="1076"/>
          <ac:spMkLst>
            <pc:docMk/>
            <pc:sldMk cId="2970389422" sldId="365"/>
            <ac:spMk id="54" creationId="{6DAAD36D-BE14-4687-9447-C556E1FDE3AD}"/>
          </ac:spMkLst>
        </pc:spChg>
        <pc:spChg chg="mod">
          <ac:chgData name="huyen tran" userId="2b1b1c2d15a81484" providerId="LiveId" clId="{5D4A2E2D-8883-4762-9000-1622D044290F}" dt="2020-07-14T11:05:48.897" v="230" actId="1076"/>
          <ac:spMkLst>
            <pc:docMk/>
            <pc:sldMk cId="2970389422" sldId="365"/>
            <ac:spMk id="55" creationId="{CA0A3A1A-916E-4018-BB15-6972CC136637}"/>
          </ac:spMkLst>
        </pc:spChg>
        <pc:spChg chg="mod">
          <ac:chgData name="huyen tran" userId="2b1b1c2d15a81484" providerId="LiveId" clId="{5D4A2E2D-8883-4762-9000-1622D044290F}" dt="2020-07-14T11:05:48.897" v="230" actId="1076"/>
          <ac:spMkLst>
            <pc:docMk/>
            <pc:sldMk cId="2970389422" sldId="365"/>
            <ac:spMk id="56" creationId="{2895FDFD-8A73-4F52-9809-7D7DF76CDCD2}"/>
          </ac:spMkLst>
        </pc:spChg>
        <pc:grpChg chg="mod">
          <ac:chgData name="huyen tran" userId="2b1b1c2d15a81484" providerId="LiveId" clId="{5D4A2E2D-8883-4762-9000-1622D044290F}" dt="2020-07-14T11:05:48.897" v="230" actId="1076"/>
          <ac:grpSpMkLst>
            <pc:docMk/>
            <pc:sldMk cId="2970389422" sldId="365"/>
            <ac:grpSpMk id="57" creationId="{83122281-3041-442B-99DB-DE91F770E121}"/>
          </ac:grpSpMkLst>
        </pc:grpChg>
        <pc:picChg chg="mod">
          <ac:chgData name="huyen tran" userId="2b1b1c2d15a81484" providerId="LiveId" clId="{5D4A2E2D-8883-4762-9000-1622D044290F}" dt="2020-07-14T11:05:48.897" v="230" actId="1076"/>
          <ac:picMkLst>
            <pc:docMk/>
            <pc:sldMk cId="2970389422" sldId="365"/>
            <ac:picMk id="15" creationId="{6B90AB22-4124-4EA3-8202-65E05B12CA5C}"/>
          </ac:picMkLst>
        </pc:picChg>
        <pc:cxnChg chg="mod">
          <ac:chgData name="huyen tran" userId="2b1b1c2d15a81484" providerId="LiveId" clId="{5D4A2E2D-8883-4762-9000-1622D044290F}" dt="2020-07-14T11:05:48.897" v="230" actId="1076"/>
          <ac:cxnSpMkLst>
            <pc:docMk/>
            <pc:sldMk cId="2970389422" sldId="365"/>
            <ac:cxnSpMk id="44" creationId="{F5623225-86EC-4EC0-ADC1-5473368CC1F9}"/>
          </ac:cxnSpMkLst>
        </pc:cxnChg>
        <pc:cxnChg chg="mod">
          <ac:chgData name="huyen tran" userId="2b1b1c2d15a81484" providerId="LiveId" clId="{5D4A2E2D-8883-4762-9000-1622D044290F}" dt="2020-07-14T11:05:48.897" v="230" actId="1076"/>
          <ac:cxnSpMkLst>
            <pc:docMk/>
            <pc:sldMk cId="2970389422" sldId="365"/>
            <ac:cxnSpMk id="48" creationId="{7431D4A8-351D-4B4A-85AC-CCAEDFEB8D43}"/>
          </ac:cxnSpMkLst>
        </pc:cxnChg>
      </pc:sldChg>
      <pc:sldChg chg="modSp">
        <pc:chgData name="huyen tran" userId="2b1b1c2d15a81484" providerId="LiveId" clId="{5D4A2E2D-8883-4762-9000-1622D044290F}" dt="2020-07-14T11:08:09.671" v="249" actId="1076"/>
        <pc:sldMkLst>
          <pc:docMk/>
          <pc:sldMk cId="3439169785" sldId="366"/>
        </pc:sldMkLst>
        <pc:spChg chg="mod">
          <ac:chgData name="huyen tran" userId="2b1b1c2d15a81484" providerId="LiveId" clId="{5D4A2E2D-8883-4762-9000-1622D044290F}" dt="2020-07-14T11:08:09.671" v="249" actId="1076"/>
          <ac:spMkLst>
            <pc:docMk/>
            <pc:sldMk cId="3439169785" sldId="366"/>
            <ac:spMk id="16" creationId="{6B236DB2-777D-4B95-9104-3937D61D1484}"/>
          </ac:spMkLst>
        </pc:spChg>
        <pc:spChg chg="mod">
          <ac:chgData name="huyen tran" userId="2b1b1c2d15a81484" providerId="LiveId" clId="{5D4A2E2D-8883-4762-9000-1622D044290F}" dt="2020-07-14T11:07:10.864" v="239" actId="1076"/>
          <ac:spMkLst>
            <pc:docMk/>
            <pc:sldMk cId="3439169785" sldId="366"/>
            <ac:spMk id="21" creationId="{54AC7BBB-24ED-4076-8DDF-306DD10378E8}"/>
          </ac:spMkLst>
        </pc:spChg>
        <pc:spChg chg="mod">
          <ac:chgData name="huyen tran" userId="2b1b1c2d15a81484" providerId="LiveId" clId="{5D4A2E2D-8883-4762-9000-1622D044290F}" dt="2020-07-14T11:07:10.864" v="239" actId="1076"/>
          <ac:spMkLst>
            <pc:docMk/>
            <pc:sldMk cId="3439169785" sldId="366"/>
            <ac:spMk id="22" creationId="{6A36B4FF-1115-4CA9-B4F2-7A8EC21762AC}"/>
          </ac:spMkLst>
        </pc:spChg>
        <pc:picChg chg="mod">
          <ac:chgData name="huyen tran" userId="2b1b1c2d15a81484" providerId="LiveId" clId="{5D4A2E2D-8883-4762-9000-1622D044290F}" dt="2020-07-14T11:07:17.925" v="241" actId="1076"/>
          <ac:picMkLst>
            <pc:docMk/>
            <pc:sldMk cId="3439169785" sldId="366"/>
            <ac:picMk id="19" creationId="{017EFA47-C030-4B8E-A4EE-356D63458778}"/>
          </ac:picMkLst>
        </pc:picChg>
      </pc:sldChg>
      <pc:sldChg chg="del">
        <pc:chgData name="huyen tran" userId="2b1b1c2d15a81484" providerId="LiveId" clId="{5D4A2E2D-8883-4762-9000-1622D044290F}" dt="2020-07-14T12:09:40.241" v="276" actId="2696"/>
        <pc:sldMkLst>
          <pc:docMk/>
          <pc:sldMk cId="3195412742" sldId="382"/>
        </pc:sldMkLst>
      </pc:sldChg>
      <pc:sldChg chg="del">
        <pc:chgData name="huyen tran" userId="2b1b1c2d15a81484" providerId="LiveId" clId="{5D4A2E2D-8883-4762-9000-1622D044290F}" dt="2020-07-14T12:09:39.558" v="275" actId="2696"/>
        <pc:sldMkLst>
          <pc:docMk/>
          <pc:sldMk cId="1172611288" sldId="384"/>
        </pc:sldMkLst>
      </pc:sldChg>
      <pc:sldChg chg="del">
        <pc:chgData name="huyen tran" userId="2b1b1c2d15a81484" providerId="LiveId" clId="{5D4A2E2D-8883-4762-9000-1622D044290F}" dt="2020-07-14T12:09:40.980" v="277" actId="2696"/>
        <pc:sldMkLst>
          <pc:docMk/>
          <pc:sldMk cId="900860965" sldId="385"/>
        </pc:sldMkLst>
      </pc:sldChg>
      <pc:sldChg chg="addSp modSp">
        <pc:chgData name="huyen tran" userId="2b1b1c2d15a81484" providerId="LiveId" clId="{5D4A2E2D-8883-4762-9000-1622D044290F}" dt="2020-07-14T11:03:54.502" v="225" actId="20577"/>
        <pc:sldMkLst>
          <pc:docMk/>
          <pc:sldMk cId="3791625390" sldId="412"/>
        </pc:sldMkLst>
        <pc:spChg chg="add mod">
          <ac:chgData name="huyen tran" userId="2b1b1c2d15a81484" providerId="LiveId" clId="{5D4A2E2D-8883-4762-9000-1622D044290F}" dt="2020-07-14T11:02:53.273" v="197" actId="1035"/>
          <ac:spMkLst>
            <pc:docMk/>
            <pc:sldMk cId="3791625390" sldId="412"/>
            <ac:spMk id="2" creationId="{C913B30F-679F-4C9B-BEA4-69F82D024FE4}"/>
          </ac:spMkLst>
        </pc:spChg>
        <pc:spChg chg="mod">
          <ac:chgData name="huyen tran" userId="2b1b1c2d15a81484" providerId="LiveId" clId="{5D4A2E2D-8883-4762-9000-1622D044290F}" dt="2020-07-14T11:03:54.502" v="225" actId="20577"/>
          <ac:spMkLst>
            <pc:docMk/>
            <pc:sldMk cId="3791625390" sldId="412"/>
            <ac:spMk id="34" creationId="{00000000-0000-0000-0000-000000000000}"/>
          </ac:spMkLst>
        </pc:spChg>
        <pc:spChg chg="mod">
          <ac:chgData name="huyen tran" userId="2b1b1c2d15a81484" providerId="LiveId" clId="{5D4A2E2D-8883-4762-9000-1622D044290F}" dt="2020-07-14T11:03:23.272" v="205" actId="1076"/>
          <ac:spMkLst>
            <pc:docMk/>
            <pc:sldMk cId="3791625390" sldId="412"/>
            <ac:spMk id="41" creationId="{55898467-CDC2-4418-8C0A-5C4898D10C15}"/>
          </ac:spMkLst>
        </pc:spChg>
        <pc:spChg chg="mod">
          <ac:chgData name="huyen tran" userId="2b1b1c2d15a81484" providerId="LiveId" clId="{5D4A2E2D-8883-4762-9000-1622D044290F}" dt="2020-07-14T11:03:09.984" v="200" actId="1076"/>
          <ac:spMkLst>
            <pc:docMk/>
            <pc:sldMk cId="3791625390" sldId="412"/>
            <ac:spMk id="42" creationId="{3E5B7B84-58D5-46C1-A2EC-A282B96B5760}"/>
          </ac:spMkLst>
        </pc:spChg>
        <pc:spChg chg="mod">
          <ac:chgData name="huyen tran" userId="2b1b1c2d15a81484" providerId="LiveId" clId="{5D4A2E2D-8883-4762-9000-1622D044290F}" dt="2020-07-14T11:03:30.808" v="207" actId="1076"/>
          <ac:spMkLst>
            <pc:docMk/>
            <pc:sldMk cId="3791625390" sldId="412"/>
            <ac:spMk id="56" creationId="{B57AB192-24C3-4A9A-B87B-A8C6FD3846FC}"/>
          </ac:spMkLst>
        </pc:spChg>
        <pc:spChg chg="mod">
          <ac:chgData name="huyen tran" userId="2b1b1c2d15a81484" providerId="LiveId" clId="{5D4A2E2D-8883-4762-9000-1622D044290F}" dt="2020-07-14T11:02:21.573" v="183" actId="207"/>
          <ac:spMkLst>
            <pc:docMk/>
            <pc:sldMk cId="3791625390" sldId="412"/>
            <ac:spMk id="60" creationId="{7CD3B84B-BB78-4E7B-A26E-3F320993075A}"/>
          </ac:spMkLst>
        </pc:spChg>
        <pc:spChg chg="mod">
          <ac:chgData name="huyen tran" userId="2b1b1c2d15a81484" providerId="LiveId" clId="{5D4A2E2D-8883-4762-9000-1622D044290F}" dt="2020-07-14T11:03:36.186" v="209" actId="404"/>
          <ac:spMkLst>
            <pc:docMk/>
            <pc:sldMk cId="3791625390" sldId="412"/>
            <ac:spMk id="63" creationId="{D545328C-9DC5-4EA0-8264-1192E7DC2F94}"/>
          </ac:spMkLst>
        </pc:spChg>
        <pc:grpChg chg="mod">
          <ac:chgData name="huyen tran" userId="2b1b1c2d15a81484" providerId="LiveId" clId="{5D4A2E2D-8883-4762-9000-1622D044290F}" dt="2020-07-14T11:03:36.186" v="209" actId="404"/>
          <ac:grpSpMkLst>
            <pc:docMk/>
            <pc:sldMk cId="3791625390" sldId="412"/>
            <ac:grpSpMk id="23" creationId="{938A796B-71C9-4900-8230-A9D1C74F7B28}"/>
          </ac:grpSpMkLst>
        </pc:grpChg>
        <pc:grpChg chg="mod">
          <ac:chgData name="huyen tran" userId="2b1b1c2d15a81484" providerId="LiveId" clId="{5D4A2E2D-8883-4762-9000-1622D044290F}" dt="2020-07-14T11:03:36.186" v="209" actId="404"/>
          <ac:grpSpMkLst>
            <pc:docMk/>
            <pc:sldMk cId="3791625390" sldId="412"/>
            <ac:grpSpMk id="26" creationId="{59B57D90-E975-44F4-B4C9-9DD27319826E}"/>
          </ac:grpSpMkLst>
        </pc:grpChg>
      </pc:sldChg>
      <pc:sldChg chg="modSp">
        <pc:chgData name="huyen tran" userId="2b1b1c2d15a81484" providerId="LiveId" clId="{5D4A2E2D-8883-4762-9000-1622D044290F}" dt="2020-07-14T11:13:16.754" v="259" actId="108"/>
        <pc:sldMkLst>
          <pc:docMk/>
          <pc:sldMk cId="2719036520" sldId="413"/>
        </pc:sldMkLst>
        <pc:spChg chg="mod">
          <ac:chgData name="huyen tran" userId="2b1b1c2d15a81484" providerId="LiveId" clId="{5D4A2E2D-8883-4762-9000-1622D044290F}" dt="2020-07-14T11:12:53.512" v="258" actId="1076"/>
          <ac:spMkLst>
            <pc:docMk/>
            <pc:sldMk cId="2719036520" sldId="413"/>
            <ac:spMk id="9" creationId="{6B236DB2-777D-4B95-9104-3937D61D1484}"/>
          </ac:spMkLst>
        </pc:spChg>
        <pc:spChg chg="mod">
          <ac:chgData name="huyen tran" userId="2b1b1c2d15a81484" providerId="LiveId" clId="{5D4A2E2D-8883-4762-9000-1622D044290F}" dt="2020-07-14T11:13:16.754" v="259" actId="108"/>
          <ac:spMkLst>
            <pc:docMk/>
            <pc:sldMk cId="2719036520" sldId="413"/>
            <ac:spMk id="31" creationId="{6B236DB2-777D-4B95-9104-3937D61D1484}"/>
          </ac:spMkLst>
        </pc:spChg>
        <pc:spChg chg="mod">
          <ac:chgData name="huyen tran" userId="2b1b1c2d15a81484" providerId="LiveId" clId="{5D4A2E2D-8883-4762-9000-1622D044290F}" dt="2020-07-14T11:07:44.216" v="246" actId="1076"/>
          <ac:spMkLst>
            <pc:docMk/>
            <pc:sldMk cId="2719036520" sldId="413"/>
            <ac:spMk id="32" creationId="{00000000-0000-0000-0000-000000000000}"/>
          </ac:spMkLst>
        </pc:spChg>
        <pc:spChg chg="mod">
          <ac:chgData name="huyen tran" userId="2b1b1c2d15a81484" providerId="LiveId" clId="{5D4A2E2D-8883-4762-9000-1622D044290F}" dt="2020-07-14T11:07:39.584" v="245" actId="1076"/>
          <ac:spMkLst>
            <pc:docMk/>
            <pc:sldMk cId="2719036520" sldId="413"/>
            <ac:spMk id="3085" creationId="{00000000-0000-0000-0000-000000000000}"/>
          </ac:spMkLst>
        </pc:spChg>
        <pc:graphicFrameChg chg="mod">
          <ac:chgData name="huyen tran" userId="2b1b1c2d15a81484" providerId="LiveId" clId="{5D4A2E2D-8883-4762-9000-1622D044290F}" dt="2020-07-14T11:12:45.208" v="257" actId="1076"/>
          <ac:graphicFrameMkLst>
            <pc:docMk/>
            <pc:sldMk cId="2719036520" sldId="413"/>
            <ac:graphicFrameMk id="16" creationId="{00000000-0000-0000-0000-000000000000}"/>
          </ac:graphicFrameMkLst>
        </pc:graphicFrameChg>
      </pc:sldChg>
      <pc:sldChg chg="modSp add">
        <pc:chgData name="huyen tran" userId="2b1b1c2d15a81484" providerId="LiveId" clId="{5D4A2E2D-8883-4762-9000-1622D044290F}" dt="2020-07-14T10:59:10.532" v="136" actId="113"/>
        <pc:sldMkLst>
          <pc:docMk/>
          <pc:sldMk cId="2771691006" sldId="419"/>
        </pc:sldMkLst>
        <pc:spChg chg="mod">
          <ac:chgData name="huyen tran" userId="2b1b1c2d15a81484" providerId="LiveId" clId="{5D4A2E2D-8883-4762-9000-1622D044290F}" dt="2020-07-14T10:58:14.303" v="45" actId="1076"/>
          <ac:spMkLst>
            <pc:docMk/>
            <pc:sldMk cId="2771691006" sldId="419"/>
            <ac:spMk id="13" creationId="{00000000-0000-0000-0000-000000000000}"/>
          </ac:spMkLst>
        </pc:spChg>
        <pc:spChg chg="mod">
          <ac:chgData name="huyen tran" userId="2b1b1c2d15a81484" providerId="LiveId" clId="{5D4A2E2D-8883-4762-9000-1622D044290F}" dt="2020-07-14T10:59:10.532" v="136" actId="113"/>
          <ac:spMkLst>
            <pc:docMk/>
            <pc:sldMk cId="2771691006" sldId="419"/>
            <ac:spMk id="17" creationId="{00000000-0000-0000-0000-000000000000}"/>
          </ac:spMkLst>
        </pc:spChg>
      </pc:sldChg>
      <pc:sldChg chg="add">
        <pc:chgData name="huyen tran" userId="2b1b1c2d15a81484" providerId="LiveId" clId="{5D4A2E2D-8883-4762-9000-1622D044290F}" dt="2020-07-14T12:09:17.666" v="272"/>
        <pc:sldMkLst>
          <pc:docMk/>
          <pc:sldMk cId="114071437" sldId="420"/>
        </pc:sldMkLst>
      </pc:sldChg>
      <pc:sldChg chg="addSp delSp modSp add del">
        <pc:chgData name="huyen tran" userId="2b1b1c2d15a81484" providerId="LiveId" clId="{5D4A2E2D-8883-4762-9000-1622D044290F}" dt="2020-07-14T11:45:44.354" v="271" actId="2696"/>
        <pc:sldMkLst>
          <pc:docMk/>
          <pc:sldMk cId="1364504510" sldId="420"/>
        </pc:sldMkLst>
        <pc:spChg chg="del">
          <ac:chgData name="huyen tran" userId="2b1b1c2d15a81484" providerId="LiveId" clId="{5D4A2E2D-8883-4762-9000-1622D044290F}" dt="2020-07-14T11:16:20.262" v="267" actId="478"/>
          <ac:spMkLst>
            <pc:docMk/>
            <pc:sldMk cId="1364504510" sldId="420"/>
            <ac:spMk id="10" creationId="{082481F8-2ED4-4EDC-9290-DD4B82C00275}"/>
          </ac:spMkLst>
        </pc:spChg>
        <pc:picChg chg="add del mod">
          <ac:chgData name="huyen tran" userId="2b1b1c2d15a81484" providerId="LiveId" clId="{5D4A2E2D-8883-4762-9000-1622D044290F}" dt="2020-07-14T11:16:37.062" v="270" actId="478"/>
          <ac:picMkLst>
            <pc:docMk/>
            <pc:sldMk cId="1364504510" sldId="420"/>
            <ac:picMk id="3" creationId="{23F0F199-6E02-4B24-A321-357B7D77AC65}"/>
          </ac:picMkLst>
        </pc:picChg>
        <pc:picChg chg="add del mod">
          <ac:chgData name="huyen tran" userId="2b1b1c2d15a81484" providerId="LiveId" clId="{5D4A2E2D-8883-4762-9000-1622D044290F}" dt="2020-07-14T11:16:15.926" v="266" actId="478"/>
          <ac:picMkLst>
            <pc:docMk/>
            <pc:sldMk cId="1364504510" sldId="420"/>
            <ac:picMk id="8" creationId="{00000000-0000-0000-0000-000000000000}"/>
          </ac:picMkLst>
        </pc:picChg>
        <pc:picChg chg="del">
          <ac:chgData name="huyen tran" userId="2b1b1c2d15a81484" providerId="LiveId" clId="{5D4A2E2D-8883-4762-9000-1622D044290F}" dt="2020-07-14T11:15:55.798" v="261" actId="478"/>
          <ac:picMkLst>
            <pc:docMk/>
            <pc:sldMk cId="1364504510" sldId="420"/>
            <ac:picMk id="13" creationId="{775CFC22-4C85-4C47-A7EE-3942E7A00363}"/>
          </ac:picMkLst>
        </pc:picChg>
        <pc:picChg chg="del">
          <ac:chgData name="huyen tran" userId="2b1b1c2d15a81484" providerId="LiveId" clId="{5D4A2E2D-8883-4762-9000-1622D044290F}" dt="2020-07-14T11:15:59.350" v="262" actId="478"/>
          <ac:picMkLst>
            <pc:docMk/>
            <pc:sldMk cId="1364504510" sldId="420"/>
            <ac:picMk id="14" creationId="{00000000-0000-0000-0000-000000000000}"/>
          </ac:picMkLst>
        </pc:picChg>
      </pc:sldChg>
      <pc:sldChg chg="add">
        <pc:chgData name="huyen tran" userId="2b1b1c2d15a81484" providerId="LiveId" clId="{5D4A2E2D-8883-4762-9000-1622D044290F}" dt="2020-07-14T12:09:30.608" v="273"/>
        <pc:sldMkLst>
          <pc:docMk/>
          <pc:sldMk cId="4043121164" sldId="421"/>
        </pc:sldMkLst>
      </pc:sldChg>
      <pc:sldChg chg="add">
        <pc:chgData name="huyen tran" userId="2b1b1c2d15a81484" providerId="LiveId" clId="{5D4A2E2D-8883-4762-9000-1622D044290F}" dt="2020-07-14T12:09:37.052" v="274"/>
        <pc:sldMkLst>
          <pc:docMk/>
          <pc:sldMk cId="1748352150" sldId="4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694B8-0353-4ACF-8E08-0B58DAAFE177}" type="datetimeFigureOut">
              <a:rPr lang="en-US" smtClean="0"/>
              <a:t>10/4/2023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508C7F-A56F-4373-9BF8-69799E67D49A}" type="slidenum">
              <a:rPr lang="en-US" smtClean="0"/>
              <a:t>‹#›</a:t>
            </a:fld>
            <a:endParaRPr lang="en-US"/>
          </a:p>
        </p:txBody>
      </p:sp>
    </p:spTree>
    <p:extLst>
      <p:ext uri="{BB962C8B-B14F-4D97-AF65-F5344CB8AC3E}">
        <p14:creationId xmlns:p14="http://schemas.microsoft.com/office/powerpoint/2010/main" val="2099153382"/>
      </p:ext>
    </p:extLst>
  </p:cSld>
  <p:clrMap bg1="lt1" tx1="dk1" bg2="lt2" tx2="dk2" accent1="accent1" accent2="accent2" accent3="accent3" accent4="accent4" accent5="accent5" accent6="accent6" hlink="hlink" folHlink="folHlink"/>
  <p:notesStyle>
    <a:lvl1pPr marL="0" algn="l" defTabSz="1075334" rtl="0" eaLnBrk="1" latinLnBrk="0" hangingPunct="1">
      <a:defRPr sz="1411" kern="1200">
        <a:solidFill>
          <a:schemeClr val="tx1"/>
        </a:solidFill>
        <a:latin typeface="+mn-lt"/>
        <a:ea typeface="+mn-ea"/>
        <a:cs typeface="+mn-cs"/>
      </a:defRPr>
    </a:lvl1pPr>
    <a:lvl2pPr marL="537667" algn="l" defTabSz="1075334" rtl="0" eaLnBrk="1" latinLnBrk="0" hangingPunct="1">
      <a:defRPr sz="1411" kern="1200">
        <a:solidFill>
          <a:schemeClr val="tx1"/>
        </a:solidFill>
        <a:latin typeface="+mn-lt"/>
        <a:ea typeface="+mn-ea"/>
        <a:cs typeface="+mn-cs"/>
      </a:defRPr>
    </a:lvl2pPr>
    <a:lvl3pPr marL="1075334" algn="l" defTabSz="1075334" rtl="0" eaLnBrk="1" latinLnBrk="0" hangingPunct="1">
      <a:defRPr sz="1411" kern="1200">
        <a:solidFill>
          <a:schemeClr val="tx1"/>
        </a:solidFill>
        <a:latin typeface="+mn-lt"/>
        <a:ea typeface="+mn-ea"/>
        <a:cs typeface="+mn-cs"/>
      </a:defRPr>
    </a:lvl3pPr>
    <a:lvl4pPr marL="1613002" algn="l" defTabSz="1075334" rtl="0" eaLnBrk="1" latinLnBrk="0" hangingPunct="1">
      <a:defRPr sz="1411" kern="1200">
        <a:solidFill>
          <a:schemeClr val="tx1"/>
        </a:solidFill>
        <a:latin typeface="+mn-lt"/>
        <a:ea typeface="+mn-ea"/>
        <a:cs typeface="+mn-cs"/>
      </a:defRPr>
    </a:lvl4pPr>
    <a:lvl5pPr marL="2150669" algn="l" defTabSz="1075334" rtl="0" eaLnBrk="1" latinLnBrk="0" hangingPunct="1">
      <a:defRPr sz="1411" kern="1200">
        <a:solidFill>
          <a:schemeClr val="tx1"/>
        </a:solidFill>
        <a:latin typeface="+mn-lt"/>
        <a:ea typeface="+mn-ea"/>
        <a:cs typeface="+mn-cs"/>
      </a:defRPr>
    </a:lvl5pPr>
    <a:lvl6pPr marL="2688336" algn="l" defTabSz="1075334" rtl="0" eaLnBrk="1" latinLnBrk="0" hangingPunct="1">
      <a:defRPr sz="1411" kern="1200">
        <a:solidFill>
          <a:schemeClr val="tx1"/>
        </a:solidFill>
        <a:latin typeface="+mn-lt"/>
        <a:ea typeface="+mn-ea"/>
        <a:cs typeface="+mn-cs"/>
      </a:defRPr>
    </a:lvl6pPr>
    <a:lvl7pPr marL="3226003" algn="l" defTabSz="1075334" rtl="0" eaLnBrk="1" latinLnBrk="0" hangingPunct="1">
      <a:defRPr sz="1411" kern="1200">
        <a:solidFill>
          <a:schemeClr val="tx1"/>
        </a:solidFill>
        <a:latin typeface="+mn-lt"/>
        <a:ea typeface="+mn-ea"/>
        <a:cs typeface="+mn-cs"/>
      </a:defRPr>
    </a:lvl7pPr>
    <a:lvl8pPr marL="3763670" algn="l" defTabSz="1075334" rtl="0" eaLnBrk="1" latinLnBrk="0" hangingPunct="1">
      <a:defRPr sz="1411" kern="1200">
        <a:solidFill>
          <a:schemeClr val="tx1"/>
        </a:solidFill>
        <a:latin typeface="+mn-lt"/>
        <a:ea typeface="+mn-ea"/>
        <a:cs typeface="+mn-cs"/>
      </a:defRPr>
    </a:lvl8pPr>
    <a:lvl9pPr marL="4301338" algn="l" defTabSz="1075334" rtl="0" eaLnBrk="1" latinLnBrk="0" hangingPunct="1">
      <a:defRPr sz="14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1</a:t>
            </a:fld>
            <a:endParaRPr lang="en-US" noProof="0" dirty="0"/>
          </a:p>
        </p:txBody>
      </p:sp>
    </p:spTree>
    <p:extLst>
      <p:ext uri="{BB962C8B-B14F-4D97-AF65-F5344CB8AC3E}">
        <p14:creationId xmlns:p14="http://schemas.microsoft.com/office/powerpoint/2010/main" val="413595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3</a:t>
            </a:fld>
            <a:endParaRPr lang="en-US" noProof="0" dirty="0"/>
          </a:p>
        </p:txBody>
      </p:sp>
    </p:spTree>
    <p:extLst>
      <p:ext uri="{BB962C8B-B14F-4D97-AF65-F5344CB8AC3E}">
        <p14:creationId xmlns:p14="http://schemas.microsoft.com/office/powerpoint/2010/main" val="124120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8</a:t>
            </a:fld>
            <a:endParaRPr lang="en-US" noProof="0" dirty="0"/>
          </a:p>
        </p:txBody>
      </p:sp>
    </p:spTree>
    <p:extLst>
      <p:ext uri="{BB962C8B-B14F-4D97-AF65-F5344CB8AC3E}">
        <p14:creationId xmlns:p14="http://schemas.microsoft.com/office/powerpoint/2010/main" val="135592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9</a:t>
            </a:fld>
            <a:endParaRPr lang="en-US" noProof="0" dirty="0"/>
          </a:p>
        </p:txBody>
      </p:sp>
    </p:spTree>
    <p:extLst>
      <p:ext uri="{BB962C8B-B14F-4D97-AF65-F5344CB8AC3E}">
        <p14:creationId xmlns:p14="http://schemas.microsoft.com/office/powerpoint/2010/main" val="154309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853" y="-11855"/>
            <a:ext cx="12837726" cy="9624909"/>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82834" y="3366348"/>
            <a:ext cx="8157407" cy="2304823"/>
          </a:xfrm>
        </p:spPr>
        <p:txBody>
          <a:bodyPr anchor="b">
            <a:noAutofit/>
          </a:bodyPr>
          <a:lstStyle>
            <a:lvl1pPr algn="r">
              <a:defRPr sz="756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82834" y="5671168"/>
            <a:ext cx="8157407" cy="1535659"/>
          </a:xfrm>
        </p:spPr>
        <p:txBody>
          <a:bodyPr anchor="t"/>
          <a:lstStyle>
            <a:lvl1pPr marL="0" indent="0" algn="r">
              <a:buNone/>
              <a:defRPr>
                <a:solidFill>
                  <a:schemeClr val="tx1">
                    <a:lumMod val="50000"/>
                    <a:lumOff val="50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D8257F-4F6D-4E1F-B69D-E40B6EF9CC68}"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233694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40" y="853440"/>
            <a:ext cx="8886800" cy="4765040"/>
          </a:xfrm>
        </p:spPr>
        <p:txBody>
          <a:bodyPr anchor="ctr">
            <a:normAutofit/>
          </a:bodyPr>
          <a:lstStyle>
            <a:lvl1pPr algn="l">
              <a:defRPr sz="616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440" y="6258560"/>
            <a:ext cx="8886800" cy="2199347"/>
          </a:xfrm>
        </p:spPr>
        <p:txBody>
          <a:bodyPr anchor="ctr">
            <a:normAutofit/>
          </a:bodyPr>
          <a:lstStyle>
            <a:lvl1pPr marL="0" indent="0" algn="l">
              <a:buNone/>
              <a:defRPr sz="2520">
                <a:solidFill>
                  <a:schemeClr val="tx1">
                    <a:lumMod val="75000"/>
                    <a:lumOff val="2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60F49C-AB96-4565-A5D3-46346AD67F06}"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427936576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839" y="853440"/>
            <a:ext cx="8501055" cy="4231640"/>
          </a:xfrm>
        </p:spPr>
        <p:txBody>
          <a:bodyPr anchor="ctr">
            <a:normAutofit/>
          </a:bodyPr>
          <a:lstStyle>
            <a:lvl1pPr algn="l">
              <a:defRPr sz="616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541503" y="5085080"/>
            <a:ext cx="7587726" cy="533400"/>
          </a:xfrm>
        </p:spPr>
        <p:txBody>
          <a:bodyPr anchor="ctr">
            <a:noAutofit/>
          </a:bodyPr>
          <a:lstStyle>
            <a:lvl1pPr marL="0" indent="0">
              <a:buFontTx/>
              <a:buNone/>
              <a:defRPr sz="2240">
                <a:solidFill>
                  <a:schemeClr val="tx1">
                    <a:lumMod val="50000"/>
                    <a:lumOff val="50000"/>
                  </a:schemeClr>
                </a:solidFill>
              </a:defRPr>
            </a:lvl1pPr>
            <a:lvl2pPr marL="640080" indent="0">
              <a:buFontTx/>
              <a:buNone/>
              <a:defRPr/>
            </a:lvl2pPr>
            <a:lvl3pPr marL="1280160" indent="0">
              <a:buFontTx/>
              <a:buNone/>
              <a:defRPr/>
            </a:lvl3pPr>
            <a:lvl4pPr marL="1920240" indent="0">
              <a:buFontTx/>
              <a:buNone/>
              <a:defRPr/>
            </a:lvl4pPr>
            <a:lvl5pPr marL="2560320" indent="0">
              <a:buFontTx/>
              <a:buNone/>
              <a:defRPr/>
            </a:lvl5pPr>
          </a:lstStyle>
          <a:p>
            <a:pPr lvl="0"/>
            <a:r>
              <a:rPr lang="en-US" smtClean="0"/>
              <a:t>Edit Master text styles</a:t>
            </a:r>
          </a:p>
        </p:txBody>
      </p:sp>
      <p:sp>
        <p:nvSpPr>
          <p:cNvPr id="3" name="Text Placeholder 2"/>
          <p:cNvSpPr>
            <a:spLocks noGrp="1"/>
          </p:cNvSpPr>
          <p:nvPr>
            <p:ph type="body" idx="1"/>
          </p:nvPr>
        </p:nvSpPr>
        <p:spPr>
          <a:xfrm>
            <a:off x="853438" y="6258560"/>
            <a:ext cx="8886801" cy="2199347"/>
          </a:xfrm>
        </p:spPr>
        <p:txBody>
          <a:bodyPr anchor="ctr">
            <a:normAutofit/>
          </a:bodyPr>
          <a:lstStyle>
            <a:lvl1pPr marL="0" indent="0" algn="l">
              <a:buNone/>
              <a:defRPr sz="2520">
                <a:solidFill>
                  <a:schemeClr val="tx1">
                    <a:lumMod val="75000"/>
                    <a:lumOff val="2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60F49C-AB96-4565-A5D3-46346AD67F06}"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
        <p:nvSpPr>
          <p:cNvPr id="24" name="TextBox 23"/>
          <p:cNvSpPr txBox="1"/>
          <p:nvPr/>
        </p:nvSpPr>
        <p:spPr>
          <a:xfrm>
            <a:off x="675796" y="1106529"/>
            <a:ext cx="640247" cy="818686"/>
          </a:xfrm>
          <a:prstGeom prst="rect">
            <a:avLst/>
          </a:prstGeom>
        </p:spPr>
        <p:txBody>
          <a:bodyPr vert="horz" lIns="128016" tIns="64008" rIns="128016" bIns="64008" rtlCol="0" anchor="ctr">
            <a:noAutofit/>
          </a:bodyPr>
          <a:lstStyle/>
          <a:p>
            <a:pPr lvl="0"/>
            <a:r>
              <a:rPr lang="en-US" sz="112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446779" y="4041179"/>
            <a:ext cx="640247" cy="818686"/>
          </a:xfrm>
          <a:prstGeom prst="rect">
            <a:avLst/>
          </a:prstGeom>
        </p:spPr>
        <p:txBody>
          <a:bodyPr vert="horz" lIns="128016" tIns="64008" rIns="128016" bIns="64008" rtlCol="0" anchor="ctr">
            <a:noAutofit/>
          </a:bodyPr>
          <a:lstStyle/>
          <a:p>
            <a:pPr lvl="0"/>
            <a:r>
              <a:rPr lang="en-US" sz="112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501377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3438" y="2704783"/>
            <a:ext cx="8886801" cy="3633644"/>
          </a:xfrm>
        </p:spPr>
        <p:txBody>
          <a:bodyPr anchor="b">
            <a:normAutofit/>
          </a:bodyPr>
          <a:lstStyle>
            <a:lvl1pPr algn="l">
              <a:defRPr sz="616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438" y="6338427"/>
            <a:ext cx="8886801" cy="2119480"/>
          </a:xfrm>
        </p:spPr>
        <p:txBody>
          <a:bodyPr anchor="t">
            <a:normAutofit/>
          </a:bodyPr>
          <a:lstStyle>
            <a:lvl1pPr marL="0" indent="0" algn="l">
              <a:buNone/>
              <a:defRPr sz="2520">
                <a:solidFill>
                  <a:schemeClr val="tx1">
                    <a:lumMod val="75000"/>
                    <a:lumOff val="2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60F49C-AB96-4565-A5D3-46346AD67F06}"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157422341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839" y="853440"/>
            <a:ext cx="8501055" cy="4231640"/>
          </a:xfrm>
        </p:spPr>
        <p:txBody>
          <a:bodyPr anchor="ctr">
            <a:normAutofit/>
          </a:bodyPr>
          <a:lstStyle>
            <a:lvl1pPr algn="l">
              <a:defRPr sz="616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53436" y="5618480"/>
            <a:ext cx="8886802" cy="719947"/>
          </a:xfrm>
        </p:spPr>
        <p:txBody>
          <a:bodyPr anchor="b">
            <a:noAutofit/>
          </a:bodyPr>
          <a:lstStyle>
            <a:lvl1pPr marL="0" indent="0">
              <a:buFontTx/>
              <a:buNone/>
              <a:defRPr sz="3360">
                <a:solidFill>
                  <a:schemeClr val="tx1">
                    <a:lumMod val="75000"/>
                    <a:lumOff val="25000"/>
                  </a:schemeClr>
                </a:solidFill>
              </a:defRPr>
            </a:lvl1pPr>
            <a:lvl2pPr marL="640080" indent="0">
              <a:buFontTx/>
              <a:buNone/>
              <a:defRPr/>
            </a:lvl2pPr>
            <a:lvl3pPr marL="1280160" indent="0">
              <a:buFontTx/>
              <a:buNone/>
              <a:defRPr/>
            </a:lvl3pPr>
            <a:lvl4pPr marL="1920240" indent="0">
              <a:buFontTx/>
              <a:buNone/>
              <a:defRPr/>
            </a:lvl4pPr>
            <a:lvl5pPr marL="2560320" indent="0">
              <a:buFontTx/>
              <a:buNone/>
              <a:defRPr/>
            </a:lvl5pPr>
          </a:lstStyle>
          <a:p>
            <a:pPr lvl="0"/>
            <a:r>
              <a:rPr lang="en-US" smtClean="0"/>
              <a:t>Edit Master text styles</a:t>
            </a:r>
          </a:p>
        </p:txBody>
      </p:sp>
      <p:sp>
        <p:nvSpPr>
          <p:cNvPr id="3" name="Text Placeholder 2"/>
          <p:cNvSpPr>
            <a:spLocks noGrp="1"/>
          </p:cNvSpPr>
          <p:nvPr>
            <p:ph type="body" idx="1"/>
          </p:nvPr>
        </p:nvSpPr>
        <p:spPr>
          <a:xfrm>
            <a:off x="853438" y="6338427"/>
            <a:ext cx="8886801" cy="2119480"/>
          </a:xfrm>
        </p:spPr>
        <p:txBody>
          <a:bodyPr anchor="t">
            <a:normAutofit/>
          </a:bodyPr>
          <a:lstStyle>
            <a:lvl1pPr marL="0" indent="0" algn="l">
              <a:buNone/>
              <a:defRPr sz="2520">
                <a:solidFill>
                  <a:schemeClr val="tx1">
                    <a:lumMod val="50000"/>
                    <a:lumOff val="50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60F49C-AB96-4565-A5D3-46346AD67F06}"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
        <p:nvSpPr>
          <p:cNvPr id="24" name="TextBox 23"/>
          <p:cNvSpPr txBox="1"/>
          <p:nvPr/>
        </p:nvSpPr>
        <p:spPr>
          <a:xfrm>
            <a:off x="675796" y="1106529"/>
            <a:ext cx="640247" cy="818686"/>
          </a:xfrm>
          <a:prstGeom prst="rect">
            <a:avLst/>
          </a:prstGeom>
        </p:spPr>
        <p:txBody>
          <a:bodyPr vert="horz" lIns="128016" tIns="64008" rIns="128016" bIns="64008" rtlCol="0" anchor="ctr">
            <a:noAutofit/>
          </a:bodyPr>
          <a:lstStyle/>
          <a:p>
            <a:pPr lvl="0"/>
            <a:r>
              <a:rPr lang="en-US" sz="112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446779" y="4041179"/>
            <a:ext cx="640247" cy="818686"/>
          </a:xfrm>
          <a:prstGeom prst="rect">
            <a:avLst/>
          </a:prstGeom>
        </p:spPr>
        <p:txBody>
          <a:bodyPr vert="horz" lIns="128016" tIns="64008" rIns="128016" bIns="64008" rtlCol="0" anchor="ctr">
            <a:noAutofit/>
          </a:bodyPr>
          <a:lstStyle/>
          <a:p>
            <a:pPr lvl="0"/>
            <a:r>
              <a:rPr lang="en-US" sz="112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40893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62188" y="853440"/>
            <a:ext cx="8878051" cy="4231640"/>
          </a:xfrm>
        </p:spPr>
        <p:txBody>
          <a:bodyPr anchor="ctr">
            <a:normAutofit/>
          </a:bodyPr>
          <a:lstStyle>
            <a:lvl1pPr algn="l">
              <a:defRPr sz="616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53436" y="5618480"/>
            <a:ext cx="8886802" cy="719947"/>
          </a:xfrm>
        </p:spPr>
        <p:txBody>
          <a:bodyPr anchor="b">
            <a:noAutofit/>
          </a:bodyPr>
          <a:lstStyle>
            <a:lvl1pPr marL="0" indent="0">
              <a:buFontTx/>
              <a:buNone/>
              <a:defRPr sz="3360">
                <a:solidFill>
                  <a:schemeClr val="accent1"/>
                </a:solidFill>
              </a:defRPr>
            </a:lvl1pPr>
            <a:lvl2pPr marL="640080" indent="0">
              <a:buFontTx/>
              <a:buNone/>
              <a:defRPr/>
            </a:lvl2pPr>
            <a:lvl3pPr marL="1280160" indent="0">
              <a:buFontTx/>
              <a:buNone/>
              <a:defRPr/>
            </a:lvl3pPr>
            <a:lvl4pPr marL="1920240" indent="0">
              <a:buFontTx/>
              <a:buNone/>
              <a:defRPr/>
            </a:lvl4pPr>
            <a:lvl5pPr marL="2560320" indent="0">
              <a:buFontTx/>
              <a:buNone/>
              <a:defRPr/>
            </a:lvl5pPr>
          </a:lstStyle>
          <a:p>
            <a:pPr lvl="0"/>
            <a:r>
              <a:rPr lang="en-US" smtClean="0"/>
              <a:t>Edit Master text styles</a:t>
            </a:r>
          </a:p>
        </p:txBody>
      </p:sp>
      <p:sp>
        <p:nvSpPr>
          <p:cNvPr id="3" name="Text Placeholder 2"/>
          <p:cNvSpPr>
            <a:spLocks noGrp="1"/>
          </p:cNvSpPr>
          <p:nvPr>
            <p:ph type="body" idx="1"/>
          </p:nvPr>
        </p:nvSpPr>
        <p:spPr>
          <a:xfrm>
            <a:off x="853438" y="6338427"/>
            <a:ext cx="8886801" cy="2119480"/>
          </a:xfrm>
        </p:spPr>
        <p:txBody>
          <a:bodyPr anchor="t">
            <a:normAutofit/>
          </a:bodyPr>
          <a:lstStyle>
            <a:lvl1pPr marL="0" indent="0" algn="l">
              <a:buNone/>
              <a:defRPr sz="2520">
                <a:solidFill>
                  <a:schemeClr val="tx1">
                    <a:lumMod val="50000"/>
                    <a:lumOff val="50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60F49C-AB96-4565-A5D3-46346AD67F06}"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95747542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E32F76-A2EE-42FE-B24B-6CE743E89D3E}"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4185895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68237" y="853441"/>
            <a:ext cx="1370337" cy="735203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3439" y="853441"/>
            <a:ext cx="7273036" cy="735203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96DEB5-BC8C-439F-94C5-00EA5E6FFF58}"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1146113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91051" y="121400"/>
            <a:ext cx="12619501" cy="9358401"/>
          </a:xfrm>
          <a:solidFill>
            <a:schemeClr val="bg1">
              <a:lumMod val="85000"/>
            </a:schemeClr>
          </a:solidFill>
        </p:spPr>
        <p:txBody>
          <a:bodyPr lIns="360000" tIns="360000"/>
          <a:lstStyle>
            <a:lvl1pPr marL="0" indent="0">
              <a:buNone/>
              <a:defRPr sz="867"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0" y="2475791"/>
            <a:ext cx="7182000" cy="3342640"/>
          </a:xfrm>
          <a:solidFill>
            <a:schemeClr val="tx1">
              <a:alpha val="80000"/>
            </a:schemeClr>
          </a:solidFill>
        </p:spPr>
        <p:txBody>
          <a:bodyPr lIns="432000" rIns="432000" bIns="144000" anchor="b"/>
          <a:lstStyle>
            <a:lvl1pPr algn="l">
              <a:defRPr sz="3308" spc="-119">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0" y="5815009"/>
            <a:ext cx="7182000" cy="1310400"/>
          </a:xfrm>
          <a:solidFill>
            <a:schemeClr val="tx1">
              <a:alpha val="90000"/>
            </a:schemeClr>
          </a:solidFill>
        </p:spPr>
        <p:txBody>
          <a:bodyPr lIns="432000" tIns="144000"/>
          <a:lstStyle>
            <a:lvl1pPr marL="0" indent="0" algn="l">
              <a:buNone/>
              <a:defRPr sz="1653">
                <a:solidFill>
                  <a:schemeClr val="bg1"/>
                </a:solidFill>
              </a:defRPr>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en-US" noProof="0"/>
              <a:t>Click to edit Master subtitle style</a:t>
            </a:r>
          </a:p>
        </p:txBody>
      </p:sp>
    </p:spTree>
    <p:extLst>
      <p:ext uri="{BB962C8B-B14F-4D97-AF65-F5344CB8AC3E}">
        <p14:creationId xmlns:p14="http://schemas.microsoft.com/office/powerpoint/2010/main" val="3350882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3 x Image Bullets Lef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xmlns="" id="{019D3C0C-316D-A045-BC1B-D508718E47A9}"/>
              </a:ext>
            </a:extLst>
          </p:cNvPr>
          <p:cNvSpPr>
            <a:spLocks noChangeAspect="1"/>
          </p:cNvSpPr>
          <p:nvPr userDrawn="1"/>
        </p:nvSpPr>
        <p:spPr>
          <a:xfrm>
            <a:off x="3203122" y="2843047"/>
            <a:ext cx="1584198" cy="21122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noProof="0" dirty="0"/>
          </a:p>
        </p:txBody>
      </p:sp>
      <p:sp>
        <p:nvSpPr>
          <p:cNvPr id="22" name="Oval 21">
            <a:extLst>
              <a:ext uri="{FF2B5EF4-FFF2-40B4-BE49-F238E27FC236}">
                <a16:creationId xmlns:a16="http://schemas.microsoft.com/office/drawing/2014/main" xmlns="" id="{56D90BAC-4672-454F-9B98-7A6F31D7B3F7}"/>
              </a:ext>
            </a:extLst>
          </p:cNvPr>
          <p:cNvSpPr>
            <a:spLocks noChangeAspect="1"/>
          </p:cNvSpPr>
          <p:nvPr userDrawn="1"/>
        </p:nvSpPr>
        <p:spPr>
          <a:xfrm>
            <a:off x="5612313" y="2843047"/>
            <a:ext cx="1584198" cy="21122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noProof="0" dirty="0"/>
          </a:p>
        </p:txBody>
      </p:sp>
      <p:sp>
        <p:nvSpPr>
          <p:cNvPr id="26" name="Oval 25">
            <a:extLst>
              <a:ext uri="{FF2B5EF4-FFF2-40B4-BE49-F238E27FC236}">
                <a16:creationId xmlns:a16="http://schemas.microsoft.com/office/drawing/2014/main" xmlns="" id="{21146660-9CB0-D241-ACBC-5C0A9FC8AD1A}"/>
              </a:ext>
            </a:extLst>
          </p:cNvPr>
          <p:cNvSpPr>
            <a:spLocks noChangeAspect="1"/>
          </p:cNvSpPr>
          <p:nvPr userDrawn="1"/>
        </p:nvSpPr>
        <p:spPr>
          <a:xfrm>
            <a:off x="797066" y="2843047"/>
            <a:ext cx="1584198" cy="21122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noProof="0" dirty="0"/>
          </a:p>
        </p:txBody>
      </p:sp>
      <p:sp>
        <p:nvSpPr>
          <p:cNvPr id="27" name="Picture Placeholder 3">
            <a:extLst>
              <a:ext uri="{FF2B5EF4-FFF2-40B4-BE49-F238E27FC236}">
                <a16:creationId xmlns:a16="http://schemas.microsoft.com/office/drawing/2014/main" xmlns="" id="{831AC394-0DDA-6F4A-B2D3-6D95CD866486}"/>
              </a:ext>
            </a:extLst>
          </p:cNvPr>
          <p:cNvSpPr>
            <a:spLocks noGrp="1"/>
          </p:cNvSpPr>
          <p:nvPr>
            <p:ph type="pic" sz="quarter" idx="27"/>
          </p:nvPr>
        </p:nvSpPr>
        <p:spPr>
          <a:xfrm>
            <a:off x="1140780" y="3301335"/>
            <a:ext cx="896778" cy="1195705"/>
          </a:xfrm>
        </p:spPr>
        <p:txBody>
          <a:bodyPr/>
          <a:lstStyle>
            <a:lvl1pPr marL="0" indent="0">
              <a:buNone/>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xmlns="" id="{B1A58D5B-A4BA-F446-90DA-1B6B207869A8}"/>
              </a:ext>
            </a:extLst>
          </p:cNvPr>
          <p:cNvSpPr>
            <a:spLocks noGrp="1"/>
          </p:cNvSpPr>
          <p:nvPr>
            <p:ph type="pic" sz="quarter" idx="28"/>
          </p:nvPr>
        </p:nvSpPr>
        <p:spPr>
          <a:xfrm>
            <a:off x="3549186" y="3301335"/>
            <a:ext cx="896778" cy="1195705"/>
          </a:xfrm>
        </p:spPr>
        <p:txBody>
          <a:bodyPr/>
          <a:lstStyle>
            <a:lvl1pPr marL="0" indent="0">
              <a:buNone/>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xmlns="" id="{7912C149-C249-1940-AF83-360853E78C26}"/>
              </a:ext>
            </a:extLst>
          </p:cNvPr>
          <p:cNvSpPr>
            <a:spLocks noGrp="1"/>
          </p:cNvSpPr>
          <p:nvPr>
            <p:ph type="pic" sz="quarter" idx="29"/>
          </p:nvPr>
        </p:nvSpPr>
        <p:spPr>
          <a:xfrm>
            <a:off x="5957597" y="3301335"/>
            <a:ext cx="896778" cy="1195705"/>
          </a:xfrm>
        </p:spPr>
        <p:txBody>
          <a:bodyPr/>
          <a:lstStyle>
            <a:lvl1pPr marL="0" indent="0">
              <a:buNone/>
              <a:defRPr/>
            </a:lvl1pPr>
          </a:lstStyle>
          <a:p>
            <a:r>
              <a:rPr lang="en-US" noProof="0"/>
              <a:t>Click icon to add picture</a:t>
            </a:r>
            <a:endParaRPr lang="en-US" noProof="0" dirty="0"/>
          </a:p>
        </p:txBody>
      </p:sp>
      <p:sp>
        <p:nvSpPr>
          <p:cNvPr id="42" name="Rectangle 41">
            <a:extLst>
              <a:ext uri="{FF2B5EF4-FFF2-40B4-BE49-F238E27FC236}">
                <a16:creationId xmlns:a16="http://schemas.microsoft.com/office/drawing/2014/main" xmlns="" id="{D24854E3-04DE-4154-AD8A-9F8AC3E4EE33}"/>
              </a:ext>
            </a:extLst>
          </p:cNvPr>
          <p:cNvSpPr/>
          <p:nvPr userDrawn="1"/>
        </p:nvSpPr>
        <p:spPr>
          <a:xfrm>
            <a:off x="8014286" y="121400"/>
            <a:ext cx="4696266" cy="9358401"/>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noProof="0" dirty="0"/>
          </a:p>
        </p:txBody>
      </p:sp>
      <p:sp>
        <p:nvSpPr>
          <p:cNvPr id="41" name="Picture Placeholder 40">
            <a:extLst>
              <a:ext uri="{FF2B5EF4-FFF2-40B4-BE49-F238E27FC236}">
                <a16:creationId xmlns:a16="http://schemas.microsoft.com/office/drawing/2014/main" xmlns="" id="{5BDD2BB3-B6A3-404C-846E-13E06B2F1662}"/>
              </a:ext>
            </a:extLst>
          </p:cNvPr>
          <p:cNvSpPr>
            <a:spLocks noGrp="1"/>
          </p:cNvSpPr>
          <p:nvPr>
            <p:ph type="pic" sz="quarter" idx="25" hasCustomPrompt="1"/>
          </p:nvPr>
        </p:nvSpPr>
        <p:spPr>
          <a:xfrm>
            <a:off x="8014286" y="121400"/>
            <a:ext cx="4696266" cy="9069953"/>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anchor="ctr">
            <a:noAutofit/>
          </a:bodyPr>
          <a:lstStyle>
            <a:lvl1pPr marL="0" marR="0" indent="0" algn="ctr" defTabSz="720090" rtl="0" eaLnBrk="1" fontAlgn="auto" latinLnBrk="0" hangingPunct="1">
              <a:lnSpc>
                <a:spcPct val="90000"/>
              </a:lnSpc>
              <a:spcBef>
                <a:spcPts val="788"/>
              </a:spcBef>
              <a:spcAft>
                <a:spcPts val="0"/>
              </a:spcAft>
              <a:buClrTx/>
              <a:buSzTx/>
              <a:buFont typeface="Arial" panose="020B0604020202020204" pitchFamily="34" charset="0"/>
              <a:buNone/>
              <a:tabLst/>
              <a:defRPr sz="867" i="1">
                <a:latin typeface="Times New Roman" panose="02020603050405020304" pitchFamily="18" charset="0"/>
                <a:cs typeface="Times New Roman" panose="02020603050405020304" pitchFamily="18" charset="0"/>
              </a:defRPr>
            </a:lvl1pPr>
          </a:lstStyle>
          <a:p>
            <a:pPr marL="0" marR="0" lvl="0" indent="0" algn="ctr" defTabSz="720090" rtl="0" eaLnBrk="1" fontAlgn="auto" latinLnBrk="0" hangingPunct="1">
              <a:lnSpc>
                <a:spcPct val="90000"/>
              </a:lnSpc>
              <a:spcBef>
                <a:spcPts val="788"/>
              </a:spcBef>
              <a:spcAft>
                <a:spcPts val="0"/>
              </a:spcAft>
              <a:buClrTx/>
              <a:buSzTx/>
              <a:buFont typeface="Arial" panose="020B0604020202020204" pitchFamily="34" charset="0"/>
              <a:buNone/>
              <a:tabLst/>
              <a:defRPr/>
            </a:pPr>
            <a:r>
              <a:rPr lang="en-US" noProof="0" dirty="0"/>
              <a:t>Insert or Drag and Drop Image Here</a:t>
            </a:r>
          </a:p>
        </p:txBody>
      </p:sp>
      <p:sp>
        <p:nvSpPr>
          <p:cNvPr id="2" name="Title 1">
            <a:extLst>
              <a:ext uri="{FF2B5EF4-FFF2-40B4-BE49-F238E27FC236}">
                <a16:creationId xmlns:a16="http://schemas.microsoft.com/office/drawing/2014/main" xmlns="" id="{5CFF4C50-933F-41F9-AD11-BD02410AA7D5}"/>
              </a:ext>
            </a:extLst>
          </p:cNvPr>
          <p:cNvSpPr>
            <a:spLocks noGrp="1"/>
          </p:cNvSpPr>
          <p:nvPr>
            <p:ph type="title"/>
          </p:nvPr>
        </p:nvSpPr>
        <p:spPr>
          <a:xfrm>
            <a:off x="453600" y="604800"/>
            <a:ext cx="11907000" cy="6048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a:t>aaaaaaaaaa</a:t>
            </a:r>
            <a:endParaRPr lang="en-US" noProof="0" dirty="0"/>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2862379" y="6563357"/>
            <a:ext cx="2268617" cy="1260000"/>
          </a:xfrm>
        </p:spPr>
        <p:txBody>
          <a:bodyPr/>
          <a:lstStyle>
            <a:lvl1pPr marL="0" indent="0" algn="ctr">
              <a:buNone/>
              <a:defRPr sz="1260"/>
            </a:lvl1pPr>
          </a:lstStyle>
          <a:p>
            <a:pPr lvl="0"/>
            <a:r>
              <a:rPr lang="en-US" noProof="0"/>
              <a:t>Bullet Description</a:t>
            </a:r>
          </a:p>
        </p:txBody>
      </p:sp>
      <p:sp>
        <p:nvSpPr>
          <p:cNvPr id="13" name="Text Placeholder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5271571" y="6563357"/>
            <a:ext cx="2268617" cy="1260000"/>
          </a:xfrm>
        </p:spPr>
        <p:txBody>
          <a:bodyPr/>
          <a:lstStyle>
            <a:lvl1pPr marL="0" indent="0" algn="ctr">
              <a:buNone/>
              <a:defRPr sz="1260"/>
            </a:lvl1pPr>
          </a:lstStyle>
          <a:p>
            <a:pPr lvl="0"/>
            <a:r>
              <a:rPr lang="en-US" noProof="0"/>
              <a:t>Bullet Description</a:t>
            </a:r>
          </a:p>
        </p:txBody>
      </p:sp>
      <p:sp>
        <p:nvSpPr>
          <p:cNvPr id="6" name="Text Placeholder 5">
            <a:extLst>
              <a:ext uri="{FF2B5EF4-FFF2-40B4-BE49-F238E27FC236}">
                <a16:creationId xmlns:a16="http://schemas.microsoft.com/office/drawing/2014/main" xmlns="" id="{EB3F7825-EB73-4976-9D8D-BAD8C8FCEA82}"/>
              </a:ext>
            </a:extLst>
          </p:cNvPr>
          <p:cNvSpPr>
            <a:spLocks noGrp="1"/>
          </p:cNvSpPr>
          <p:nvPr>
            <p:ph type="body" sz="quarter" idx="16" hasCustomPrompt="1"/>
          </p:nvPr>
        </p:nvSpPr>
        <p:spPr>
          <a:xfrm>
            <a:off x="453390" y="5496868"/>
            <a:ext cx="2268000" cy="705600"/>
          </a:xfrm>
        </p:spPr>
        <p:txBody>
          <a:bodyPr/>
          <a:lstStyle>
            <a:lvl1pPr marL="0" indent="0" algn="ctr">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2862380" y="5496869"/>
            <a:ext cx="2268616" cy="7056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5271571" y="5496869"/>
            <a:ext cx="2268617" cy="705600"/>
          </a:xfrm>
        </p:spPr>
        <p:txBody>
          <a:bodyPr/>
          <a:lstStyle>
            <a:lvl1pPr marL="0" indent="0" algn="ctr">
              <a:buNone/>
              <a:defRPr b="1">
                <a:latin typeface="+mj-lt"/>
              </a:defRPr>
            </a:lvl1pPr>
          </a:lstStyle>
          <a:p>
            <a:pPr lvl="0"/>
            <a:r>
              <a:rPr lang="en-US" noProof="0"/>
              <a:t>Bullet 3</a:t>
            </a:r>
          </a:p>
        </p:txBody>
      </p:sp>
      <p:sp>
        <p:nvSpPr>
          <p:cNvPr id="21" name="Text Placeholder 20">
            <a:extLst>
              <a:ext uri="{FF2B5EF4-FFF2-40B4-BE49-F238E27FC236}">
                <a16:creationId xmlns:a16="http://schemas.microsoft.com/office/drawing/2014/main" xmlns="" id="{DA4566DA-C848-4A27-BBC8-722932FFD7F6}"/>
              </a:ext>
            </a:extLst>
          </p:cNvPr>
          <p:cNvSpPr>
            <a:spLocks noGrp="1"/>
          </p:cNvSpPr>
          <p:nvPr>
            <p:ph type="body" sz="quarter" idx="21" hasCustomPrompt="1"/>
          </p:nvPr>
        </p:nvSpPr>
        <p:spPr>
          <a:xfrm>
            <a:off x="453699" y="6556690"/>
            <a:ext cx="2268000" cy="1260000"/>
          </a:xfrm>
        </p:spPr>
        <p:txBody>
          <a:bodyPr/>
          <a:lstStyle>
            <a:lvl1pPr marL="0" indent="0" algn="ctr">
              <a:buNone/>
              <a:defRPr sz="1260"/>
            </a:lvl1pPr>
          </a:lstStyle>
          <a:p>
            <a:pPr lvl="0"/>
            <a:r>
              <a:rPr lang="en-US" noProof="0"/>
              <a:t>Bullet Description</a:t>
            </a:r>
          </a:p>
        </p:txBody>
      </p:sp>
      <p:sp>
        <p:nvSpPr>
          <p:cNvPr id="51" name="Octagon 50">
            <a:extLst>
              <a:ext uri="{FF2B5EF4-FFF2-40B4-BE49-F238E27FC236}">
                <a16:creationId xmlns:a16="http://schemas.microsoft.com/office/drawing/2014/main" xmlns="" id="{758B0359-60B9-4D73-825D-ACE303A61C50}"/>
              </a:ext>
            </a:extLst>
          </p:cNvPr>
          <p:cNvSpPr/>
          <p:nvPr userDrawn="1"/>
        </p:nvSpPr>
        <p:spPr>
          <a:xfrm rot="1361022">
            <a:off x="11964722" y="8475318"/>
            <a:ext cx="666534" cy="888713"/>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noProof="0" dirty="0"/>
          </a:p>
        </p:txBody>
      </p:sp>
      <p:sp>
        <p:nvSpPr>
          <p:cNvPr id="52" name="Oval 51">
            <a:extLst>
              <a:ext uri="{FF2B5EF4-FFF2-40B4-BE49-F238E27FC236}">
                <a16:creationId xmlns:a16="http://schemas.microsoft.com/office/drawing/2014/main" xmlns="" id="{09921541-DECE-43BB-BF92-A4B5D5EE5469}"/>
              </a:ext>
            </a:extLst>
          </p:cNvPr>
          <p:cNvSpPr/>
          <p:nvPr userDrawn="1"/>
        </p:nvSpPr>
        <p:spPr>
          <a:xfrm>
            <a:off x="12110567" y="8660271"/>
            <a:ext cx="77190" cy="10292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noProof="0" dirty="0">
              <a:solidFill>
                <a:schemeClr val="accent1"/>
              </a:solidFill>
            </a:endParaRPr>
          </a:p>
        </p:txBody>
      </p:sp>
      <p:sp>
        <p:nvSpPr>
          <p:cNvPr id="53" name="Oval 52">
            <a:extLst>
              <a:ext uri="{FF2B5EF4-FFF2-40B4-BE49-F238E27FC236}">
                <a16:creationId xmlns:a16="http://schemas.microsoft.com/office/drawing/2014/main" xmlns="" id="{83095B3B-1284-4E49-BE50-9C84BE7E58B6}"/>
              </a:ext>
            </a:extLst>
          </p:cNvPr>
          <p:cNvSpPr/>
          <p:nvPr userDrawn="1"/>
        </p:nvSpPr>
        <p:spPr>
          <a:xfrm>
            <a:off x="12486693" y="9186143"/>
            <a:ext cx="105461" cy="14061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noProof="0" dirty="0"/>
          </a:p>
        </p:txBody>
      </p:sp>
      <p:sp>
        <p:nvSpPr>
          <p:cNvPr id="54" name="Oval 53">
            <a:extLst>
              <a:ext uri="{FF2B5EF4-FFF2-40B4-BE49-F238E27FC236}">
                <a16:creationId xmlns:a16="http://schemas.microsoft.com/office/drawing/2014/main" xmlns="" id="{7491DD10-64CD-40CA-A0BB-397696C0C168}"/>
              </a:ext>
            </a:extLst>
          </p:cNvPr>
          <p:cNvSpPr/>
          <p:nvPr userDrawn="1"/>
        </p:nvSpPr>
        <p:spPr>
          <a:xfrm>
            <a:off x="11910018" y="8386202"/>
            <a:ext cx="273538" cy="364717"/>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noProof="0" dirty="0">
              <a:solidFill>
                <a:schemeClr val="accent1"/>
              </a:solidFill>
            </a:endParaRPr>
          </a:p>
        </p:txBody>
      </p:sp>
      <p:sp>
        <p:nvSpPr>
          <p:cNvPr id="55" name="Slide Number Placeholder 54">
            <a:extLst>
              <a:ext uri="{FF2B5EF4-FFF2-40B4-BE49-F238E27FC236}">
                <a16:creationId xmlns:a16="http://schemas.microsoft.com/office/drawing/2014/main" xmlns="" id="{8702E81C-40F0-489E-8339-0139157E6327}"/>
              </a:ext>
            </a:extLst>
          </p:cNvPr>
          <p:cNvSpPr>
            <a:spLocks noGrp="1"/>
          </p:cNvSpPr>
          <p:nvPr>
            <p:ph type="sldNum" sz="quarter" idx="26"/>
          </p:nvPr>
        </p:nvSpPr>
        <p:spPr/>
        <p:txBody>
          <a:bodyPr/>
          <a:lstStyle/>
          <a:p>
            <a:fld id="{19B51A1E-902D-48AF-9020-955120F399B6}" type="slidenum">
              <a:rPr lang="en-US" noProof="0" smtClean="0"/>
              <a:pPr/>
              <a:t>‹#›</a:t>
            </a:fld>
            <a:endParaRPr lang="en-US" noProof="0" dirty="0"/>
          </a:p>
        </p:txBody>
      </p:sp>
      <p:cxnSp>
        <p:nvCxnSpPr>
          <p:cNvPr id="23" name="Straight Connector 22" descr="First divider line on slide">
            <a:extLst>
              <a:ext uri="{FF2B5EF4-FFF2-40B4-BE49-F238E27FC236}">
                <a16:creationId xmlns:a16="http://schemas.microsoft.com/office/drawing/2014/main" xmlns="" id="{7FE1F4E8-B411-4807-9D24-A045EE06CFD9}"/>
              </a:ext>
              <a:ext uri="{C183D7F6-B498-43B3-948B-1728B52AA6E4}">
                <adec:decorative xmlns:adec="http://schemas.microsoft.com/office/drawing/2017/decorative" xmlns="" val="1"/>
              </a:ext>
            </a:extLst>
          </p:cNvPr>
          <p:cNvCxnSpPr>
            <a:cxnSpLocks/>
          </p:cNvCxnSpPr>
          <p:nvPr userDrawn="1"/>
        </p:nvCxnSpPr>
        <p:spPr>
          <a:xfrm>
            <a:off x="2791999" y="2872826"/>
            <a:ext cx="0" cy="208249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Second divider line on slide">
            <a:extLst>
              <a:ext uri="{FF2B5EF4-FFF2-40B4-BE49-F238E27FC236}">
                <a16:creationId xmlns:a16="http://schemas.microsoft.com/office/drawing/2014/main" xmlns="" id="{8C3F648E-45E5-403C-973E-2BEED634B269}"/>
              </a:ext>
              <a:ext uri="{C183D7F6-B498-43B3-948B-1728B52AA6E4}">
                <adec:decorative xmlns:adec="http://schemas.microsoft.com/office/drawing/2017/decorative" xmlns="" val="1"/>
              </a:ext>
            </a:extLst>
          </p:cNvPr>
          <p:cNvCxnSpPr>
            <a:cxnSpLocks/>
          </p:cNvCxnSpPr>
          <p:nvPr userDrawn="1"/>
        </p:nvCxnSpPr>
        <p:spPr>
          <a:xfrm>
            <a:off x="5201218" y="2872826"/>
            <a:ext cx="0" cy="208249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883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rge Numbers Option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xmlns="" id="{730F7266-25A0-4B3A-A8CE-F083ECC9D4C6}"/>
              </a:ext>
            </a:extLst>
          </p:cNvPr>
          <p:cNvSpPr/>
          <p:nvPr userDrawn="1"/>
        </p:nvSpPr>
        <p:spPr>
          <a:xfrm>
            <a:off x="1" y="3555989"/>
            <a:ext cx="5641730" cy="6045211"/>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noProof="0" dirty="0"/>
          </a:p>
        </p:txBody>
      </p:sp>
      <p:sp>
        <p:nvSpPr>
          <p:cNvPr id="2" name="Title 1">
            <a:extLst>
              <a:ext uri="{FF2B5EF4-FFF2-40B4-BE49-F238E27FC236}">
                <a16:creationId xmlns:a16="http://schemas.microsoft.com/office/drawing/2014/main" xmlns="" id="{40EE479C-D1F6-4BAC-80D2-90EF74E3261A}"/>
              </a:ext>
            </a:extLst>
          </p:cNvPr>
          <p:cNvSpPr>
            <a:spLocks noGrp="1"/>
          </p:cNvSpPr>
          <p:nvPr userDrawn="1">
            <p:ph type="title"/>
          </p:nvPr>
        </p:nvSpPr>
        <p:spPr>
          <a:xfrm>
            <a:off x="453600" y="604800"/>
            <a:ext cx="11907000" cy="6048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userDrawn="1">
            <p:ph sz="half" idx="1"/>
          </p:nvPr>
        </p:nvSpPr>
        <p:spPr>
          <a:xfrm>
            <a:off x="952186" y="4800673"/>
            <a:ext cx="4748431" cy="386812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xmlns="" id="{C9E47D86-FD0D-44D0-9B7F-9EDEBD11F9D6}"/>
              </a:ext>
            </a:extLst>
          </p:cNvPr>
          <p:cNvSpPr>
            <a:spLocks noGrp="1"/>
          </p:cNvSpPr>
          <p:nvPr userDrawn="1">
            <p:ph type="ftr" sz="quarter" idx="10"/>
          </p:nvPr>
        </p:nvSpPr>
        <p:spPr/>
        <p:txBody>
          <a:bodyPr/>
          <a:lstStyle>
            <a:lvl1pPr>
              <a:defRPr>
                <a:solidFill>
                  <a:schemeClr val="tx1">
                    <a:lumMod val="75000"/>
                    <a:lumOff val="25000"/>
                  </a:schemeClr>
                </a:solidFill>
              </a:defRPr>
            </a:lvl1pPr>
          </a:lstStyle>
          <a:p>
            <a:r>
              <a:rPr lang="en-US" noProof="0"/>
              <a:t>aaaaaaaaaa</a:t>
            </a:r>
            <a:endParaRPr lang="en-US" noProof="0" dirty="0"/>
          </a:p>
        </p:txBody>
      </p:sp>
      <p:sp>
        <p:nvSpPr>
          <p:cNvPr id="9" name="Slide Number Placeholder 8">
            <a:extLst>
              <a:ext uri="{FF2B5EF4-FFF2-40B4-BE49-F238E27FC236}">
                <a16:creationId xmlns:a16="http://schemas.microsoft.com/office/drawing/2014/main" xmlns="" id="{0A29F8B3-4723-4928-83E5-76C29D05F2FE}"/>
              </a:ext>
            </a:extLst>
          </p:cNvPr>
          <p:cNvSpPr>
            <a:spLocks noGrp="1"/>
          </p:cNvSpPr>
          <p:nvPr userDrawn="1">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6" name="Text Placeholder 5">
            <a:extLst>
              <a:ext uri="{FF2B5EF4-FFF2-40B4-BE49-F238E27FC236}">
                <a16:creationId xmlns:a16="http://schemas.microsoft.com/office/drawing/2014/main" xmlns="" id="{7867C73D-EE16-41D1-B7CE-A35C765E3B8D}"/>
              </a:ext>
            </a:extLst>
          </p:cNvPr>
          <p:cNvSpPr>
            <a:spLocks noGrp="1"/>
          </p:cNvSpPr>
          <p:nvPr userDrawn="1">
            <p:ph type="body" sz="quarter" idx="12"/>
          </p:nvPr>
        </p:nvSpPr>
        <p:spPr>
          <a:xfrm>
            <a:off x="7113480" y="4800600"/>
            <a:ext cx="4748527" cy="38671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8">
            <a:extLst>
              <a:ext uri="{FF2B5EF4-FFF2-40B4-BE49-F238E27FC236}">
                <a16:creationId xmlns:a16="http://schemas.microsoft.com/office/drawing/2014/main" xmlns="" id="{FEF984BB-176D-4924-ADAD-52FBC95B07B2}"/>
              </a:ext>
            </a:extLst>
          </p:cNvPr>
          <p:cNvSpPr>
            <a:spLocks noGrp="1"/>
          </p:cNvSpPr>
          <p:nvPr>
            <p:ph type="body" sz="quarter" idx="13" hasCustomPrompt="1"/>
          </p:nvPr>
        </p:nvSpPr>
        <p:spPr>
          <a:xfrm>
            <a:off x="951788" y="3189292"/>
            <a:ext cx="4748926" cy="1240155"/>
          </a:xfrm>
        </p:spPr>
        <p:txBody>
          <a:bodyPr anchor="ctr"/>
          <a:lstStyle>
            <a:lvl1pPr marL="0" indent="0">
              <a:buNone/>
              <a:defRPr sz="6300" b="1">
                <a:latin typeface="+mj-lt"/>
              </a:defRPr>
            </a:lvl1pPr>
            <a:lvl2pPr marL="210026" indent="0">
              <a:buNone/>
              <a:defRPr sz="6300">
                <a:latin typeface="+mj-lt"/>
              </a:defRPr>
            </a:lvl2pPr>
            <a:lvl3pPr marL="427554" indent="0">
              <a:buNone/>
              <a:defRPr sz="6300">
                <a:latin typeface="+mj-lt"/>
              </a:defRPr>
            </a:lvl3pPr>
            <a:lvl4pPr marL="637580" indent="0">
              <a:buNone/>
              <a:defRPr sz="6300">
                <a:latin typeface="+mj-lt"/>
              </a:defRPr>
            </a:lvl4pPr>
            <a:lvl5pPr marL="847606" indent="0">
              <a:buNone/>
              <a:defRPr sz="6300">
                <a:latin typeface="+mj-lt"/>
              </a:defRPr>
            </a:lvl5pPr>
          </a:lstStyle>
          <a:p>
            <a:pPr lvl="0"/>
            <a:r>
              <a:rPr lang="en-US" noProof="0"/>
              <a:t>1</a:t>
            </a:r>
          </a:p>
        </p:txBody>
      </p:sp>
      <p:sp>
        <p:nvSpPr>
          <p:cNvPr id="21" name="Text Placeholder 20">
            <a:extLst>
              <a:ext uri="{FF2B5EF4-FFF2-40B4-BE49-F238E27FC236}">
                <a16:creationId xmlns:a16="http://schemas.microsoft.com/office/drawing/2014/main" xmlns="" id="{C59BE1D7-885A-4749-99BA-6909D64AFA4A}"/>
              </a:ext>
            </a:extLst>
          </p:cNvPr>
          <p:cNvSpPr>
            <a:spLocks noGrp="1"/>
          </p:cNvSpPr>
          <p:nvPr>
            <p:ph type="body" sz="quarter" idx="14" hasCustomPrompt="1"/>
          </p:nvPr>
        </p:nvSpPr>
        <p:spPr>
          <a:xfrm>
            <a:off x="7100889" y="3189292"/>
            <a:ext cx="4748926" cy="1240155"/>
          </a:xfrm>
        </p:spPr>
        <p:txBody>
          <a:bodyPr anchor="ctr"/>
          <a:lstStyle>
            <a:lvl1pPr marL="0" indent="0">
              <a:buNone/>
              <a:defRPr sz="6300" b="1" i="0">
                <a:latin typeface="+mj-lt"/>
              </a:defRPr>
            </a:lvl1pPr>
          </a:lstStyle>
          <a:p>
            <a:pPr lvl="0"/>
            <a:r>
              <a:rPr lang="en-US" noProof="0"/>
              <a:t>2</a:t>
            </a:r>
          </a:p>
        </p:txBody>
      </p:sp>
      <p:cxnSp>
        <p:nvCxnSpPr>
          <p:cNvPr id="10" name="Straight Connector 9" descr="Middle divider line">
            <a:extLst>
              <a:ext uri="{FF2B5EF4-FFF2-40B4-BE49-F238E27FC236}">
                <a16:creationId xmlns:a16="http://schemas.microsoft.com/office/drawing/2014/main" xmlns="" id="{2B940646-DE40-4E0F-AE42-6530784C9A7D}"/>
              </a:ext>
              <a:ext uri="{C183D7F6-B498-43B3-948B-1728B52AA6E4}">
                <adec:decorative xmlns:adec="http://schemas.microsoft.com/office/drawing/2017/decorative" xmlns="" val="1"/>
              </a:ext>
            </a:extLst>
          </p:cNvPr>
          <p:cNvCxnSpPr>
            <a:cxnSpLocks/>
          </p:cNvCxnSpPr>
          <p:nvPr userDrawn="1"/>
        </p:nvCxnSpPr>
        <p:spPr>
          <a:xfrm>
            <a:off x="6400800" y="1948472"/>
            <a:ext cx="0" cy="6423372"/>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45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AD91A-E683-4D53-88AD-D4EE6D3B705E}"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2375683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91051" y="121400"/>
            <a:ext cx="12619501" cy="9358401"/>
          </a:xfrm>
          <a:solidFill>
            <a:schemeClr val="bg1">
              <a:lumMod val="85000"/>
            </a:schemeClr>
          </a:solidFill>
        </p:spPr>
        <p:txBody>
          <a:bodyPr lIns="360000" tIns="360000"/>
          <a:lstStyle>
            <a:lvl1pPr marL="0" indent="0">
              <a:buNone/>
              <a:defRPr sz="866"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619338" y="3132259"/>
            <a:ext cx="7562926" cy="2029703"/>
          </a:xfrm>
          <a:solidFill>
            <a:schemeClr val="tx1">
              <a:alpha val="80000"/>
            </a:schemeClr>
          </a:solidFill>
        </p:spPr>
        <p:txBody>
          <a:bodyPr lIns="288000" rIns="2160000" bIns="144000" anchor="b" anchorCtr="0"/>
          <a:lstStyle>
            <a:lvl1pPr algn="r">
              <a:defRPr sz="5198" spc="-119">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2619340" y="5158541"/>
            <a:ext cx="5546628" cy="2245841"/>
          </a:xfrm>
          <a:solidFill>
            <a:schemeClr val="tx1">
              <a:alpha val="90000"/>
            </a:schemeClr>
          </a:solidFill>
        </p:spPr>
        <p:txBody>
          <a:bodyPr lIns="216000" tIns="144000" rIns="576000"/>
          <a:lstStyle>
            <a:lvl1pPr marL="0" indent="0" algn="r">
              <a:buNone/>
              <a:defRPr sz="1654">
                <a:solidFill>
                  <a:schemeClr val="bg1"/>
                </a:solidFill>
                <a:latin typeface="+mj-lt"/>
              </a:defRPr>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en-US" noProof="0"/>
              <a:t>Click to edit Master subtitle style</a:t>
            </a:r>
          </a:p>
        </p:txBody>
      </p:sp>
      <p:cxnSp>
        <p:nvCxnSpPr>
          <p:cNvPr id="5" name="Straight Connector 4">
            <a:extLst>
              <a:ext uri="{FF2B5EF4-FFF2-40B4-BE49-F238E27FC236}">
                <a16:creationId xmlns:a16="http://schemas.microsoft.com/office/drawing/2014/main" xmlns="" id="{9688AEDF-1396-4322-8818-9D1C7976FCDF}"/>
              </a:ext>
            </a:extLst>
          </p:cNvPr>
          <p:cNvCxnSpPr>
            <a:cxnSpLocks/>
          </p:cNvCxnSpPr>
          <p:nvPr userDrawn="1"/>
        </p:nvCxnSpPr>
        <p:spPr>
          <a:xfrm>
            <a:off x="8165969" y="3376978"/>
            <a:ext cx="0" cy="1540266"/>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 id="{BC122267-81F5-4D7C-8854-830FD491A4E9}"/>
              </a:ext>
            </a:extLst>
          </p:cNvPr>
          <p:cNvSpPr>
            <a:spLocks noGrp="1"/>
          </p:cNvSpPr>
          <p:nvPr>
            <p:ph type="body" sz="quarter" idx="13" hasCustomPrompt="1"/>
          </p:nvPr>
        </p:nvSpPr>
        <p:spPr>
          <a:xfrm>
            <a:off x="2800351" y="5799161"/>
            <a:ext cx="4733925" cy="388279"/>
          </a:xfrm>
        </p:spPr>
        <p:txBody>
          <a:bodyPr anchor="ctr"/>
          <a:lstStyle>
            <a:lvl1pPr marL="0" indent="0" algn="r">
              <a:lnSpc>
                <a:spcPct val="100000"/>
              </a:lnSpc>
              <a:buNone/>
              <a:defRPr sz="1260">
                <a:solidFill>
                  <a:schemeClr val="bg1"/>
                </a:solidFill>
              </a:defRPr>
            </a:lvl1pPr>
            <a:lvl2pPr marL="210026" indent="0" algn="r">
              <a:buNone/>
              <a:defRPr>
                <a:solidFill>
                  <a:schemeClr val="bg1"/>
                </a:solidFill>
              </a:defRPr>
            </a:lvl2pPr>
            <a:lvl3pPr marL="427554" indent="0" algn="r">
              <a:buNone/>
              <a:defRPr>
                <a:solidFill>
                  <a:schemeClr val="bg1"/>
                </a:solidFill>
              </a:defRPr>
            </a:lvl3pPr>
            <a:lvl4pPr marL="637580" indent="0" algn="r">
              <a:buNone/>
              <a:defRPr>
                <a:solidFill>
                  <a:schemeClr val="bg1"/>
                </a:solidFill>
              </a:defRPr>
            </a:lvl4pPr>
            <a:lvl5pPr marL="847606" indent="0" algn="r">
              <a:buNone/>
              <a:defRPr>
                <a:solidFill>
                  <a:schemeClr val="bg1"/>
                </a:solidFill>
              </a:defRPr>
            </a:lvl5pPr>
          </a:lstStyle>
          <a:p>
            <a:pPr lvl="0"/>
            <a:r>
              <a:rPr lang="en-US" noProof="0"/>
              <a:t>Contact Number</a:t>
            </a:r>
          </a:p>
        </p:txBody>
      </p:sp>
      <p:sp>
        <p:nvSpPr>
          <p:cNvPr id="9" name="Text Placeholder 5">
            <a:extLst>
              <a:ext uri="{FF2B5EF4-FFF2-40B4-BE49-F238E27FC236}">
                <a16:creationId xmlns:a16="http://schemas.microsoft.com/office/drawing/2014/main" xmlns="" id="{D1624B9A-AB57-40B6-89A6-D34ED60BBF00}"/>
              </a:ext>
            </a:extLst>
          </p:cNvPr>
          <p:cNvSpPr>
            <a:spLocks noGrp="1"/>
          </p:cNvSpPr>
          <p:nvPr>
            <p:ph type="body" sz="quarter" idx="14" hasCustomPrompt="1"/>
          </p:nvPr>
        </p:nvSpPr>
        <p:spPr>
          <a:xfrm>
            <a:off x="2800351" y="6227256"/>
            <a:ext cx="4733925" cy="388279"/>
          </a:xfrm>
        </p:spPr>
        <p:txBody>
          <a:bodyPr anchor="ctr"/>
          <a:lstStyle>
            <a:lvl1pPr marL="0" indent="0" algn="r">
              <a:lnSpc>
                <a:spcPct val="100000"/>
              </a:lnSpc>
              <a:buNone/>
              <a:defRPr sz="1260">
                <a:solidFill>
                  <a:schemeClr val="bg1"/>
                </a:solidFill>
              </a:defRPr>
            </a:lvl1pPr>
            <a:lvl2pPr marL="210026" indent="0" algn="r">
              <a:buNone/>
              <a:defRPr>
                <a:solidFill>
                  <a:schemeClr val="bg1"/>
                </a:solidFill>
              </a:defRPr>
            </a:lvl2pPr>
            <a:lvl3pPr marL="427554" indent="0" algn="r">
              <a:buNone/>
              <a:defRPr>
                <a:solidFill>
                  <a:schemeClr val="bg1"/>
                </a:solidFill>
              </a:defRPr>
            </a:lvl3pPr>
            <a:lvl4pPr marL="637580" indent="0" algn="r">
              <a:buNone/>
              <a:defRPr>
                <a:solidFill>
                  <a:schemeClr val="bg1"/>
                </a:solidFill>
              </a:defRPr>
            </a:lvl4pPr>
            <a:lvl5pPr marL="847606" indent="0" algn="r">
              <a:buNone/>
              <a:defRPr>
                <a:solidFill>
                  <a:schemeClr val="bg1"/>
                </a:solidFill>
              </a:defRPr>
            </a:lvl5pPr>
          </a:lstStyle>
          <a:p>
            <a:pPr lvl="0"/>
            <a:r>
              <a:rPr lang="en-US" noProof="0"/>
              <a:t>Email or Social Media Handle</a:t>
            </a:r>
          </a:p>
        </p:txBody>
      </p:sp>
      <p:sp>
        <p:nvSpPr>
          <p:cNvPr id="8" name="Picture Placeholder 5">
            <a:extLst>
              <a:ext uri="{FF2B5EF4-FFF2-40B4-BE49-F238E27FC236}">
                <a16:creationId xmlns:a16="http://schemas.microsoft.com/office/drawing/2014/main" xmlns="" id="{61EA5FFD-797F-43FF-B13A-5DA8C820EE22}"/>
              </a:ext>
            </a:extLst>
          </p:cNvPr>
          <p:cNvSpPr>
            <a:spLocks noGrp="1"/>
          </p:cNvSpPr>
          <p:nvPr>
            <p:ph type="pic" sz="quarter" idx="15" hasCustomPrompt="1"/>
          </p:nvPr>
        </p:nvSpPr>
        <p:spPr>
          <a:xfrm>
            <a:off x="8468259" y="3622853"/>
            <a:ext cx="1411376" cy="985723"/>
          </a:xfrm>
        </p:spPr>
        <p:txBody>
          <a:bodyPr/>
          <a:lstStyle>
            <a:lvl1pPr marL="0" indent="0">
              <a:buNone/>
              <a:defRPr>
                <a:solidFill>
                  <a:schemeClr val="bg1"/>
                </a:solidFill>
              </a:defRPr>
            </a:lvl1pPr>
          </a:lstStyle>
          <a:p>
            <a:r>
              <a:rPr lang="en-US" noProof="0" dirty="0"/>
              <a:t>Logo</a:t>
            </a:r>
          </a:p>
        </p:txBody>
      </p:sp>
      <p:sp>
        <p:nvSpPr>
          <p:cNvPr id="10" name="Text Placeholder 5">
            <a:extLst>
              <a:ext uri="{FF2B5EF4-FFF2-40B4-BE49-F238E27FC236}">
                <a16:creationId xmlns:a16="http://schemas.microsoft.com/office/drawing/2014/main" xmlns="" id="{7436EF9B-F86C-114A-BB87-C439E5F12997}"/>
              </a:ext>
            </a:extLst>
          </p:cNvPr>
          <p:cNvSpPr>
            <a:spLocks noGrp="1"/>
          </p:cNvSpPr>
          <p:nvPr>
            <p:ph type="body" sz="quarter" idx="16" hasCustomPrompt="1"/>
          </p:nvPr>
        </p:nvSpPr>
        <p:spPr>
          <a:xfrm>
            <a:off x="2800351" y="6655349"/>
            <a:ext cx="4733925" cy="388279"/>
          </a:xfrm>
        </p:spPr>
        <p:txBody>
          <a:bodyPr anchor="ctr"/>
          <a:lstStyle>
            <a:lvl1pPr marL="0" indent="0" algn="r">
              <a:lnSpc>
                <a:spcPct val="100000"/>
              </a:lnSpc>
              <a:buNone/>
              <a:defRPr sz="1260">
                <a:solidFill>
                  <a:schemeClr val="bg1"/>
                </a:solidFill>
              </a:defRPr>
            </a:lvl1pPr>
            <a:lvl2pPr marL="210026" indent="0" algn="r">
              <a:buNone/>
              <a:defRPr>
                <a:solidFill>
                  <a:schemeClr val="bg1"/>
                </a:solidFill>
              </a:defRPr>
            </a:lvl2pPr>
            <a:lvl3pPr marL="427554" indent="0" algn="r">
              <a:buNone/>
              <a:defRPr>
                <a:solidFill>
                  <a:schemeClr val="bg1"/>
                </a:solidFill>
              </a:defRPr>
            </a:lvl3pPr>
            <a:lvl4pPr marL="637580" indent="0" algn="r">
              <a:buNone/>
              <a:defRPr>
                <a:solidFill>
                  <a:schemeClr val="bg1"/>
                </a:solidFill>
              </a:defRPr>
            </a:lvl4pPr>
            <a:lvl5pPr marL="847606" indent="0" algn="r">
              <a:buNone/>
              <a:defRPr>
                <a:solidFill>
                  <a:schemeClr val="bg1"/>
                </a:solidFill>
              </a:defRPr>
            </a:lvl5pPr>
          </a:lstStyle>
          <a:p>
            <a:pPr lvl="0"/>
            <a:r>
              <a:rPr lang="en-US" noProof="0"/>
              <a:t>Website Address</a:t>
            </a:r>
          </a:p>
        </p:txBody>
      </p:sp>
    </p:spTree>
    <p:extLst>
      <p:ext uri="{BB962C8B-B14F-4D97-AF65-F5344CB8AC3E}">
        <p14:creationId xmlns:p14="http://schemas.microsoft.com/office/powerpoint/2010/main" val="146653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438" y="3781216"/>
            <a:ext cx="8886801" cy="2557213"/>
          </a:xfrm>
        </p:spPr>
        <p:txBody>
          <a:bodyPr anchor="b"/>
          <a:lstStyle>
            <a:lvl1pPr algn="l">
              <a:defRPr sz="5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438" y="6338427"/>
            <a:ext cx="8886801" cy="1204560"/>
          </a:xfrm>
        </p:spPr>
        <p:txBody>
          <a:bodyPr anchor="t"/>
          <a:lstStyle>
            <a:lvl1pPr marL="0" indent="0" algn="l">
              <a:buNone/>
              <a:defRPr sz="2800">
                <a:solidFill>
                  <a:schemeClr val="tx1">
                    <a:lumMod val="50000"/>
                    <a:lumOff val="50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16169E-A516-457C-BF79-31C37A8B8ADB}"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3132798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3440" y="853440"/>
            <a:ext cx="8886800" cy="184912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3441" y="3024825"/>
            <a:ext cx="4323353" cy="5433081"/>
          </a:xfrm>
        </p:spPr>
        <p:txBody>
          <a:bodyPr>
            <a:normAutofit/>
          </a:bodyPr>
          <a:lstStyle>
            <a:lvl1pPr>
              <a:defRPr sz="2520"/>
            </a:lvl1pPr>
            <a:lvl2pPr>
              <a:defRPr sz="2240"/>
            </a:lvl2pPr>
            <a:lvl3pPr>
              <a:defRPr sz="1960"/>
            </a:lvl3pPr>
            <a:lvl4pPr>
              <a:defRPr sz="1680"/>
            </a:lvl4pPr>
            <a:lvl5pPr>
              <a:defRPr sz="1680"/>
            </a:lvl5pPr>
            <a:lvl6pPr>
              <a:defRPr sz="1680"/>
            </a:lvl6pPr>
            <a:lvl7pPr>
              <a:defRPr sz="1680"/>
            </a:lvl7pPr>
            <a:lvl8pPr>
              <a:defRPr sz="1680"/>
            </a:lvl8pPr>
            <a:lvl9pPr>
              <a:defRPr sz="16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16886" y="3024827"/>
            <a:ext cx="4323354" cy="5433082"/>
          </a:xfrm>
        </p:spPr>
        <p:txBody>
          <a:bodyPr>
            <a:normAutofit/>
          </a:bodyPr>
          <a:lstStyle>
            <a:lvl1pPr>
              <a:defRPr sz="2520"/>
            </a:lvl1pPr>
            <a:lvl2pPr>
              <a:defRPr sz="2240"/>
            </a:lvl2pPr>
            <a:lvl3pPr>
              <a:defRPr sz="1960"/>
            </a:lvl3pPr>
            <a:lvl4pPr>
              <a:defRPr sz="1680"/>
            </a:lvl4pPr>
            <a:lvl5pPr>
              <a:defRPr sz="1680"/>
            </a:lvl5pPr>
            <a:lvl6pPr>
              <a:defRPr sz="1680"/>
            </a:lvl6pPr>
            <a:lvl7pPr>
              <a:defRPr sz="1680"/>
            </a:lvl7pPr>
            <a:lvl8pPr>
              <a:defRPr sz="1680"/>
            </a:lvl8pPr>
            <a:lvl9pPr>
              <a:defRPr sz="16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94BEFA-1CC1-48D5-BC5A-A2F8D92FC250}"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249159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3439" y="853440"/>
            <a:ext cx="8886798" cy="184912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53439" y="3025376"/>
            <a:ext cx="4326941" cy="806767"/>
          </a:xfrm>
        </p:spPr>
        <p:txBody>
          <a:bodyPr anchor="b">
            <a:noAutofit/>
          </a:bodyPr>
          <a:lstStyle>
            <a:lvl1pPr marL="0" indent="0">
              <a:buNone/>
              <a:defRPr sz="3360" b="0"/>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Edit Master text styles</a:t>
            </a:r>
          </a:p>
        </p:txBody>
      </p:sp>
      <p:sp>
        <p:nvSpPr>
          <p:cNvPr id="4" name="Content Placeholder 3"/>
          <p:cNvSpPr>
            <a:spLocks noGrp="1"/>
          </p:cNvSpPr>
          <p:nvPr>
            <p:ph sz="half" idx="2"/>
          </p:nvPr>
        </p:nvSpPr>
        <p:spPr>
          <a:xfrm>
            <a:off x="853439" y="3832145"/>
            <a:ext cx="4326941" cy="4625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3296" y="3025376"/>
            <a:ext cx="4326941" cy="806767"/>
          </a:xfrm>
        </p:spPr>
        <p:txBody>
          <a:bodyPr anchor="b">
            <a:noAutofit/>
          </a:bodyPr>
          <a:lstStyle>
            <a:lvl1pPr marL="0" indent="0">
              <a:buNone/>
              <a:defRPr sz="3360" b="0"/>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Edit Master text styles</a:t>
            </a:r>
          </a:p>
        </p:txBody>
      </p:sp>
      <p:sp>
        <p:nvSpPr>
          <p:cNvPr id="6" name="Content Placeholder 5"/>
          <p:cNvSpPr>
            <a:spLocks noGrp="1"/>
          </p:cNvSpPr>
          <p:nvPr>
            <p:ph sz="quarter" idx="4"/>
          </p:nvPr>
        </p:nvSpPr>
        <p:spPr>
          <a:xfrm>
            <a:off x="5413296" y="3832145"/>
            <a:ext cx="4326941" cy="4625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96734B-D90C-48D3-8722-4003D73F1445}"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367188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53438" y="853440"/>
            <a:ext cx="8886800" cy="184912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C3722A-077F-4AFE-A76A-943D5CCD7161}"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312061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11F965-0D75-4033-99FD-47AC8B60EE46}"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395813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39" y="2098046"/>
            <a:ext cx="3906255" cy="1789852"/>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99786" y="720896"/>
            <a:ext cx="4740452" cy="773701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3439" y="3887897"/>
            <a:ext cx="3906255" cy="3618229"/>
          </a:xfrm>
        </p:spPr>
        <p:txBody>
          <a:bodyPr>
            <a:normAutofit/>
          </a:bodyPr>
          <a:lstStyle>
            <a:lvl1pPr marL="0" indent="0">
              <a:buNone/>
              <a:defRPr sz="196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Edit Master text styles</a:t>
            </a:r>
          </a:p>
        </p:txBody>
      </p:sp>
      <p:sp>
        <p:nvSpPr>
          <p:cNvPr id="5" name="Date Placeholder 4"/>
          <p:cNvSpPr>
            <a:spLocks noGrp="1"/>
          </p:cNvSpPr>
          <p:nvPr>
            <p:ph type="dt" sz="half" idx="10"/>
          </p:nvPr>
        </p:nvSpPr>
        <p:spPr/>
        <p:txBody>
          <a:bodyPr/>
          <a:lstStyle/>
          <a:p>
            <a:fld id="{9F5696A9-A79E-4358-A1C8-1855EC22CD0B}"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150167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38" y="6720840"/>
            <a:ext cx="8886800" cy="793433"/>
          </a:xfrm>
        </p:spPr>
        <p:txBody>
          <a:bodyPr anchor="b">
            <a:normAutofit/>
          </a:bodyPr>
          <a:lstStyle>
            <a:lvl1pPr algn="l">
              <a:defRPr sz="336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3438" y="853440"/>
            <a:ext cx="8886800" cy="5384005"/>
          </a:xfrm>
        </p:spPr>
        <p:txBody>
          <a:bodyPr anchor="t">
            <a:normAutofit/>
          </a:bodyPr>
          <a:lstStyle>
            <a:lvl1pPr marL="0" indent="0" algn="ctr">
              <a:buNone/>
              <a:defRPr sz="2240"/>
            </a:lvl1pPr>
            <a:lvl2pPr marL="640080" indent="0">
              <a:buNone/>
              <a:defRPr sz="2240"/>
            </a:lvl2pPr>
            <a:lvl3pPr marL="1280160" indent="0">
              <a:buNone/>
              <a:defRPr sz="2240"/>
            </a:lvl3pPr>
            <a:lvl4pPr marL="1920240" indent="0">
              <a:buNone/>
              <a:defRPr sz="2240"/>
            </a:lvl4pPr>
            <a:lvl5pPr marL="2560320" indent="0">
              <a:buNone/>
              <a:defRPr sz="2240"/>
            </a:lvl5pPr>
            <a:lvl6pPr marL="3200400" indent="0">
              <a:buNone/>
              <a:defRPr sz="2240"/>
            </a:lvl6pPr>
            <a:lvl7pPr marL="3840480" indent="0">
              <a:buNone/>
              <a:defRPr sz="2240"/>
            </a:lvl7pPr>
            <a:lvl8pPr marL="4480560" indent="0">
              <a:buNone/>
              <a:defRPr sz="2240"/>
            </a:lvl8pPr>
            <a:lvl9pPr marL="5120640" indent="0">
              <a:buNone/>
              <a:defRPr sz="2240"/>
            </a:lvl9pPr>
          </a:lstStyle>
          <a:p>
            <a:r>
              <a:rPr lang="en-US" smtClean="0"/>
              <a:t>Click icon to add picture</a:t>
            </a:r>
            <a:endParaRPr lang="en-US" dirty="0"/>
          </a:p>
        </p:txBody>
      </p:sp>
      <p:sp>
        <p:nvSpPr>
          <p:cNvPr id="4" name="Text Placeholder 3"/>
          <p:cNvSpPr>
            <a:spLocks noGrp="1"/>
          </p:cNvSpPr>
          <p:nvPr>
            <p:ph type="body" sz="half" idx="2"/>
          </p:nvPr>
        </p:nvSpPr>
        <p:spPr>
          <a:xfrm>
            <a:off x="853438" y="7514273"/>
            <a:ext cx="8886800" cy="943634"/>
          </a:xfrm>
        </p:spPr>
        <p:txBody>
          <a:bodyPr>
            <a:normAutofit/>
          </a:bodyPr>
          <a:lstStyle>
            <a:lvl1pPr marL="0" indent="0">
              <a:buNone/>
              <a:defRPr sz="168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US" smtClean="0"/>
              <a:t>Edit Master text styles</a:t>
            </a:r>
          </a:p>
        </p:txBody>
      </p:sp>
      <p:sp>
        <p:nvSpPr>
          <p:cNvPr id="5" name="Date Placeholder 4"/>
          <p:cNvSpPr>
            <a:spLocks noGrp="1"/>
          </p:cNvSpPr>
          <p:nvPr>
            <p:ph type="dt" sz="half" idx="10"/>
          </p:nvPr>
        </p:nvSpPr>
        <p:spPr/>
        <p:txBody>
          <a:bodyPr/>
          <a:lstStyle/>
          <a:p>
            <a:fld id="{25D61F63-15DE-47B0-81B1-26FBCAC844E0}"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191832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853" y="-11855"/>
            <a:ext cx="12837727" cy="9624909"/>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53439" y="853440"/>
            <a:ext cx="8886798" cy="18491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3438" y="3024827"/>
            <a:ext cx="8886800" cy="543308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67361" y="8457909"/>
            <a:ext cx="957785"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2460F49C-AB96-4565-A5D3-46346AD67F06}" type="datetime1">
              <a:rPr lang="en-US" smtClean="0"/>
              <a:t>10/4/2023</a:t>
            </a:fld>
            <a:endParaRPr lang="en-US"/>
          </a:p>
        </p:txBody>
      </p:sp>
      <p:sp>
        <p:nvSpPr>
          <p:cNvPr id="5" name="Footer Placeholder 4"/>
          <p:cNvSpPr>
            <a:spLocks noGrp="1"/>
          </p:cNvSpPr>
          <p:nvPr>
            <p:ph type="ftr" sz="quarter" idx="3"/>
          </p:nvPr>
        </p:nvSpPr>
        <p:spPr>
          <a:xfrm>
            <a:off x="853439" y="8457909"/>
            <a:ext cx="6472162" cy="511175"/>
          </a:xfrm>
          <a:prstGeom prst="rect">
            <a:avLst/>
          </a:prstGeom>
        </p:spPr>
        <p:txBody>
          <a:bodyPr vert="horz" lIns="91440" tIns="45720" rIns="91440" bIns="45720" rtlCol="0" anchor="ctr"/>
          <a:lstStyle>
            <a:lvl1pPr algn="l">
              <a:defRPr sz="12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22547" y="8457909"/>
            <a:ext cx="717693" cy="511175"/>
          </a:xfrm>
          <a:prstGeom prst="rect">
            <a:avLst/>
          </a:prstGeom>
        </p:spPr>
        <p:txBody>
          <a:bodyPr vert="horz" lIns="91440" tIns="45720" rIns="91440" bIns="45720" rtlCol="0" anchor="ctr"/>
          <a:lstStyle>
            <a:lvl1pPr algn="r">
              <a:defRPr sz="1260">
                <a:solidFill>
                  <a:schemeClr val="accent1"/>
                </a:solidFill>
              </a:defRPr>
            </a:lvl1pPr>
          </a:lstStyle>
          <a:p>
            <a:fld id="{6F65C096-056A-4864-B7C3-80001A229103}" type="slidenum">
              <a:rPr lang="en-US" smtClean="0"/>
              <a:t>‹#›</a:t>
            </a:fld>
            <a:endParaRPr lang="en-US"/>
          </a:p>
        </p:txBody>
      </p:sp>
    </p:spTree>
    <p:extLst>
      <p:ext uri="{BB962C8B-B14F-4D97-AF65-F5344CB8AC3E}">
        <p14:creationId xmlns:p14="http://schemas.microsoft.com/office/powerpoint/2010/main" val="3315151733"/>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 id="2147483908" r:id="rId18"/>
    <p:sldLayoutId id="2147483909" r:id="rId19"/>
    <p:sldLayoutId id="2147483910" r:id="rId20"/>
  </p:sldLayoutIdLst>
  <p:hf hdr="0" ftr="0" dt="0"/>
  <p:txStyles>
    <p:titleStyle>
      <a:lvl1pPr algn="l" defTabSz="640080" rtl="0" eaLnBrk="1" latinLnBrk="0" hangingPunct="1">
        <a:spcBef>
          <a:spcPct val="0"/>
        </a:spcBef>
        <a:buNone/>
        <a:defRPr sz="504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0060" indent="-480060" algn="l" defTabSz="640080" rtl="0" eaLnBrk="1" latinLnBrk="0" hangingPunct="1">
        <a:spcBef>
          <a:spcPts val="1400"/>
        </a:spcBef>
        <a:spcAft>
          <a:spcPts val="0"/>
        </a:spcAft>
        <a:buClr>
          <a:schemeClr val="accent1"/>
        </a:buClr>
        <a:buSzPct val="80000"/>
        <a:buFont typeface="Wingdings 3" charset="2"/>
        <a:buChar char=""/>
        <a:defRPr sz="2520" kern="1200">
          <a:solidFill>
            <a:schemeClr val="tx1">
              <a:lumMod val="75000"/>
              <a:lumOff val="25000"/>
            </a:schemeClr>
          </a:solidFill>
          <a:latin typeface="+mn-lt"/>
          <a:ea typeface="+mn-ea"/>
          <a:cs typeface="+mn-cs"/>
        </a:defRPr>
      </a:lvl1pPr>
      <a:lvl2pPr marL="1040130" indent="-400050" algn="l" defTabSz="640080" rtl="0" eaLnBrk="1" latinLnBrk="0" hangingPunct="1">
        <a:spcBef>
          <a:spcPts val="1400"/>
        </a:spcBef>
        <a:spcAft>
          <a:spcPts val="0"/>
        </a:spcAft>
        <a:buClr>
          <a:schemeClr val="accent1"/>
        </a:buClr>
        <a:buSzPct val="80000"/>
        <a:buFont typeface="Wingdings 3" charset="2"/>
        <a:buChar char=""/>
        <a:defRPr sz="2240" kern="1200">
          <a:solidFill>
            <a:schemeClr val="tx1">
              <a:lumMod val="75000"/>
              <a:lumOff val="25000"/>
            </a:schemeClr>
          </a:solidFill>
          <a:latin typeface="+mn-lt"/>
          <a:ea typeface="+mn-ea"/>
          <a:cs typeface="+mn-cs"/>
        </a:defRPr>
      </a:lvl2pPr>
      <a:lvl3pPr marL="1600200" indent="-320040" algn="l" defTabSz="640080" rtl="0" eaLnBrk="1" latinLnBrk="0" hangingPunct="1">
        <a:spcBef>
          <a:spcPts val="1400"/>
        </a:spcBef>
        <a:spcAft>
          <a:spcPts val="0"/>
        </a:spcAft>
        <a:buClr>
          <a:schemeClr val="accent1"/>
        </a:buClr>
        <a:buSzPct val="80000"/>
        <a:buFont typeface="Wingdings 3" charset="2"/>
        <a:buChar char=""/>
        <a:defRPr sz="1960" kern="1200">
          <a:solidFill>
            <a:schemeClr val="tx1">
              <a:lumMod val="75000"/>
              <a:lumOff val="25000"/>
            </a:schemeClr>
          </a:solidFill>
          <a:latin typeface="+mn-lt"/>
          <a:ea typeface="+mn-ea"/>
          <a:cs typeface="+mn-cs"/>
        </a:defRPr>
      </a:lvl3pPr>
      <a:lvl4pPr marL="2240280" indent="-320040" algn="l" defTabSz="640080" rtl="0" eaLnBrk="1" latinLnBrk="0" hangingPunct="1">
        <a:spcBef>
          <a:spcPts val="14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4pPr>
      <a:lvl5pPr marL="2880360" indent="-320040" algn="l" defTabSz="640080" rtl="0" eaLnBrk="1" latinLnBrk="0" hangingPunct="1">
        <a:spcBef>
          <a:spcPts val="14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5pPr>
      <a:lvl6pPr marL="3520440" indent="-320040" algn="l" defTabSz="640080" rtl="0" eaLnBrk="1" latinLnBrk="0" hangingPunct="1">
        <a:spcBef>
          <a:spcPts val="14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6pPr>
      <a:lvl7pPr marL="4160520" indent="-320040" algn="l" defTabSz="640080" rtl="0" eaLnBrk="1" latinLnBrk="0" hangingPunct="1">
        <a:spcBef>
          <a:spcPts val="14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7pPr>
      <a:lvl8pPr marL="4800600" indent="-320040" algn="l" defTabSz="640080" rtl="0" eaLnBrk="1" latinLnBrk="0" hangingPunct="1">
        <a:spcBef>
          <a:spcPts val="14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8pPr>
      <a:lvl9pPr marL="5440680" indent="-320040" algn="l" defTabSz="640080" rtl="0" eaLnBrk="1" latinLnBrk="0" hangingPunct="1">
        <a:spcBef>
          <a:spcPts val="14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9pPr>
    </p:bodyStyle>
    <p:otherStyle>
      <a:defPPr>
        <a:defRPr lang="en-US"/>
      </a:defPPr>
      <a:lvl1pPr marL="0" algn="l" defTabSz="640080" rtl="0" eaLnBrk="1" latinLnBrk="0" hangingPunct="1">
        <a:defRPr sz="2520" kern="1200">
          <a:solidFill>
            <a:schemeClr val="tx1"/>
          </a:solidFill>
          <a:latin typeface="+mn-lt"/>
          <a:ea typeface="+mn-ea"/>
          <a:cs typeface="+mn-cs"/>
        </a:defRPr>
      </a:lvl1pPr>
      <a:lvl2pPr marL="640080" algn="l" defTabSz="640080" rtl="0" eaLnBrk="1" latinLnBrk="0" hangingPunct="1">
        <a:defRPr sz="2520" kern="1200">
          <a:solidFill>
            <a:schemeClr val="tx1"/>
          </a:solidFill>
          <a:latin typeface="+mn-lt"/>
          <a:ea typeface="+mn-ea"/>
          <a:cs typeface="+mn-cs"/>
        </a:defRPr>
      </a:lvl2pPr>
      <a:lvl3pPr marL="1280160" algn="l" defTabSz="640080" rtl="0" eaLnBrk="1" latinLnBrk="0" hangingPunct="1">
        <a:defRPr sz="2520" kern="1200">
          <a:solidFill>
            <a:schemeClr val="tx1"/>
          </a:solidFill>
          <a:latin typeface="+mn-lt"/>
          <a:ea typeface="+mn-ea"/>
          <a:cs typeface="+mn-cs"/>
        </a:defRPr>
      </a:lvl3pPr>
      <a:lvl4pPr marL="1920240" algn="l" defTabSz="640080" rtl="0" eaLnBrk="1" latinLnBrk="0" hangingPunct="1">
        <a:defRPr sz="2520" kern="1200">
          <a:solidFill>
            <a:schemeClr val="tx1"/>
          </a:solidFill>
          <a:latin typeface="+mn-lt"/>
          <a:ea typeface="+mn-ea"/>
          <a:cs typeface="+mn-cs"/>
        </a:defRPr>
      </a:lvl4pPr>
      <a:lvl5pPr marL="2560320" algn="l" defTabSz="640080" rtl="0" eaLnBrk="1" latinLnBrk="0" hangingPunct="1">
        <a:defRPr sz="2520" kern="1200">
          <a:solidFill>
            <a:schemeClr val="tx1"/>
          </a:solidFill>
          <a:latin typeface="+mn-lt"/>
          <a:ea typeface="+mn-ea"/>
          <a:cs typeface="+mn-cs"/>
        </a:defRPr>
      </a:lvl5pPr>
      <a:lvl6pPr marL="3200400" algn="l" defTabSz="640080" rtl="0" eaLnBrk="1" latinLnBrk="0" hangingPunct="1">
        <a:defRPr sz="2520" kern="1200">
          <a:solidFill>
            <a:schemeClr val="tx1"/>
          </a:solidFill>
          <a:latin typeface="+mn-lt"/>
          <a:ea typeface="+mn-ea"/>
          <a:cs typeface="+mn-cs"/>
        </a:defRPr>
      </a:lvl6pPr>
      <a:lvl7pPr marL="3840480" algn="l" defTabSz="640080" rtl="0" eaLnBrk="1" latinLnBrk="0" hangingPunct="1">
        <a:defRPr sz="2520" kern="1200">
          <a:solidFill>
            <a:schemeClr val="tx1"/>
          </a:solidFill>
          <a:latin typeface="+mn-lt"/>
          <a:ea typeface="+mn-ea"/>
          <a:cs typeface="+mn-cs"/>
        </a:defRPr>
      </a:lvl7pPr>
      <a:lvl8pPr marL="4480560" algn="l" defTabSz="640080" rtl="0" eaLnBrk="1" latinLnBrk="0" hangingPunct="1">
        <a:defRPr sz="2520" kern="1200">
          <a:solidFill>
            <a:schemeClr val="tx1"/>
          </a:solidFill>
          <a:latin typeface="+mn-lt"/>
          <a:ea typeface="+mn-ea"/>
          <a:cs typeface="+mn-cs"/>
        </a:defRPr>
      </a:lvl8pPr>
      <a:lvl9pPr marL="5120640" algn="l" defTabSz="64008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E3EA56B-BEB0-4656-A20B-D15F03B7ACA1}"/>
              </a:ext>
            </a:extLst>
          </p:cNvPr>
          <p:cNvSpPr>
            <a:spLocks noGrp="1"/>
          </p:cNvSpPr>
          <p:nvPr>
            <p:ph type="ctrTitle"/>
          </p:nvPr>
        </p:nvSpPr>
        <p:spPr>
          <a:xfrm>
            <a:off x="2176263" y="7268901"/>
            <a:ext cx="10533947" cy="2314633"/>
          </a:xfrm>
          <a:noFill/>
        </p:spPr>
        <p:txBody>
          <a:bodyPr>
            <a:normAutofit fontScale="90000"/>
          </a:bodyPr>
          <a:lstStyle/>
          <a:p>
            <a:r>
              <a:rPr lang="en-US" sz="3500" b="1"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BÁO CÁO TỔNG HỢP</a:t>
            </a:r>
            <a:r>
              <a:rPr lang="en-US" sz="4000" b="1" dirty="0">
                <a:solidFill>
                  <a:schemeClr val="tx1">
                    <a:lumMod val="65000"/>
                    <a:lumOff val="35000"/>
                  </a:schemeClr>
                </a:solidFill>
                <a:latin typeface="Arial" panose="020B0604020202020204" pitchFamily="34" charset="0"/>
                <a:cs typeface="Arial" panose="020B0604020202020204" pitchFamily="34" charset="0"/>
              </a:rPr>
              <a:t/>
            </a:r>
            <a:br>
              <a:rPr lang="en-US" sz="4000" b="1" dirty="0">
                <a:solidFill>
                  <a:schemeClr val="tx1">
                    <a:lumMod val="65000"/>
                    <a:lumOff val="35000"/>
                  </a:schemeClr>
                </a:solidFill>
                <a:latin typeface="Arial" panose="020B0604020202020204" pitchFamily="34" charset="0"/>
                <a:cs typeface="Arial" panose="020B0604020202020204" pitchFamily="34" charset="0"/>
              </a:rPr>
            </a:br>
            <a:r>
              <a:rPr lang="en-US" sz="2000" b="1" dirty="0" smtClean="0">
                <a:solidFill>
                  <a:schemeClr val="tx1">
                    <a:lumMod val="65000"/>
                    <a:lumOff val="35000"/>
                  </a:schemeClr>
                </a:solidFill>
                <a:latin typeface="Arial" panose="020B0604020202020204" pitchFamily="34" charset="0"/>
                <a:cs typeface="Arial" panose="020B0604020202020204" pitchFamily="34" charset="0"/>
              </a:rPr>
              <a:t>PHÁT TRIỂN QUỸ ĐẤT VÀ QUỸ ĐẤT ĐẤU GIÁ QUYỀN SỬ DỤNG ĐẤT, THU NGÂN SÁCH TỈNH NĂM 2023 QUỸ ĐẤT DO TRUNG TÂM PHÁT TRIỂN QUỸ ĐẤT TỈNH THỰC HIỆN</a:t>
            </a:r>
            <a:br>
              <a:rPr lang="en-US" sz="2000" b="1" dirty="0" smtClean="0">
                <a:solidFill>
                  <a:schemeClr val="tx1">
                    <a:lumMod val="65000"/>
                    <a:lumOff val="35000"/>
                  </a:schemeClr>
                </a:solidFill>
                <a:latin typeface="Arial" panose="020B0604020202020204" pitchFamily="34" charset="0"/>
                <a:cs typeface="Arial" panose="020B0604020202020204" pitchFamily="34" charset="0"/>
              </a:rPr>
            </a:br>
            <a:r>
              <a:rPr lang="en-US" sz="2000" b="1" dirty="0" smtClean="0">
                <a:solidFill>
                  <a:srgbClr val="FF0000"/>
                </a:solidFill>
                <a:latin typeface="Arial" panose="020B0604020202020204" pitchFamily="34" charset="0"/>
                <a:cs typeface="Arial" panose="020B0604020202020204" pitchFamily="34" charset="0"/>
              </a:rPr>
              <a:t>KHU ĐẤT DVTM-2, TMDV-3 THUỘC CÔNG TRÌNH KHU DÂN CƯ HH1-HH2 THUỘC KHU VỰC 1-9, PHƯỜNG TRẦN QUANG DIỆU, THÀNH PHỐ QUY NHƠN</a:t>
            </a:r>
            <a:r>
              <a:rPr lang="en-US" sz="2000" b="1" dirty="0" smtClean="0">
                <a:solidFill>
                  <a:schemeClr val="tx1">
                    <a:lumMod val="65000"/>
                    <a:lumOff val="35000"/>
                  </a:schemeClr>
                </a:solidFill>
                <a:latin typeface="Arial" panose="020B0604020202020204" pitchFamily="34" charset="0"/>
                <a:cs typeface="Arial" panose="020B0604020202020204" pitchFamily="34" charset="0"/>
              </a:rPr>
              <a:t/>
            </a:r>
            <a:br>
              <a:rPr lang="en-US" sz="2000" b="1" dirty="0" smtClean="0">
                <a:solidFill>
                  <a:schemeClr val="tx1">
                    <a:lumMod val="65000"/>
                    <a:lumOff val="35000"/>
                  </a:schemeClr>
                </a:solidFill>
                <a:latin typeface="Arial" panose="020B0604020202020204" pitchFamily="34" charset="0"/>
                <a:cs typeface="Arial" panose="020B0604020202020204" pitchFamily="34" charset="0"/>
              </a:rPr>
            </a:br>
            <a:r>
              <a:rPr lang="en-US" sz="2000" b="1" dirty="0" smtClean="0">
                <a:solidFill>
                  <a:schemeClr val="tx1">
                    <a:lumMod val="65000"/>
                    <a:lumOff val="35000"/>
                  </a:schemeClr>
                </a:solidFill>
                <a:latin typeface="Arial" panose="020B0604020202020204" pitchFamily="34" charset="0"/>
                <a:cs typeface="Arial" panose="020B0604020202020204" pitchFamily="34" charset="0"/>
              </a:rPr>
              <a:t>ĐẠI ĐIỂM: THUỘC KHU VỰC 1-9, PHƯỜNG TRẦN QUANG DIỆU,</a:t>
            </a:r>
            <a:br>
              <a:rPr lang="en-US" sz="2000" b="1" dirty="0" smtClean="0">
                <a:solidFill>
                  <a:schemeClr val="tx1">
                    <a:lumMod val="65000"/>
                    <a:lumOff val="35000"/>
                  </a:schemeClr>
                </a:solidFill>
                <a:latin typeface="Arial" panose="020B0604020202020204" pitchFamily="34" charset="0"/>
                <a:cs typeface="Arial" panose="020B0604020202020204" pitchFamily="34" charset="0"/>
              </a:rPr>
            </a:br>
            <a:r>
              <a:rPr lang="en-US" sz="2000" b="1" dirty="0" smtClean="0">
                <a:solidFill>
                  <a:schemeClr val="tx1">
                    <a:lumMod val="65000"/>
                    <a:lumOff val="35000"/>
                  </a:schemeClr>
                </a:solidFill>
                <a:latin typeface="Arial" panose="020B0604020202020204" pitchFamily="34" charset="0"/>
                <a:cs typeface="Arial" panose="020B0604020202020204" pitchFamily="34" charset="0"/>
              </a:rPr>
              <a:t>THÀNH PHỐ QUY NHƠN.</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BE9CAF0F-760D-45C0-BA02-C7AE5A22E98E}"/>
              </a:ext>
            </a:extLst>
          </p:cNvPr>
          <p:cNvSpPr/>
          <p:nvPr/>
        </p:nvSpPr>
        <p:spPr>
          <a:xfrm>
            <a:off x="-15139" y="1322163"/>
            <a:ext cx="2527300" cy="577935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xmlns="" id="{B05E1DD6-374E-432B-8A7B-E2BBDCEBBD60}"/>
              </a:ext>
            </a:extLst>
          </p:cNvPr>
          <p:cNvSpPr txBox="1"/>
          <p:nvPr/>
        </p:nvSpPr>
        <p:spPr>
          <a:xfrm>
            <a:off x="11606334" y="8992340"/>
            <a:ext cx="976549" cy="369332"/>
          </a:xfrm>
          <a:prstGeom prst="rect">
            <a:avLst/>
          </a:prstGeom>
          <a:noFill/>
        </p:spPr>
        <p:txBody>
          <a:bodyPr wrap="none" rtlCol="0">
            <a:spAutoFit/>
          </a:bodyPr>
          <a:lstStyle/>
          <a:p>
            <a:r>
              <a:rPr lang="en-US" dirty="0" smtClean="0"/>
              <a:t>01/2023</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160" y="1328401"/>
            <a:ext cx="10274877" cy="57900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95197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181344" cy="9766300"/>
          </a:xfrm>
          <a:prstGeom prst="rect">
            <a:avLst/>
          </a:prstGeom>
          <a:solidFill>
            <a:schemeClr val="bg2">
              <a:alpha val="7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Placeholder 6" descr="water, waves, sandy shore">
            <a:extLst>
              <a:ext uri="{FF2B5EF4-FFF2-40B4-BE49-F238E27FC236}">
                <a16:creationId xmlns:a16="http://schemas.microsoft.com/office/drawing/2014/main" xmlns="" id="{3C93D08A-A6C3-0E48-9CD7-3960B2A050BE}"/>
              </a:ext>
            </a:extLst>
          </p:cNvPr>
          <p:cNvPicPr>
            <a:picLocks noChangeAspect="1"/>
          </p:cNvPicPr>
          <p:nvPr/>
        </p:nvPicPr>
        <p:blipFill>
          <a:blip r:embed="rId2"/>
          <a:srcRect t="89" b="89"/>
          <a:stretch>
            <a:fillRect/>
          </a:stretch>
        </p:blipFill>
        <p:spPr>
          <a:xfrm>
            <a:off x="97536" y="3169978"/>
            <a:ext cx="6083808" cy="6149253"/>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p:spPr>
      </p:pic>
      <p:sp>
        <p:nvSpPr>
          <p:cNvPr id="57" name="Text Placeholder 7">
            <a:extLst>
              <a:ext uri="{FF2B5EF4-FFF2-40B4-BE49-F238E27FC236}">
                <a16:creationId xmlns:a16="http://schemas.microsoft.com/office/drawing/2014/main" xmlns="" id="{E6971D8C-ECC5-4EDD-AC10-DDF4CA7E9DC3}"/>
              </a:ext>
            </a:extLst>
          </p:cNvPr>
          <p:cNvSpPr txBox="1">
            <a:spLocks/>
          </p:cNvSpPr>
          <p:nvPr/>
        </p:nvSpPr>
        <p:spPr>
          <a:xfrm>
            <a:off x="6832473" y="3169978"/>
            <a:ext cx="5228347" cy="5372138"/>
          </a:xfrm>
          <a:prstGeom prst="rect">
            <a:avLst/>
          </a:prstGeom>
        </p:spPr>
        <p:txBody>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a:lnSpc>
                <a:spcPct val="200000"/>
              </a:lnSpc>
              <a:buFont typeface="+mj-lt"/>
              <a:buAutoNum type="arabicPeriod"/>
            </a:pPr>
            <a:r>
              <a:rPr lang="en-US" sz="2400" dirty="0" err="1" smtClean="0">
                <a:latin typeface="Times New Roman" panose="02020603050405020304" pitchFamily="18" charset="0"/>
                <a:cs typeface="Times New Roman" panose="02020603050405020304" pitchFamily="18" charset="0"/>
              </a:rPr>
              <a:t>Vị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trí</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nSpc>
                <a:spcPct val="200000"/>
              </a:lnSpc>
              <a:buFont typeface="+mj-lt"/>
              <a:buAutoNum type="arabicPeriod"/>
            </a:pP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nối</a:t>
            </a:r>
            <a:endParaRPr lang="en-US" sz="2400" dirty="0">
              <a:latin typeface="Times New Roman" panose="02020603050405020304" pitchFamily="18" charset="0"/>
              <a:cs typeface="Times New Roman" panose="02020603050405020304" pitchFamily="18" charset="0"/>
            </a:endParaRPr>
          </a:p>
          <a:p>
            <a:pPr>
              <a:lnSpc>
                <a:spcPct val="200000"/>
              </a:lnSpc>
              <a:buFont typeface="+mj-lt"/>
              <a:buAutoNum type="arabicPeriod"/>
            </a:pPr>
            <a:r>
              <a:rPr lang="en-US" sz="2400" dirty="0" err="1" smtClean="0">
                <a:latin typeface="Times New Roman" panose="02020603050405020304" pitchFamily="18" charset="0"/>
                <a:cs typeface="Times New Roman" panose="02020603050405020304" pitchFamily="18" charset="0"/>
              </a:rPr>
              <a:t>Kiến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p:txBody>
      </p:sp>
      <p:sp>
        <p:nvSpPr>
          <p:cNvPr id="58" name="Title 1"/>
          <p:cNvSpPr txBox="1">
            <a:spLocks/>
          </p:cNvSpPr>
          <p:nvPr/>
        </p:nvSpPr>
        <p:spPr bwMode="auto">
          <a:xfrm>
            <a:off x="4390935" y="759489"/>
            <a:ext cx="4883076"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defTabSz="914400">
              <a:lnSpc>
                <a:spcPct val="90000"/>
              </a:lnSpc>
            </a:pPr>
            <a:r>
              <a:rPr lang="en-US" sz="2800" dirty="0">
                <a:solidFill>
                  <a:srgbClr val="018793"/>
                </a:solidFill>
                <a:latin typeface="Arial" pitchFamily="34" charset="0"/>
              </a:rPr>
              <a:t/>
            </a:r>
            <a:br>
              <a:rPr lang="en-US" sz="2800" dirty="0">
                <a:solidFill>
                  <a:srgbClr val="018793"/>
                </a:solidFill>
                <a:latin typeface="Arial" pitchFamily="34" charset="0"/>
              </a:rPr>
            </a:br>
            <a:r>
              <a:rPr lang="en-US" sz="2800" b="1" dirty="0">
                <a:solidFill>
                  <a:srgbClr val="018793"/>
                </a:solidFill>
                <a:latin typeface="Arial" pitchFamily="34" charset="0"/>
              </a:rPr>
              <a:t/>
            </a:r>
            <a:br>
              <a:rPr lang="en-US" sz="2800" b="1" dirty="0">
                <a:solidFill>
                  <a:srgbClr val="018793"/>
                </a:solidFill>
                <a:latin typeface="Arial" pitchFamily="34" charset="0"/>
              </a:rPr>
            </a:br>
            <a:r>
              <a:rPr lang="en-US" sz="4000" b="1" dirty="0">
                <a:solidFill>
                  <a:srgbClr val="018793"/>
                </a:solidFill>
                <a:latin typeface="Arial" pitchFamily="34" charset="0"/>
              </a:rPr>
              <a:t>NỘI DUNG</a:t>
            </a:r>
            <a:endParaRPr lang="en-US" sz="2000" b="1" dirty="0">
              <a:solidFill>
                <a:srgbClr val="018793"/>
              </a:solidFill>
              <a:latin typeface="Arial" pitchFamily="34" charset="0"/>
            </a:endParaRPr>
          </a:p>
        </p:txBody>
      </p:sp>
      <p:sp>
        <p:nvSpPr>
          <p:cNvPr id="3" name="Freeform 2"/>
          <p:cNvSpPr/>
          <p:nvPr/>
        </p:nvSpPr>
        <p:spPr>
          <a:xfrm>
            <a:off x="97536" y="195750"/>
            <a:ext cx="5862320" cy="5059680"/>
          </a:xfrm>
          <a:custGeom>
            <a:avLst/>
            <a:gdLst>
              <a:gd name="connsiteX0" fmla="*/ 0 w 5913120"/>
              <a:gd name="connsiteY0" fmla="*/ 4596384 h 4888992"/>
              <a:gd name="connsiteX1" fmla="*/ 377952 w 5913120"/>
              <a:gd name="connsiteY1" fmla="*/ 4888992 h 4888992"/>
              <a:gd name="connsiteX2" fmla="*/ 3889248 w 5913120"/>
              <a:gd name="connsiteY2" fmla="*/ 2243328 h 4888992"/>
              <a:gd name="connsiteX3" fmla="*/ 5913120 w 5913120"/>
              <a:gd name="connsiteY3" fmla="*/ 3657600 h 4888992"/>
              <a:gd name="connsiteX4" fmla="*/ 5913120 w 5913120"/>
              <a:gd name="connsiteY4" fmla="*/ 0 h 4888992"/>
              <a:gd name="connsiteX5" fmla="*/ 60960 w 5913120"/>
              <a:gd name="connsiteY5" fmla="*/ 0 h 4888992"/>
              <a:gd name="connsiteX6" fmla="*/ 60960 w 5913120"/>
              <a:gd name="connsiteY6" fmla="*/ 4730496 h 4888992"/>
              <a:gd name="connsiteX0" fmla="*/ 0 w 5913120"/>
              <a:gd name="connsiteY0" fmla="*/ 4596384 h 4888992"/>
              <a:gd name="connsiteX1" fmla="*/ 377952 w 5913120"/>
              <a:gd name="connsiteY1" fmla="*/ 4888992 h 4888992"/>
              <a:gd name="connsiteX2" fmla="*/ 3889248 w 5913120"/>
              <a:gd name="connsiteY2" fmla="*/ 2243328 h 4888992"/>
              <a:gd name="connsiteX3" fmla="*/ 5913120 w 5913120"/>
              <a:gd name="connsiteY3" fmla="*/ 3657600 h 4888992"/>
              <a:gd name="connsiteX4" fmla="*/ 5913120 w 5913120"/>
              <a:gd name="connsiteY4" fmla="*/ 0 h 4888992"/>
              <a:gd name="connsiteX5" fmla="*/ 60960 w 5913120"/>
              <a:gd name="connsiteY5" fmla="*/ 0 h 4888992"/>
              <a:gd name="connsiteX6" fmla="*/ 67310 w 5913120"/>
              <a:gd name="connsiteY6" fmla="*/ 4638460 h 4888992"/>
              <a:gd name="connsiteX0" fmla="*/ 36892 w 5899212"/>
              <a:gd name="connsiteY0" fmla="*/ 4645471 h 5031361"/>
              <a:gd name="connsiteX1" fmla="*/ 364044 w 5899212"/>
              <a:gd name="connsiteY1" fmla="*/ 4888992 h 5031361"/>
              <a:gd name="connsiteX2" fmla="*/ 3875340 w 5899212"/>
              <a:gd name="connsiteY2" fmla="*/ 2243328 h 5031361"/>
              <a:gd name="connsiteX3" fmla="*/ 5899212 w 5899212"/>
              <a:gd name="connsiteY3" fmla="*/ 3657600 h 5031361"/>
              <a:gd name="connsiteX4" fmla="*/ 5899212 w 5899212"/>
              <a:gd name="connsiteY4" fmla="*/ 0 h 5031361"/>
              <a:gd name="connsiteX5" fmla="*/ 47052 w 5899212"/>
              <a:gd name="connsiteY5" fmla="*/ 0 h 5031361"/>
              <a:gd name="connsiteX6" fmla="*/ 53402 w 5899212"/>
              <a:gd name="connsiteY6" fmla="*/ 4638460 h 5031361"/>
              <a:gd name="connsiteX0" fmla="*/ 0 w 5862320"/>
              <a:gd name="connsiteY0" fmla="*/ 4645471 h 4888992"/>
              <a:gd name="connsiteX1" fmla="*/ 327152 w 5862320"/>
              <a:gd name="connsiteY1" fmla="*/ 4888992 h 4888992"/>
              <a:gd name="connsiteX2" fmla="*/ 3838448 w 5862320"/>
              <a:gd name="connsiteY2" fmla="*/ 2243328 h 4888992"/>
              <a:gd name="connsiteX3" fmla="*/ 5862320 w 5862320"/>
              <a:gd name="connsiteY3" fmla="*/ 3657600 h 4888992"/>
              <a:gd name="connsiteX4" fmla="*/ 5862320 w 5862320"/>
              <a:gd name="connsiteY4" fmla="*/ 0 h 4888992"/>
              <a:gd name="connsiteX5" fmla="*/ 10160 w 5862320"/>
              <a:gd name="connsiteY5" fmla="*/ 0 h 4888992"/>
              <a:gd name="connsiteX6" fmla="*/ 16510 w 5862320"/>
              <a:gd name="connsiteY6" fmla="*/ 4638460 h 488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2320" h="4888992">
                <a:moveTo>
                  <a:pt x="0" y="4645471"/>
                </a:moveTo>
                <a:lnTo>
                  <a:pt x="327152" y="4888992"/>
                </a:lnTo>
                <a:cubicBezTo>
                  <a:pt x="966893" y="4488635"/>
                  <a:pt x="2668016" y="3125216"/>
                  <a:pt x="3838448" y="2243328"/>
                </a:cubicBezTo>
                <a:lnTo>
                  <a:pt x="5862320" y="3657600"/>
                </a:lnTo>
                <a:lnTo>
                  <a:pt x="5862320" y="0"/>
                </a:lnTo>
                <a:lnTo>
                  <a:pt x="10160" y="0"/>
                </a:lnTo>
                <a:cubicBezTo>
                  <a:pt x="12277" y="1546153"/>
                  <a:pt x="14393" y="3092307"/>
                  <a:pt x="16510" y="4638460"/>
                </a:cubicBezTo>
              </a:path>
            </a:pathLst>
          </a:cu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788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8014286" y="-2158"/>
            <a:ext cx="4787314" cy="9603357"/>
          </a:xfrm>
          <a:prstGeom prst="rect">
            <a:avLst/>
          </a:prstGeom>
          <a:solidFill>
            <a:schemeClr val="bg1">
              <a:lumMod val="8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descr="aerial image of trees, forest">
            <a:extLst>
              <a:ext uri="{FF2B5EF4-FFF2-40B4-BE49-F238E27FC236}">
                <a16:creationId xmlns:a16="http://schemas.microsoft.com/office/drawing/2014/main" xmlns="" id="{8DE8CF4E-7F06-3246-808D-A52256A2A35C}"/>
              </a:ext>
            </a:extLst>
          </p:cNvPr>
          <p:cNvPicPr>
            <a:picLocks noGrp="1" noChangeAspect="1"/>
          </p:cNvPicPr>
          <p:nvPr>
            <p:ph type="pic" sz="quarter" idx="25"/>
          </p:nvPr>
        </p:nvPicPr>
        <p:blipFill>
          <a:blip r:embed="rId3"/>
          <a:srcRect l="93" r="93"/>
          <a:stretch>
            <a:fillRect/>
          </a:stretch>
        </p:blipFill>
        <p:spPr>
          <a:xfrm>
            <a:off x="8014286" y="97536"/>
            <a:ext cx="4696266" cy="9093817"/>
          </a:xfrm>
        </p:spPr>
      </p:pic>
      <p:sp>
        <p:nvSpPr>
          <p:cNvPr id="13" name="Title 1"/>
          <p:cNvSpPr txBox="1">
            <a:spLocks/>
          </p:cNvSpPr>
          <p:nvPr/>
        </p:nvSpPr>
        <p:spPr bwMode="auto">
          <a:xfrm>
            <a:off x="575918" y="369154"/>
            <a:ext cx="497993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a:lnSpc>
                <a:spcPct val="90000"/>
              </a:lnSpc>
            </a:pPr>
            <a:r>
              <a:rPr lang="en-US" sz="4000" b="1" dirty="0">
                <a:solidFill>
                  <a:schemeClr val="accent6">
                    <a:lumMod val="75000"/>
                  </a:schemeClr>
                </a:solidFill>
                <a:latin typeface="Arial" pitchFamily="34" charset="0"/>
              </a:rPr>
              <a:t>1. </a:t>
            </a:r>
            <a:r>
              <a:rPr lang="en-US" sz="4000" b="1" dirty="0" smtClean="0">
                <a:solidFill>
                  <a:schemeClr val="accent6">
                    <a:lumMod val="75000"/>
                  </a:schemeClr>
                </a:solidFill>
                <a:latin typeface="Arial" pitchFamily="34" charset="0"/>
              </a:rPr>
              <a:t>VỊ TRÍ KHU ĐẤT</a:t>
            </a:r>
            <a:endParaRPr lang="en-US" sz="4000" b="1" dirty="0">
              <a:solidFill>
                <a:schemeClr val="accent6">
                  <a:lumMod val="75000"/>
                </a:schemeClr>
              </a:solidFill>
              <a:latin typeface="Arial" pitchFamily="34" charset="0"/>
            </a:endParaRPr>
          </a:p>
        </p:txBody>
      </p:sp>
      <p:sp>
        <p:nvSpPr>
          <p:cNvPr id="17" name="Title 1"/>
          <p:cNvSpPr txBox="1">
            <a:spLocks/>
          </p:cNvSpPr>
          <p:nvPr/>
        </p:nvSpPr>
        <p:spPr>
          <a:xfrm>
            <a:off x="167504" y="1565965"/>
            <a:ext cx="7849885" cy="4019550"/>
          </a:xfrm>
          <a:prstGeom prst="rect">
            <a:avLst/>
          </a:prstGeom>
        </p:spPr>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a:lnSpc>
                <a:spcPct val="150000"/>
              </a:lnSpc>
            </a:pPr>
            <a:r>
              <a:rPr lang="en-US" sz="1800" b="1" dirty="0" err="1" smtClean="0">
                <a:solidFill>
                  <a:schemeClr val="tx1"/>
                </a:solidFill>
              </a:rPr>
              <a:t>Vị</a:t>
            </a:r>
            <a:r>
              <a:rPr lang="en-US" sz="1800" b="1" dirty="0" smtClean="0">
                <a:solidFill>
                  <a:schemeClr val="tx1"/>
                </a:solidFill>
              </a:rPr>
              <a:t> </a:t>
            </a:r>
            <a:r>
              <a:rPr lang="en-US" sz="1800" b="1" dirty="0" err="1" smtClean="0">
                <a:solidFill>
                  <a:schemeClr val="tx1"/>
                </a:solidFill>
              </a:rPr>
              <a:t>trí</a:t>
            </a:r>
            <a:r>
              <a:rPr lang="en-US" sz="1800" b="1" dirty="0" smtClean="0">
                <a:solidFill>
                  <a:schemeClr val="tx1"/>
                </a:solidFill>
              </a:rPr>
              <a:t> </a:t>
            </a:r>
            <a:r>
              <a:rPr lang="en-US" sz="1800" b="1" dirty="0" err="1" smtClean="0">
                <a:solidFill>
                  <a:schemeClr val="tx1"/>
                </a:solidFill>
              </a:rPr>
              <a:t>thể</a:t>
            </a:r>
            <a:r>
              <a:rPr lang="en-US" sz="1800" b="1" dirty="0" smtClean="0">
                <a:solidFill>
                  <a:schemeClr val="tx1"/>
                </a:solidFill>
              </a:rPr>
              <a:t> </a:t>
            </a:r>
            <a:r>
              <a:rPr lang="en-US" sz="1800" b="1" dirty="0" err="1" smtClean="0">
                <a:solidFill>
                  <a:schemeClr val="tx1"/>
                </a:solidFill>
              </a:rPr>
              <a:t>hiện</a:t>
            </a:r>
            <a:r>
              <a:rPr lang="en-US" sz="1800" b="1" dirty="0" smtClean="0">
                <a:solidFill>
                  <a:schemeClr val="tx1"/>
                </a:solidFill>
              </a:rPr>
              <a:t> </a:t>
            </a:r>
            <a:r>
              <a:rPr lang="en-US" sz="1800" b="1" dirty="0" err="1" smtClean="0">
                <a:solidFill>
                  <a:schemeClr val="tx1"/>
                </a:solidFill>
              </a:rPr>
              <a:t>trên</a:t>
            </a:r>
            <a:r>
              <a:rPr lang="en-US" sz="1800" b="1" dirty="0" smtClean="0">
                <a:solidFill>
                  <a:schemeClr val="tx1"/>
                </a:solidFill>
              </a:rPr>
              <a:t> </a:t>
            </a:r>
            <a:r>
              <a:rPr lang="en-US" sz="1800" b="1" dirty="0" err="1" smtClean="0">
                <a:solidFill>
                  <a:schemeClr val="tx1"/>
                </a:solidFill>
              </a:rPr>
              <a:t>đồ</a:t>
            </a:r>
            <a:r>
              <a:rPr lang="en-US" sz="1800" b="1" dirty="0" smtClean="0">
                <a:solidFill>
                  <a:schemeClr val="tx1"/>
                </a:solidFill>
              </a:rPr>
              <a:t> </a:t>
            </a:r>
            <a:r>
              <a:rPr lang="en-US" sz="1800" b="1" dirty="0" err="1" smtClean="0">
                <a:solidFill>
                  <a:schemeClr val="tx1"/>
                </a:solidFill>
              </a:rPr>
              <a:t>án</a:t>
            </a:r>
            <a:r>
              <a:rPr lang="en-US" sz="1800" b="1" dirty="0" smtClean="0">
                <a:solidFill>
                  <a:schemeClr val="tx1"/>
                </a:solidFill>
              </a:rPr>
              <a:t> </a:t>
            </a:r>
            <a:r>
              <a:rPr lang="en-US" sz="1800" b="1" dirty="0" err="1" smtClean="0">
                <a:solidFill>
                  <a:schemeClr val="tx1"/>
                </a:solidFill>
              </a:rPr>
              <a:t>quy</a:t>
            </a:r>
            <a:r>
              <a:rPr lang="en-US" sz="1800" b="1" dirty="0" smtClean="0">
                <a:solidFill>
                  <a:schemeClr val="tx1"/>
                </a:solidFill>
              </a:rPr>
              <a:t> </a:t>
            </a:r>
            <a:r>
              <a:rPr lang="en-US" sz="1800" b="1" dirty="0" err="1" smtClean="0">
                <a:solidFill>
                  <a:schemeClr val="tx1"/>
                </a:solidFill>
              </a:rPr>
              <a:t>hoạch</a:t>
            </a:r>
            <a:r>
              <a:rPr lang="en-US" sz="1800" b="1" dirty="0" smtClean="0">
                <a:solidFill>
                  <a:schemeClr val="tx1"/>
                </a:solidFill>
              </a:rPr>
              <a:t> chi </a:t>
            </a:r>
            <a:r>
              <a:rPr lang="en-US" sz="1800" b="1" dirty="0" err="1" smtClean="0">
                <a:solidFill>
                  <a:schemeClr val="tx1"/>
                </a:solidFill>
              </a:rPr>
              <a:t>tiết</a:t>
            </a:r>
            <a:r>
              <a:rPr lang="en-US" sz="1800" b="1" dirty="0" smtClean="0">
                <a:solidFill>
                  <a:schemeClr val="tx1"/>
                </a:solidFill>
              </a:rPr>
              <a:t> </a:t>
            </a:r>
            <a:r>
              <a:rPr lang="en-US" sz="1800" b="1" dirty="0" err="1" smtClean="0">
                <a:solidFill>
                  <a:schemeClr val="tx1"/>
                </a:solidFill>
              </a:rPr>
              <a:t>xây</a:t>
            </a:r>
            <a:r>
              <a:rPr lang="en-US" sz="1800" b="1" dirty="0" smtClean="0">
                <a:solidFill>
                  <a:schemeClr val="tx1"/>
                </a:solidFill>
              </a:rPr>
              <a:t> </a:t>
            </a:r>
            <a:r>
              <a:rPr lang="en-US" sz="1800" b="1" dirty="0" err="1" smtClean="0">
                <a:solidFill>
                  <a:schemeClr val="tx1"/>
                </a:solidFill>
              </a:rPr>
              <a:t>dựng</a:t>
            </a:r>
            <a:r>
              <a:rPr lang="en-US" sz="1800" b="1" dirty="0" smtClean="0">
                <a:solidFill>
                  <a:schemeClr val="tx1"/>
                </a:solidFill>
              </a:rPr>
              <a:t> </a:t>
            </a:r>
            <a:r>
              <a:rPr lang="en-US" sz="1800" b="1" dirty="0" err="1" smtClean="0">
                <a:solidFill>
                  <a:schemeClr val="tx1"/>
                </a:solidFill>
              </a:rPr>
              <a:t>tỷ</a:t>
            </a:r>
            <a:r>
              <a:rPr lang="en-US" sz="1800" b="1" dirty="0" smtClean="0">
                <a:solidFill>
                  <a:schemeClr val="tx1"/>
                </a:solidFill>
              </a:rPr>
              <a:t> </a:t>
            </a:r>
            <a:r>
              <a:rPr lang="en-US" sz="1800" b="1" dirty="0" err="1" smtClean="0">
                <a:solidFill>
                  <a:schemeClr val="tx1"/>
                </a:solidFill>
              </a:rPr>
              <a:t>lệ</a:t>
            </a:r>
            <a:r>
              <a:rPr lang="en-US" sz="1800" b="1" dirty="0" smtClean="0">
                <a:solidFill>
                  <a:schemeClr val="tx1"/>
                </a:solidFill>
              </a:rPr>
              <a:t> 1/500 </a:t>
            </a:r>
            <a:r>
              <a:rPr lang="en-US" sz="1800" b="1" dirty="0" err="1" smtClean="0">
                <a:solidFill>
                  <a:schemeClr val="tx1"/>
                </a:solidFill>
              </a:rPr>
              <a:t>Khu</a:t>
            </a:r>
            <a:r>
              <a:rPr lang="en-US" sz="1800" b="1" dirty="0" smtClean="0">
                <a:solidFill>
                  <a:schemeClr val="tx1"/>
                </a:solidFill>
              </a:rPr>
              <a:t> </a:t>
            </a:r>
            <a:r>
              <a:rPr lang="en-US" sz="1800" b="1" dirty="0" err="1" smtClean="0">
                <a:solidFill>
                  <a:schemeClr val="tx1"/>
                </a:solidFill>
              </a:rPr>
              <a:t>tái</a:t>
            </a:r>
            <a:r>
              <a:rPr lang="en-US" sz="1800" b="1" dirty="0" smtClean="0">
                <a:solidFill>
                  <a:schemeClr val="tx1"/>
                </a:solidFill>
              </a:rPr>
              <a:t> </a:t>
            </a:r>
            <a:r>
              <a:rPr lang="en-US" sz="1800" b="1" dirty="0" err="1" smtClean="0">
                <a:solidFill>
                  <a:schemeClr val="tx1"/>
                </a:solidFill>
              </a:rPr>
              <a:t>định</a:t>
            </a:r>
            <a:r>
              <a:rPr lang="en-US" sz="1800" b="1" dirty="0" smtClean="0">
                <a:solidFill>
                  <a:schemeClr val="tx1"/>
                </a:solidFill>
              </a:rPr>
              <a:t> </a:t>
            </a:r>
            <a:r>
              <a:rPr lang="en-US" sz="1800" b="1" dirty="0" err="1" smtClean="0">
                <a:solidFill>
                  <a:schemeClr val="tx1"/>
                </a:solidFill>
              </a:rPr>
              <a:t>cư</a:t>
            </a:r>
            <a:r>
              <a:rPr lang="en-US" sz="1800" b="1" dirty="0" smtClean="0">
                <a:solidFill>
                  <a:schemeClr val="tx1"/>
                </a:solidFill>
              </a:rPr>
              <a:t> </a:t>
            </a:r>
            <a:r>
              <a:rPr lang="en-US" sz="1800" b="1" dirty="0" err="1" smtClean="0">
                <a:solidFill>
                  <a:schemeClr val="tx1"/>
                </a:solidFill>
              </a:rPr>
              <a:t>phục</a:t>
            </a:r>
            <a:r>
              <a:rPr lang="en-US" sz="1800" b="1" dirty="0" smtClean="0">
                <a:solidFill>
                  <a:schemeClr val="tx1"/>
                </a:solidFill>
              </a:rPr>
              <a:t> </a:t>
            </a:r>
            <a:r>
              <a:rPr lang="en-US" sz="1800" b="1" dirty="0" err="1" smtClean="0">
                <a:solidFill>
                  <a:schemeClr val="tx1"/>
                </a:solidFill>
              </a:rPr>
              <a:t>vụ</a:t>
            </a:r>
            <a:r>
              <a:rPr lang="en-US" sz="1800" b="1" dirty="0" smtClean="0">
                <a:solidFill>
                  <a:schemeClr val="tx1"/>
                </a:solidFill>
              </a:rPr>
              <a:t> </a:t>
            </a:r>
            <a:r>
              <a:rPr lang="en-US" sz="1800" b="1" dirty="0" err="1" smtClean="0">
                <a:solidFill>
                  <a:schemeClr val="tx1"/>
                </a:solidFill>
              </a:rPr>
              <a:t>dự</a:t>
            </a:r>
            <a:r>
              <a:rPr lang="en-US" sz="1800" b="1" dirty="0">
                <a:solidFill>
                  <a:schemeClr val="tx1"/>
                </a:solidFill>
              </a:rPr>
              <a:t> </a:t>
            </a:r>
            <a:r>
              <a:rPr lang="en-US" sz="1800" b="1" dirty="0" err="1" smtClean="0">
                <a:solidFill>
                  <a:schemeClr val="tx1"/>
                </a:solidFill>
              </a:rPr>
              <a:t>án</a:t>
            </a:r>
            <a:r>
              <a:rPr lang="en-US" sz="1800" b="1" dirty="0" smtClean="0">
                <a:solidFill>
                  <a:schemeClr val="tx1"/>
                </a:solidFill>
              </a:rPr>
              <a:t> </a:t>
            </a:r>
            <a:r>
              <a:rPr lang="en-US" sz="1800" b="1" dirty="0" err="1" smtClean="0">
                <a:solidFill>
                  <a:schemeClr val="tx1"/>
                </a:solidFill>
              </a:rPr>
              <a:t>nâng</a:t>
            </a:r>
            <a:r>
              <a:rPr lang="en-US" sz="1800" b="1" dirty="0" smtClean="0">
                <a:solidFill>
                  <a:schemeClr val="tx1"/>
                </a:solidFill>
              </a:rPr>
              <a:t> </a:t>
            </a:r>
            <a:r>
              <a:rPr lang="en-US" sz="1800" b="1" dirty="0" err="1" smtClean="0">
                <a:solidFill>
                  <a:schemeClr val="tx1"/>
                </a:solidFill>
              </a:rPr>
              <a:t>cấp</a:t>
            </a:r>
            <a:r>
              <a:rPr lang="en-US" sz="1800" b="1" dirty="0" smtClean="0">
                <a:solidFill>
                  <a:schemeClr val="tx1"/>
                </a:solidFill>
              </a:rPr>
              <a:t> </a:t>
            </a:r>
            <a:r>
              <a:rPr lang="en-US" sz="1800" b="1" dirty="0" err="1" smtClean="0">
                <a:solidFill>
                  <a:schemeClr val="tx1"/>
                </a:solidFill>
              </a:rPr>
              <a:t>mở</a:t>
            </a:r>
            <a:r>
              <a:rPr lang="en-US" sz="1800" b="1" dirty="0" smtClean="0">
                <a:solidFill>
                  <a:schemeClr val="tx1"/>
                </a:solidFill>
              </a:rPr>
              <a:t> </a:t>
            </a:r>
            <a:r>
              <a:rPr lang="en-US" sz="1800" b="1" dirty="0" err="1" smtClean="0">
                <a:solidFill>
                  <a:schemeClr val="tx1"/>
                </a:solidFill>
              </a:rPr>
              <a:t>rộng</a:t>
            </a:r>
            <a:r>
              <a:rPr lang="en-US" sz="1800" b="1" dirty="0" smtClean="0">
                <a:solidFill>
                  <a:schemeClr val="tx1"/>
                </a:solidFill>
              </a:rPr>
              <a:t> QL1D </a:t>
            </a:r>
            <a:r>
              <a:rPr lang="en-US" sz="1800" b="1" dirty="0" err="1" smtClean="0">
                <a:solidFill>
                  <a:schemeClr val="tx1"/>
                </a:solidFill>
              </a:rPr>
              <a:t>tại</a:t>
            </a:r>
            <a:r>
              <a:rPr lang="en-US" sz="1800" b="1" dirty="0" smtClean="0">
                <a:solidFill>
                  <a:schemeClr val="tx1"/>
                </a:solidFill>
              </a:rPr>
              <a:t> </a:t>
            </a:r>
            <a:r>
              <a:rPr lang="en-US" sz="1800" b="1" dirty="0" err="1" smtClean="0">
                <a:solidFill>
                  <a:schemeClr val="tx1"/>
                </a:solidFill>
              </a:rPr>
              <a:t>khu</a:t>
            </a:r>
            <a:r>
              <a:rPr lang="en-US" sz="1800" b="1" dirty="0" smtClean="0">
                <a:solidFill>
                  <a:schemeClr val="tx1"/>
                </a:solidFill>
              </a:rPr>
              <a:t> HH1 </a:t>
            </a:r>
            <a:r>
              <a:rPr lang="en-US" sz="1800" b="1" dirty="0" err="1" smtClean="0">
                <a:solidFill>
                  <a:schemeClr val="tx1"/>
                </a:solidFill>
              </a:rPr>
              <a:t>và</a:t>
            </a:r>
            <a:r>
              <a:rPr lang="en-US" sz="1800" b="1" dirty="0" smtClean="0">
                <a:solidFill>
                  <a:schemeClr val="tx1"/>
                </a:solidFill>
              </a:rPr>
              <a:t> HH2 </a:t>
            </a:r>
            <a:r>
              <a:rPr lang="en-US" sz="1800" b="1" dirty="0" err="1" smtClean="0">
                <a:solidFill>
                  <a:schemeClr val="tx1"/>
                </a:solidFill>
              </a:rPr>
              <a:t>thuộc</a:t>
            </a:r>
            <a:r>
              <a:rPr lang="en-US" sz="1800" b="1" dirty="0" smtClean="0">
                <a:solidFill>
                  <a:schemeClr val="tx1"/>
                </a:solidFill>
              </a:rPr>
              <a:t> </a:t>
            </a:r>
            <a:r>
              <a:rPr lang="en-US" sz="1800" b="1" dirty="0" err="1" smtClean="0">
                <a:solidFill>
                  <a:schemeClr val="tx1"/>
                </a:solidFill>
              </a:rPr>
              <a:t>Khu</a:t>
            </a:r>
            <a:r>
              <a:rPr lang="en-US" sz="1800" b="1" dirty="0" smtClean="0">
                <a:solidFill>
                  <a:schemeClr val="tx1"/>
                </a:solidFill>
              </a:rPr>
              <a:t> </a:t>
            </a:r>
            <a:r>
              <a:rPr lang="en-US" sz="1800" b="1" dirty="0" err="1" smtClean="0">
                <a:solidFill>
                  <a:schemeClr val="tx1"/>
                </a:solidFill>
              </a:rPr>
              <a:t>quy</a:t>
            </a:r>
            <a:r>
              <a:rPr lang="en-US" sz="1800" b="1" dirty="0" smtClean="0">
                <a:solidFill>
                  <a:schemeClr val="tx1"/>
                </a:solidFill>
              </a:rPr>
              <a:t> </a:t>
            </a:r>
            <a:r>
              <a:rPr lang="en-US" sz="1800" b="1" dirty="0" err="1" smtClean="0">
                <a:solidFill>
                  <a:schemeClr val="tx1"/>
                </a:solidFill>
              </a:rPr>
              <a:t>hoạch</a:t>
            </a:r>
            <a:r>
              <a:rPr lang="en-US" sz="1800" b="1" dirty="0" smtClean="0">
                <a:solidFill>
                  <a:schemeClr val="tx1"/>
                </a:solidFill>
              </a:rPr>
              <a:t> </a:t>
            </a:r>
            <a:r>
              <a:rPr lang="en-US" sz="1800" b="1" dirty="0" err="1" smtClean="0">
                <a:solidFill>
                  <a:schemeClr val="tx1"/>
                </a:solidFill>
              </a:rPr>
              <a:t>phân</a:t>
            </a:r>
            <a:r>
              <a:rPr lang="en-US" sz="1800" b="1" dirty="0" smtClean="0">
                <a:solidFill>
                  <a:schemeClr val="tx1"/>
                </a:solidFill>
              </a:rPr>
              <a:t> </a:t>
            </a:r>
            <a:r>
              <a:rPr lang="en-US" sz="1800" b="1" dirty="0" err="1" smtClean="0">
                <a:solidFill>
                  <a:schemeClr val="tx1"/>
                </a:solidFill>
              </a:rPr>
              <a:t>khu</a:t>
            </a:r>
            <a:r>
              <a:rPr lang="en-US" sz="1800" b="1" dirty="0" smtClean="0">
                <a:solidFill>
                  <a:schemeClr val="tx1"/>
                </a:solidFill>
              </a:rPr>
              <a:t> </a:t>
            </a:r>
            <a:r>
              <a:rPr lang="en-US" sz="1800" b="1" dirty="0" err="1" smtClean="0">
                <a:solidFill>
                  <a:schemeClr val="tx1"/>
                </a:solidFill>
              </a:rPr>
              <a:t>tỷ</a:t>
            </a:r>
            <a:r>
              <a:rPr lang="en-US" sz="1800" b="1" dirty="0" smtClean="0">
                <a:solidFill>
                  <a:schemeClr val="tx1"/>
                </a:solidFill>
              </a:rPr>
              <a:t> </a:t>
            </a:r>
            <a:r>
              <a:rPr lang="en-US" sz="1800" b="1" dirty="0" err="1" smtClean="0">
                <a:solidFill>
                  <a:schemeClr val="tx1"/>
                </a:solidFill>
              </a:rPr>
              <a:t>lệ</a:t>
            </a:r>
            <a:r>
              <a:rPr lang="en-US" sz="1800" b="1" dirty="0" smtClean="0">
                <a:solidFill>
                  <a:schemeClr val="tx1"/>
                </a:solidFill>
              </a:rPr>
              <a:t> 1/2000 KV1 </a:t>
            </a:r>
            <a:r>
              <a:rPr lang="en-US" sz="1800" b="1" dirty="0" err="1" smtClean="0">
                <a:solidFill>
                  <a:schemeClr val="tx1"/>
                </a:solidFill>
              </a:rPr>
              <a:t>và</a:t>
            </a:r>
            <a:r>
              <a:rPr lang="en-US" sz="1800" b="1" dirty="0" smtClean="0">
                <a:solidFill>
                  <a:schemeClr val="tx1"/>
                </a:solidFill>
              </a:rPr>
              <a:t> KV9 </a:t>
            </a:r>
            <a:r>
              <a:rPr lang="en-US" sz="1800" b="1" dirty="0" err="1" smtClean="0">
                <a:solidFill>
                  <a:schemeClr val="tx1"/>
                </a:solidFill>
              </a:rPr>
              <a:t>phường</a:t>
            </a:r>
            <a:r>
              <a:rPr lang="en-US" sz="1800" b="1" dirty="0" smtClean="0">
                <a:solidFill>
                  <a:schemeClr val="tx1"/>
                </a:solidFill>
              </a:rPr>
              <a:t> </a:t>
            </a:r>
            <a:r>
              <a:rPr lang="en-US" sz="1800" b="1" dirty="0" err="1" smtClean="0">
                <a:solidFill>
                  <a:schemeClr val="tx1"/>
                </a:solidFill>
              </a:rPr>
              <a:t>Trần</a:t>
            </a:r>
            <a:r>
              <a:rPr lang="en-US" sz="1800" b="1" dirty="0" smtClean="0">
                <a:solidFill>
                  <a:schemeClr val="tx1"/>
                </a:solidFill>
              </a:rPr>
              <a:t> </a:t>
            </a:r>
            <a:r>
              <a:rPr lang="en-US" sz="1800" b="1" dirty="0" err="1" smtClean="0">
                <a:solidFill>
                  <a:schemeClr val="tx1"/>
                </a:solidFill>
              </a:rPr>
              <a:t>Quang</a:t>
            </a:r>
            <a:r>
              <a:rPr lang="en-US" sz="1800" b="1" dirty="0" smtClean="0">
                <a:solidFill>
                  <a:schemeClr val="tx1"/>
                </a:solidFill>
              </a:rPr>
              <a:t> </a:t>
            </a:r>
            <a:r>
              <a:rPr lang="en-US" sz="1800" b="1" dirty="0" err="1" smtClean="0">
                <a:solidFill>
                  <a:schemeClr val="tx1"/>
                </a:solidFill>
              </a:rPr>
              <a:t>Diệu</a:t>
            </a:r>
            <a:r>
              <a:rPr lang="en-US" sz="1800" b="1" dirty="0" smtClean="0">
                <a:solidFill>
                  <a:schemeClr val="tx1"/>
                </a:solidFill>
              </a:rPr>
              <a:t>, </a:t>
            </a:r>
            <a:r>
              <a:rPr lang="en-US" sz="1800" b="1" dirty="0" err="1" smtClean="0">
                <a:solidFill>
                  <a:schemeClr val="tx1"/>
                </a:solidFill>
              </a:rPr>
              <a:t>thành</a:t>
            </a:r>
            <a:r>
              <a:rPr lang="en-US" sz="1800" b="1" dirty="0" smtClean="0">
                <a:solidFill>
                  <a:schemeClr val="tx1"/>
                </a:solidFill>
              </a:rPr>
              <a:t> </a:t>
            </a:r>
            <a:r>
              <a:rPr lang="en-US" sz="1800" b="1" dirty="0" err="1" smtClean="0">
                <a:solidFill>
                  <a:schemeClr val="tx1"/>
                </a:solidFill>
              </a:rPr>
              <a:t>phố</a:t>
            </a:r>
            <a:r>
              <a:rPr lang="en-US" sz="1800" b="1" dirty="0" smtClean="0">
                <a:solidFill>
                  <a:schemeClr val="tx1"/>
                </a:solidFill>
              </a:rPr>
              <a:t> </a:t>
            </a:r>
            <a:r>
              <a:rPr lang="en-US" sz="1800" b="1" dirty="0" err="1" smtClean="0">
                <a:solidFill>
                  <a:schemeClr val="tx1"/>
                </a:solidFill>
              </a:rPr>
              <a:t>Quy</a:t>
            </a:r>
            <a:r>
              <a:rPr lang="en-US" sz="1800" b="1" dirty="0" smtClean="0">
                <a:solidFill>
                  <a:schemeClr val="tx1"/>
                </a:solidFill>
              </a:rPr>
              <a:t> </a:t>
            </a:r>
            <a:r>
              <a:rPr lang="en-US" sz="1800" b="1" dirty="0" err="1" smtClean="0">
                <a:solidFill>
                  <a:schemeClr val="tx1"/>
                </a:solidFill>
              </a:rPr>
              <a:t>Nhơn</a:t>
            </a:r>
            <a:r>
              <a:rPr lang="en-US" sz="1800" b="1" dirty="0" smtClean="0">
                <a:solidFill>
                  <a:schemeClr val="tx1"/>
                </a:solidFill>
              </a:rPr>
              <a:t>. </a:t>
            </a:r>
          </a:p>
          <a:p>
            <a:pPr>
              <a:lnSpc>
                <a:spcPct val="150000"/>
              </a:lnSpc>
            </a:pPr>
            <a:r>
              <a:rPr lang="en-US" sz="1800" b="1" dirty="0" err="1" smtClean="0">
                <a:solidFill>
                  <a:schemeClr val="tx1"/>
                </a:solidFill>
              </a:rPr>
              <a:t>Vị</a:t>
            </a:r>
            <a:r>
              <a:rPr lang="en-US" sz="1800" b="1" dirty="0" smtClean="0">
                <a:solidFill>
                  <a:schemeClr val="tx1"/>
                </a:solidFill>
              </a:rPr>
              <a:t> </a:t>
            </a:r>
            <a:r>
              <a:rPr lang="en-US" sz="1800" b="1" dirty="0" err="1" smtClean="0">
                <a:solidFill>
                  <a:schemeClr val="tx1"/>
                </a:solidFill>
              </a:rPr>
              <a:t>trí</a:t>
            </a:r>
            <a:r>
              <a:rPr lang="en-US" sz="1800" b="1" dirty="0" smtClean="0">
                <a:solidFill>
                  <a:schemeClr val="tx1"/>
                </a:solidFill>
              </a:rPr>
              <a:t> </a:t>
            </a:r>
            <a:r>
              <a:rPr lang="en-US" sz="1800" b="1" dirty="0" err="1" smtClean="0">
                <a:solidFill>
                  <a:schemeClr val="tx1"/>
                </a:solidFill>
              </a:rPr>
              <a:t>thể</a:t>
            </a:r>
            <a:r>
              <a:rPr lang="en-US" sz="1800" b="1" dirty="0" smtClean="0">
                <a:solidFill>
                  <a:schemeClr val="tx1"/>
                </a:solidFill>
              </a:rPr>
              <a:t> </a:t>
            </a:r>
            <a:r>
              <a:rPr lang="en-US" sz="1800" b="1" dirty="0" err="1" smtClean="0">
                <a:solidFill>
                  <a:schemeClr val="tx1"/>
                </a:solidFill>
              </a:rPr>
              <a:t>hiện</a:t>
            </a:r>
            <a:r>
              <a:rPr lang="en-US" sz="1800" b="1" dirty="0" smtClean="0">
                <a:solidFill>
                  <a:schemeClr val="tx1"/>
                </a:solidFill>
              </a:rPr>
              <a:t> </a:t>
            </a:r>
            <a:r>
              <a:rPr lang="en-US" sz="1800" b="1" dirty="0" err="1" smtClean="0">
                <a:solidFill>
                  <a:schemeClr val="tx1"/>
                </a:solidFill>
              </a:rPr>
              <a:t>trên</a:t>
            </a:r>
            <a:r>
              <a:rPr lang="en-US" sz="1800" b="1" dirty="0" smtClean="0">
                <a:solidFill>
                  <a:schemeClr val="tx1"/>
                </a:solidFill>
              </a:rPr>
              <a:t> </a:t>
            </a:r>
            <a:r>
              <a:rPr lang="en-US" sz="1800" b="1" dirty="0" err="1" smtClean="0">
                <a:solidFill>
                  <a:schemeClr val="tx1"/>
                </a:solidFill>
              </a:rPr>
              <a:t>nền</a:t>
            </a:r>
            <a:r>
              <a:rPr lang="en-US" sz="1800" b="1" dirty="0" smtClean="0">
                <a:solidFill>
                  <a:schemeClr val="tx1"/>
                </a:solidFill>
              </a:rPr>
              <a:t> </a:t>
            </a:r>
            <a:r>
              <a:rPr lang="en-US" sz="1800" b="1" dirty="0" err="1" smtClean="0">
                <a:solidFill>
                  <a:schemeClr val="tx1"/>
                </a:solidFill>
              </a:rPr>
              <a:t>vệ</a:t>
            </a:r>
            <a:r>
              <a:rPr lang="en-US" sz="1800" b="1" dirty="0" smtClean="0">
                <a:solidFill>
                  <a:schemeClr val="tx1"/>
                </a:solidFill>
              </a:rPr>
              <a:t> </a:t>
            </a:r>
            <a:r>
              <a:rPr lang="en-US" sz="1800" b="1" dirty="0" err="1" smtClean="0">
                <a:solidFill>
                  <a:schemeClr val="tx1"/>
                </a:solidFill>
              </a:rPr>
              <a:t>tinh</a:t>
            </a:r>
            <a:endParaRPr lang="en-AU" sz="1800" b="1" dirty="0">
              <a:solidFill>
                <a:schemeClr val="tx1"/>
              </a:solidFill>
            </a:endParaRPr>
          </a:p>
        </p:txBody>
      </p:sp>
      <p:sp>
        <p:nvSpPr>
          <p:cNvPr id="3" name="Freeform 2"/>
          <p:cNvSpPr/>
          <p:nvPr/>
        </p:nvSpPr>
        <p:spPr>
          <a:xfrm>
            <a:off x="8138160" y="7053943"/>
            <a:ext cx="4493623" cy="2364377"/>
          </a:xfrm>
          <a:custGeom>
            <a:avLst/>
            <a:gdLst>
              <a:gd name="connsiteX0" fmla="*/ 0 w 4428308"/>
              <a:gd name="connsiteY0" fmla="*/ 1854926 h 2364377"/>
              <a:gd name="connsiteX1" fmla="*/ 992777 w 4428308"/>
              <a:gd name="connsiteY1" fmla="*/ 2286000 h 2364377"/>
              <a:gd name="connsiteX2" fmla="*/ 3135085 w 4428308"/>
              <a:gd name="connsiteY2" fmla="*/ 39188 h 2364377"/>
              <a:gd name="connsiteX3" fmla="*/ 4428308 w 4428308"/>
              <a:gd name="connsiteY3" fmla="*/ 0 h 2364377"/>
              <a:gd name="connsiteX4" fmla="*/ 4428308 w 4428308"/>
              <a:gd name="connsiteY4" fmla="*/ 2364377 h 2364377"/>
              <a:gd name="connsiteX5" fmla="*/ 39188 w 4428308"/>
              <a:gd name="connsiteY5" fmla="*/ 2364377 h 2364377"/>
              <a:gd name="connsiteX6" fmla="*/ 0 w 4428308"/>
              <a:gd name="connsiteY6" fmla="*/ 1854926 h 2364377"/>
              <a:gd name="connsiteX0" fmla="*/ 26126 w 4454434"/>
              <a:gd name="connsiteY0" fmla="*/ 1854926 h 2364377"/>
              <a:gd name="connsiteX1" fmla="*/ 1018903 w 4454434"/>
              <a:gd name="connsiteY1" fmla="*/ 2286000 h 2364377"/>
              <a:gd name="connsiteX2" fmla="*/ 3161211 w 4454434"/>
              <a:gd name="connsiteY2" fmla="*/ 39188 h 2364377"/>
              <a:gd name="connsiteX3" fmla="*/ 4454434 w 4454434"/>
              <a:gd name="connsiteY3" fmla="*/ 0 h 2364377"/>
              <a:gd name="connsiteX4" fmla="*/ 4454434 w 4454434"/>
              <a:gd name="connsiteY4" fmla="*/ 2364377 h 2364377"/>
              <a:gd name="connsiteX5" fmla="*/ 0 w 4454434"/>
              <a:gd name="connsiteY5" fmla="*/ 2364377 h 2364377"/>
              <a:gd name="connsiteX6" fmla="*/ 26126 w 4454434"/>
              <a:gd name="connsiteY6" fmla="*/ 1854926 h 2364377"/>
              <a:gd name="connsiteX0" fmla="*/ 26126 w 4493623"/>
              <a:gd name="connsiteY0" fmla="*/ 1854926 h 2364377"/>
              <a:gd name="connsiteX1" fmla="*/ 1018903 w 4493623"/>
              <a:gd name="connsiteY1" fmla="*/ 2286000 h 2364377"/>
              <a:gd name="connsiteX2" fmla="*/ 3161211 w 4493623"/>
              <a:gd name="connsiteY2" fmla="*/ 39188 h 2364377"/>
              <a:gd name="connsiteX3" fmla="*/ 4493623 w 4493623"/>
              <a:gd name="connsiteY3" fmla="*/ 0 h 2364377"/>
              <a:gd name="connsiteX4" fmla="*/ 4454434 w 4493623"/>
              <a:gd name="connsiteY4" fmla="*/ 2364377 h 2364377"/>
              <a:gd name="connsiteX5" fmla="*/ 0 w 4493623"/>
              <a:gd name="connsiteY5" fmla="*/ 2364377 h 2364377"/>
              <a:gd name="connsiteX6" fmla="*/ 26126 w 4493623"/>
              <a:gd name="connsiteY6" fmla="*/ 1854926 h 2364377"/>
              <a:gd name="connsiteX0" fmla="*/ 26126 w 4493623"/>
              <a:gd name="connsiteY0" fmla="*/ 1854926 h 2364377"/>
              <a:gd name="connsiteX1" fmla="*/ 1018903 w 4493623"/>
              <a:gd name="connsiteY1" fmla="*/ 2286000 h 2364377"/>
              <a:gd name="connsiteX2" fmla="*/ 3161211 w 4493623"/>
              <a:gd name="connsiteY2" fmla="*/ 39188 h 2364377"/>
              <a:gd name="connsiteX3" fmla="*/ 4493623 w 4493623"/>
              <a:gd name="connsiteY3" fmla="*/ 0 h 2364377"/>
              <a:gd name="connsiteX4" fmla="*/ 4467497 w 4493623"/>
              <a:gd name="connsiteY4" fmla="*/ 2351314 h 2364377"/>
              <a:gd name="connsiteX5" fmla="*/ 0 w 4493623"/>
              <a:gd name="connsiteY5" fmla="*/ 2364377 h 2364377"/>
              <a:gd name="connsiteX6" fmla="*/ 26126 w 4493623"/>
              <a:gd name="connsiteY6" fmla="*/ 1854926 h 236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3623" h="2364377">
                <a:moveTo>
                  <a:pt x="26126" y="1854926"/>
                </a:moveTo>
                <a:lnTo>
                  <a:pt x="1018903" y="2286000"/>
                </a:lnTo>
                <a:lnTo>
                  <a:pt x="3161211" y="39188"/>
                </a:lnTo>
                <a:lnTo>
                  <a:pt x="4493623" y="0"/>
                </a:lnTo>
                <a:lnTo>
                  <a:pt x="4467497" y="2351314"/>
                </a:lnTo>
                <a:lnTo>
                  <a:pt x="0" y="2364377"/>
                </a:lnTo>
                <a:lnTo>
                  <a:pt x="26126" y="1854926"/>
                </a:lnTo>
                <a:close/>
              </a:path>
            </a:pathLst>
          </a:cu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691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472" y="3921551"/>
            <a:ext cx="12522200" cy="55602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0" name="Title 1"/>
          <p:cNvSpPr txBox="1">
            <a:spLocks/>
          </p:cNvSpPr>
          <p:nvPr/>
        </p:nvSpPr>
        <p:spPr bwMode="auto">
          <a:xfrm>
            <a:off x="216721" y="-39970"/>
            <a:ext cx="7225581"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a:lnSpc>
                <a:spcPct val="90000"/>
              </a:lnSpc>
            </a:pPr>
            <a:r>
              <a:rPr lang="en-US" sz="3000" dirty="0">
                <a:solidFill>
                  <a:schemeClr val="accent6">
                    <a:lumMod val="75000"/>
                  </a:schemeClr>
                </a:solidFill>
                <a:latin typeface="Arial" pitchFamily="34" charset="0"/>
              </a:rPr>
              <a:t/>
            </a:r>
            <a:br>
              <a:rPr lang="en-US" sz="3000" dirty="0">
                <a:solidFill>
                  <a:schemeClr val="accent6">
                    <a:lumMod val="75000"/>
                  </a:schemeClr>
                </a:solidFill>
                <a:latin typeface="Arial" pitchFamily="34" charset="0"/>
              </a:rPr>
            </a:br>
            <a:r>
              <a:rPr lang="en-US" sz="3000" b="1" dirty="0">
                <a:solidFill>
                  <a:schemeClr val="accent6">
                    <a:lumMod val="75000"/>
                  </a:schemeClr>
                </a:solidFill>
                <a:latin typeface="Arial" pitchFamily="34" charset="0"/>
              </a:rPr>
              <a:t/>
            </a:r>
            <a:br>
              <a:rPr lang="en-US" sz="3000" b="1" dirty="0">
                <a:solidFill>
                  <a:schemeClr val="accent6">
                    <a:lumMod val="75000"/>
                  </a:schemeClr>
                </a:solidFill>
                <a:latin typeface="Arial" pitchFamily="34" charset="0"/>
              </a:rPr>
            </a:br>
            <a:r>
              <a:rPr lang="en-US" sz="3000" b="1" dirty="0" smtClean="0">
                <a:solidFill>
                  <a:schemeClr val="accent6">
                    <a:lumMod val="75000"/>
                  </a:schemeClr>
                </a:solidFill>
                <a:latin typeface="Arial" pitchFamily="34" charset="0"/>
              </a:rPr>
              <a:t>VỊ TRÍ KHU ĐẤT</a:t>
            </a:r>
            <a:endParaRPr lang="en-US" sz="3000" b="1" dirty="0">
              <a:solidFill>
                <a:schemeClr val="accent6">
                  <a:lumMod val="75000"/>
                </a:schemeClr>
              </a:solidFill>
              <a:latin typeface="Arial" pitchFamily="34" charset="0"/>
            </a:endParaRPr>
          </a:p>
        </p:txBody>
      </p:sp>
      <p:sp>
        <p:nvSpPr>
          <p:cNvPr id="40" name="Freeform 39"/>
          <p:cNvSpPr/>
          <p:nvPr/>
        </p:nvSpPr>
        <p:spPr>
          <a:xfrm flipV="1">
            <a:off x="0" y="799925"/>
            <a:ext cx="12522200" cy="45719"/>
          </a:xfrm>
          <a:custGeom>
            <a:avLst/>
            <a:gdLst>
              <a:gd name="connsiteX0" fmla="*/ 12280900 w 12280900"/>
              <a:gd name="connsiteY0" fmla="*/ 0 h 0"/>
              <a:gd name="connsiteX1" fmla="*/ 12280900 w 12280900"/>
              <a:gd name="connsiteY1" fmla="*/ 0 h 0"/>
              <a:gd name="connsiteX2" fmla="*/ 12141200 w 12280900"/>
              <a:gd name="connsiteY2" fmla="*/ 0 h 0"/>
              <a:gd name="connsiteX3" fmla="*/ 0 w 12280900"/>
              <a:gd name="connsiteY3" fmla="*/ 0 h 0"/>
            </a:gdLst>
            <a:ahLst/>
            <a:cxnLst>
              <a:cxn ang="0">
                <a:pos x="connsiteX0" y="connsiteY0"/>
              </a:cxn>
              <a:cxn ang="0">
                <a:pos x="connsiteX1" y="connsiteY1"/>
              </a:cxn>
              <a:cxn ang="0">
                <a:pos x="connsiteX2" y="connsiteY2"/>
              </a:cxn>
              <a:cxn ang="0">
                <a:pos x="connsiteX3" y="connsiteY3"/>
              </a:cxn>
            </a:cxnLst>
            <a:rect l="l" t="t" r="r" b="b"/>
            <a:pathLst>
              <a:path w="12280900">
                <a:moveTo>
                  <a:pt x="12280900" y="0"/>
                </a:moveTo>
                <a:lnTo>
                  <a:pt x="12280900" y="0"/>
                </a:lnTo>
                <a:lnTo>
                  <a:pt x="12141200" y="0"/>
                </a:lnTo>
                <a:lnTo>
                  <a:pt x="0" y="0"/>
                </a:lnTo>
              </a:path>
            </a:pathLst>
          </a:custGeom>
          <a:noFill/>
          <a:ln>
            <a:solidFill>
              <a:schemeClr val="tx1"/>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25991" y="3924040"/>
            <a:ext cx="494676" cy="207937"/>
          </a:xfrm>
          <a:prstGeom prst="rect">
            <a:avLst/>
          </a:prstGeom>
          <a:solidFill>
            <a:srgbClr val="FF0000">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886915" y="3955334"/>
            <a:ext cx="3162469" cy="353286"/>
          </a:xfrm>
          <a:prstGeom prst="rect">
            <a:avLst/>
          </a:prstGeom>
        </p:spPr>
        <p:txBody>
          <a:bodyPr vert="horz" lIns="0" tIns="0" rIns="0" bIns="0" rtlCol="0">
            <a:noAutofit/>
          </a:bodyPr>
          <a:lstStyle>
            <a:defPPr>
              <a:defRPr lang="en-US"/>
            </a:defPPr>
            <a:lvl1pPr marL="210027" indent="-210027" algn="just" defTabSz="720090">
              <a:lnSpc>
                <a:spcPct val="90000"/>
              </a:lnSpc>
              <a:spcBef>
                <a:spcPts val="788"/>
              </a:spcBef>
              <a:buFont typeface="Arial" panose="020B0604020202020204" pitchFamily="34" charset="0"/>
              <a:buChar char="•"/>
              <a:defRPr sz="1500">
                <a:solidFill>
                  <a:schemeClr val="tx1">
                    <a:lumMod val="75000"/>
                    <a:lumOff val="25000"/>
                  </a:schemeClr>
                </a:solidFill>
                <a:latin typeface="Times New Roman" panose="02020603050405020304" pitchFamily="18" charset="0"/>
                <a:cs typeface="Times New Roman" panose="02020603050405020304" pitchFamily="18" charset="0"/>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buNone/>
            </a:pPr>
            <a:r>
              <a:rPr lang="en-US" dirty="0" smtClean="0"/>
              <a:t>VỊ TRÍ ĐẤU GIÁ</a:t>
            </a:r>
            <a:endParaRPr lang="en-US" dirty="0"/>
          </a:p>
        </p:txBody>
      </p:sp>
      <p:sp>
        <p:nvSpPr>
          <p:cNvPr id="54" name="TextBox 53"/>
          <p:cNvSpPr txBox="1"/>
          <p:nvPr/>
        </p:nvSpPr>
        <p:spPr>
          <a:xfrm flipH="1">
            <a:off x="216720" y="3861437"/>
            <a:ext cx="1603947" cy="369332"/>
          </a:xfrm>
          <a:prstGeom prst="rect">
            <a:avLst/>
          </a:prstGeom>
          <a:noFill/>
        </p:spPr>
        <p:txBody>
          <a:bodyPr wrap="square" rtlCol="0">
            <a:spAutoFit/>
          </a:bodyPr>
          <a:lstStyle/>
          <a:p>
            <a:r>
              <a:rPr lang="en-US" sz="1800" b="1" dirty="0" err="1">
                <a:latin typeface="Times New Roman" panose="02020603050405020304" pitchFamily="18" charset="0"/>
                <a:cs typeface="Times New Roman" panose="02020603050405020304" pitchFamily="18" charset="0"/>
              </a:rPr>
              <a:t>Ghi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chú</a:t>
            </a:r>
            <a:r>
              <a:rPr lang="en-US" sz="1800" b="1"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5" name="TextBox 54"/>
              <p:cNvSpPr txBox="1"/>
              <p:nvPr/>
            </p:nvSpPr>
            <p:spPr>
              <a:xfrm>
                <a:off x="150472" y="967158"/>
                <a:ext cx="12455952" cy="2687649"/>
              </a:xfrm>
              <a:prstGeom prst="rect">
                <a:avLst/>
              </a:prstGeom>
            </p:spPr>
            <p:txBody>
              <a:bodyPr vert="horz" lIns="0" tIns="0" rIns="0" bIns="0" rtlCol="0">
                <a:noAutofit/>
              </a:bodyPr>
              <a:lstStyle>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algn="just"/>
                <a:r>
                  <a:rPr lang="en-US" sz="1500" dirty="0" smtClean="0">
                    <a:latin typeface="Times New Roman" panose="02020603050405020304" pitchFamily="18" charset="0"/>
                    <a:cs typeface="Times New Roman" panose="02020603050405020304" pitchFamily="18" charset="0"/>
                  </a:rPr>
                  <a:t>THEO ĐỒ QUY HOẠCH CHI TIẾT XÂY DỰNG TỶ LỆ  1/500 KHU TÁI ĐỊNH CƯ PHỤC VỤ DỰ ÁN NÂNG CẤP, MỞ RỘNG QL1D TẠI KHU HH1 VÀ HH2 THUỘC QUY HOẠCH PHÂN KHU TỶ LỆ 1/2000 KV1 VÀ KV9 PHƯỜNG TRẦN QUANG DIỆU, THÀNH PHỐ QUY NHƠN.</a:t>
                </a:r>
              </a:p>
              <a:p>
                <a:pPr algn="just"/>
                <a:r>
                  <a:rPr lang="en-US" sz="1500" dirty="0" smtClean="0">
                    <a:latin typeface="Times New Roman" panose="02020603050405020304" pitchFamily="18" charset="0"/>
                    <a:cs typeface="Times New Roman" panose="02020603050405020304" pitchFamily="18" charset="0"/>
                  </a:rPr>
                  <a:t>CÁC CHỈ TIÊU QUY HOẠCH – KIẾN TRÚC:</a:t>
                </a:r>
              </a:p>
              <a:p>
                <a:pPr marL="0" indent="0" algn="just">
                  <a:buNone/>
                </a:pPr>
                <a:r>
                  <a:rPr lang="en-US" sz="1500" dirty="0" smtClean="0">
                    <a:latin typeface="Times New Roman" panose="02020603050405020304" pitchFamily="18" charset="0"/>
                    <a:cs typeface="Times New Roman" panose="02020603050405020304" pitchFamily="18" charset="0"/>
                  </a:rPr>
                  <a:t>     - DIỆN TÍCH: DVTM-2 = 1.434,7 M2, DVTM-3=1.263,8M2.</a:t>
                </a:r>
              </a:p>
              <a:p>
                <a:pPr marL="0" indent="0" algn="just">
                  <a:buNone/>
                </a:pPr>
                <a:r>
                  <a:rPr lang="en-US" sz="1500"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    - MĐXD: </a:t>
                </a:r>
                <a14:m>
                  <m:oMath xmlns:m="http://schemas.openxmlformats.org/officeDocument/2006/math">
                    <m:r>
                      <a:rPr lang="en-US" sz="15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500" b="0" i="1" smtClean="0">
                        <a:latin typeface="Cambria Math" panose="02040503050406030204" pitchFamily="18" charset="0"/>
                        <a:ea typeface="Cambria Math" panose="02040503050406030204" pitchFamily="18" charset="0"/>
                        <a:cs typeface="Times New Roman" panose="02020603050405020304" pitchFamily="18" charset="0"/>
                      </a:rPr>
                      <m:t>60%</m:t>
                    </m:r>
                  </m:oMath>
                </a14:m>
                <a:r>
                  <a:rPr lang="en-US" sz="1500" b="0" dirty="0" smtClean="0">
                    <a:latin typeface="Times New Roman" panose="02020603050405020304" pitchFamily="18" charset="0"/>
                    <a:ea typeface="Cambria Math" panose="02040503050406030204" pitchFamily="18" charset="0"/>
                    <a:cs typeface="Times New Roman" panose="02020603050405020304" pitchFamily="18" charset="0"/>
                  </a:rPr>
                  <a:t>.</a:t>
                </a:r>
              </a:p>
              <a:p>
                <a:pPr marL="0" indent="0" algn="just">
                  <a:buNone/>
                </a:pPr>
                <a:r>
                  <a:rPr lang="en-US" sz="1500" dirty="0" smtClean="0">
                    <a:latin typeface="Times New Roman" panose="02020603050405020304" pitchFamily="18" charset="0"/>
                    <a:cs typeface="Times New Roman" panose="02020603050405020304" pitchFamily="18" charset="0"/>
                  </a:rPr>
                  <a:t>     - SỐ TẦNG CAO:≥ 05 TẦNG.</a:t>
                </a:r>
              </a:p>
              <a:p>
                <a:pPr marL="0" indent="0" algn="just">
                  <a:buNone/>
                </a:pPr>
                <a:r>
                  <a:rPr lang="en-US" sz="1500"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    - KHOẢNG LÙI XÂY DỰNG: LÙI ≥ 6M SO VỚI CGĐĐ VÀ ≥3,5M SO VỚI TƯỜNG RÀO BAO QUANH.</a:t>
                </a:r>
              </a:p>
              <a:p>
                <a:pPr marL="0" indent="0" algn="just">
                  <a:buNone/>
                </a:pPr>
                <a:r>
                  <a:rPr lang="en-US" sz="1500"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    - CHỨC NĂNG SỬ DỤNG ĐẤT: XÂY DỰNG TRUNG TÂM THƯƠNG MẠI (THEO VĂN BẢN SỐ 3870/UBND-ĐT NGÀY 11/11/2022 </a:t>
                </a:r>
              </a:p>
              <a:p>
                <a:pPr marL="0" indent="0" algn="just">
                  <a:buNone/>
                </a:pPr>
                <a:r>
                  <a:rPr lang="en-US" sz="1500" dirty="0" smtClean="0">
                    <a:latin typeface="Times New Roman" panose="02020603050405020304" pitchFamily="18" charset="0"/>
                    <a:cs typeface="Times New Roman" panose="02020603050405020304" pitchFamily="18" charset="0"/>
                  </a:rPr>
                  <a:t>     CỦA UBND THÀNH PHỐ QUY NHƠN).</a:t>
                </a:r>
              </a:p>
              <a:p>
                <a:pPr algn="just">
                  <a:buFontTx/>
                  <a:buChar char="-"/>
                </a:pPr>
                <a:endParaRPr lang="en-US" sz="1500" dirty="0">
                  <a:latin typeface="Times New Roman" panose="02020603050405020304" pitchFamily="18" charset="0"/>
                  <a:cs typeface="Times New Roman" panose="02020603050405020304" pitchFamily="18"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150472" y="967158"/>
                <a:ext cx="12455952" cy="2687649"/>
              </a:xfrm>
              <a:prstGeom prst="rect">
                <a:avLst/>
              </a:prstGeom>
              <a:blipFill>
                <a:blip r:embed="rId3"/>
                <a:stretch>
                  <a:fillRect l="-881" t="-3175" r="-930"/>
                </a:stretch>
              </a:blipFill>
            </p:spPr>
            <p:txBody>
              <a:bodyPr/>
              <a:lstStyle/>
              <a:p>
                <a:r>
                  <a:rPr lang="en-US">
                    <a:noFill/>
                  </a:rPr>
                  <a:t> </a:t>
                </a:r>
              </a:p>
            </p:txBody>
          </p:sp>
        </mc:Fallback>
      </mc:AlternateContent>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3731" y="12867"/>
            <a:ext cx="643638" cy="790219"/>
          </a:xfrm>
          <a:prstGeom prst="rect">
            <a:avLst/>
          </a:prstGeom>
        </p:spPr>
      </p:pic>
      <p:sp>
        <p:nvSpPr>
          <p:cNvPr id="4" name="Freeform 3"/>
          <p:cNvSpPr/>
          <p:nvPr/>
        </p:nvSpPr>
        <p:spPr>
          <a:xfrm>
            <a:off x="173620" y="4398380"/>
            <a:ext cx="69448" cy="5185458"/>
          </a:xfrm>
          <a:custGeom>
            <a:avLst/>
            <a:gdLst>
              <a:gd name="connsiteX0" fmla="*/ 69448 w 69448"/>
              <a:gd name="connsiteY0" fmla="*/ 0 h 5185458"/>
              <a:gd name="connsiteX1" fmla="*/ 0 w 69448"/>
              <a:gd name="connsiteY1" fmla="*/ 5185458 h 5185458"/>
            </a:gdLst>
            <a:ahLst/>
            <a:cxnLst>
              <a:cxn ang="0">
                <a:pos x="connsiteX0" y="connsiteY0"/>
              </a:cxn>
              <a:cxn ang="0">
                <a:pos x="connsiteX1" y="connsiteY1"/>
              </a:cxn>
            </a:cxnLst>
            <a:rect l="l" t="t" r="r" b="b"/>
            <a:pathLst>
              <a:path w="69448" h="5185458">
                <a:moveTo>
                  <a:pt x="69448" y="0"/>
                </a:moveTo>
                <a:lnTo>
                  <a:pt x="0" y="5185458"/>
                </a:lnTo>
              </a:path>
            </a:pathLst>
          </a:custGeom>
          <a:noFill/>
          <a:ln w="76200">
            <a:solidFill>
              <a:schemeClr val="tx1"/>
            </a:solidFill>
            <a:prstDash val="sysDash"/>
            <a:headEnd type="triangle" w="med" len="med"/>
            <a:tailEnd type="triangle" w="med" len="med"/>
          </a:ln>
          <a:effectLst>
            <a:glow rad="25400">
              <a:srgbClr val="80FF00"/>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9" name="Freeform 8"/>
          <p:cNvSpPr/>
          <p:nvPr/>
        </p:nvSpPr>
        <p:spPr>
          <a:xfrm>
            <a:off x="185195" y="8657615"/>
            <a:ext cx="12350187" cy="335914"/>
          </a:xfrm>
          <a:custGeom>
            <a:avLst/>
            <a:gdLst>
              <a:gd name="connsiteX0" fmla="*/ 0 w 12350187"/>
              <a:gd name="connsiteY0" fmla="*/ 335914 h 335914"/>
              <a:gd name="connsiteX1" fmla="*/ 8900932 w 12350187"/>
              <a:gd name="connsiteY1" fmla="*/ 23398 h 335914"/>
              <a:gd name="connsiteX2" fmla="*/ 12350187 w 12350187"/>
              <a:gd name="connsiteY2" fmla="*/ 46547 h 335914"/>
            </a:gdLst>
            <a:ahLst/>
            <a:cxnLst>
              <a:cxn ang="0">
                <a:pos x="connsiteX0" y="connsiteY0"/>
              </a:cxn>
              <a:cxn ang="0">
                <a:pos x="connsiteX1" y="connsiteY1"/>
              </a:cxn>
              <a:cxn ang="0">
                <a:pos x="connsiteX2" y="connsiteY2"/>
              </a:cxn>
            </a:cxnLst>
            <a:rect l="l" t="t" r="r" b="b"/>
            <a:pathLst>
              <a:path w="12350187" h="335914">
                <a:moveTo>
                  <a:pt x="0" y="335914"/>
                </a:moveTo>
                <a:lnTo>
                  <a:pt x="8900932" y="23398"/>
                </a:lnTo>
                <a:cubicBezTo>
                  <a:pt x="10959296" y="-24830"/>
                  <a:pt x="11654741" y="10858"/>
                  <a:pt x="12350187" y="46547"/>
                </a:cubicBezTo>
              </a:path>
            </a:pathLst>
          </a:custGeom>
          <a:noFill/>
          <a:ln w="76200">
            <a:solidFill>
              <a:schemeClr val="tx1"/>
            </a:solidFill>
            <a:prstDash val="sysDash"/>
            <a:headEnd type="none" w="med" len="med"/>
            <a:tailEnd type="triangle" w="med" len="med"/>
          </a:ln>
          <a:effectLst>
            <a:glow rad="25400">
              <a:srgbClr val="80FF00"/>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0" name="Freeform 9"/>
          <p:cNvSpPr/>
          <p:nvPr/>
        </p:nvSpPr>
        <p:spPr>
          <a:xfrm>
            <a:off x="8924081" y="7488820"/>
            <a:ext cx="3599727" cy="1169043"/>
          </a:xfrm>
          <a:custGeom>
            <a:avLst/>
            <a:gdLst>
              <a:gd name="connsiteX0" fmla="*/ 0 w 3599727"/>
              <a:gd name="connsiteY0" fmla="*/ 1169043 h 1169043"/>
              <a:gd name="connsiteX1" fmla="*/ 1794076 w 3599727"/>
              <a:gd name="connsiteY1" fmla="*/ 520861 h 1169043"/>
              <a:gd name="connsiteX2" fmla="*/ 3599727 w 3599727"/>
              <a:gd name="connsiteY2" fmla="*/ 0 h 1169043"/>
            </a:gdLst>
            <a:ahLst/>
            <a:cxnLst>
              <a:cxn ang="0">
                <a:pos x="connsiteX0" y="connsiteY0"/>
              </a:cxn>
              <a:cxn ang="0">
                <a:pos x="connsiteX1" y="connsiteY1"/>
              </a:cxn>
              <a:cxn ang="0">
                <a:pos x="connsiteX2" y="connsiteY2"/>
              </a:cxn>
            </a:cxnLst>
            <a:rect l="l" t="t" r="r" b="b"/>
            <a:pathLst>
              <a:path w="3599727" h="1169043">
                <a:moveTo>
                  <a:pt x="0" y="1169043"/>
                </a:moveTo>
                <a:cubicBezTo>
                  <a:pt x="597061" y="942372"/>
                  <a:pt x="1194122" y="715701"/>
                  <a:pt x="1794076" y="520861"/>
                </a:cubicBezTo>
                <a:cubicBezTo>
                  <a:pt x="2394030" y="326021"/>
                  <a:pt x="2996878" y="163010"/>
                  <a:pt x="3599727" y="0"/>
                </a:cubicBezTo>
              </a:path>
            </a:pathLst>
          </a:custGeom>
          <a:ln w="69850" cap="flat" cmpd="sng" algn="ctr">
            <a:solidFill>
              <a:schemeClr val="tx1"/>
            </a:solidFill>
            <a:prstDash val="dash"/>
            <a:round/>
            <a:headEnd type="none" w="med" len="med"/>
            <a:tailEnd type="arrow" w="med" len="med"/>
          </a:ln>
          <a:effectLst>
            <a:glow rad="63500">
              <a:schemeClr val="accent1">
                <a:satMod val="175000"/>
                <a:alpha val="40000"/>
              </a:schemeClr>
            </a:glow>
          </a:effectLst>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xmlns="" id="{7CD3B84B-BB78-4E7B-A26E-3F320993075A}"/>
              </a:ext>
            </a:extLst>
          </p:cNvPr>
          <p:cNvSpPr/>
          <p:nvPr/>
        </p:nvSpPr>
        <p:spPr bwMode="auto">
          <a:xfrm>
            <a:off x="-209577" y="7900094"/>
            <a:ext cx="1535568" cy="1515042"/>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xmlns="" id="{7CD3B84B-BB78-4E7B-A26E-3F320993075A}"/>
              </a:ext>
            </a:extLst>
          </p:cNvPr>
          <p:cNvSpPr/>
          <p:nvPr/>
        </p:nvSpPr>
        <p:spPr bwMode="auto">
          <a:xfrm>
            <a:off x="9038061" y="8060982"/>
            <a:ext cx="1014228" cy="1000671"/>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xmlns="" id="{9008B83E-455A-48DE-A95F-EF3A2A3C62DA}"/>
              </a:ext>
            </a:extLst>
          </p:cNvPr>
          <p:cNvSpPr/>
          <p:nvPr/>
        </p:nvSpPr>
        <p:spPr>
          <a:xfrm rot="21374261">
            <a:off x="5415072" y="8674047"/>
            <a:ext cx="502852" cy="267107"/>
          </a:xfrm>
          <a:prstGeom prst="diamond">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800" b="1" dirty="0" err="1" smtClean="0">
                <a:solidFill>
                  <a:prstClr val="black"/>
                </a:solidFill>
                <a:latin typeface=".VnArial NarrowH" panose="020B7200000000000000" pitchFamily="34" charset="0"/>
              </a:rPr>
              <a:t>Ql</a:t>
            </a:r>
            <a:r>
              <a:rPr lang="en-US" sz="800" b="1" dirty="0" smtClean="0">
                <a:solidFill>
                  <a:prstClr val="black"/>
                </a:solidFill>
                <a:latin typeface=".VnArial NarrowH" panose="020B7200000000000000" pitchFamily="34" charset="0"/>
              </a:rPr>
              <a:t> 1d</a:t>
            </a:r>
            <a:endParaRPr kumimoji="0" lang="en-US" sz="800" b="1" i="0" u="none" strike="noStrike" kern="1200" cap="none" spc="0" normalizeH="0" baseline="0" noProof="0" dirty="0">
              <a:ln>
                <a:noFill/>
              </a:ln>
              <a:solidFill>
                <a:prstClr val="black"/>
              </a:solidFill>
              <a:effectLst/>
              <a:uLnTx/>
              <a:uFillTx/>
              <a:latin typeface=".VnArial NarrowH" panose="020B7200000000000000" pitchFamily="34" charset="0"/>
            </a:endParaRPr>
          </a:p>
        </p:txBody>
      </p:sp>
      <p:sp>
        <p:nvSpPr>
          <p:cNvPr id="46" name="Diamond 45">
            <a:extLst>
              <a:ext uri="{FF2B5EF4-FFF2-40B4-BE49-F238E27FC236}">
                <a16:creationId xmlns:a16="http://schemas.microsoft.com/office/drawing/2014/main" xmlns="" id="{9008B83E-455A-48DE-A95F-EF3A2A3C62DA}"/>
              </a:ext>
            </a:extLst>
          </p:cNvPr>
          <p:cNvSpPr/>
          <p:nvPr/>
        </p:nvSpPr>
        <p:spPr>
          <a:xfrm rot="16014825">
            <a:off x="-43082" y="6364708"/>
            <a:ext cx="502852" cy="267107"/>
          </a:xfrm>
          <a:prstGeom prst="diamond">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800" b="1" dirty="0" err="1" smtClean="0">
                <a:solidFill>
                  <a:prstClr val="black"/>
                </a:solidFill>
                <a:latin typeface=".VnArial NarrowH" panose="020B7200000000000000" pitchFamily="34" charset="0"/>
              </a:rPr>
              <a:t>Ql</a:t>
            </a:r>
            <a:r>
              <a:rPr lang="en-US" sz="800" b="1" dirty="0" smtClean="0">
                <a:solidFill>
                  <a:prstClr val="black"/>
                </a:solidFill>
                <a:latin typeface=".VnArial NarrowH" panose="020B7200000000000000" pitchFamily="34" charset="0"/>
              </a:rPr>
              <a:t> 1a</a:t>
            </a:r>
            <a:endParaRPr kumimoji="0" lang="en-US" sz="800" b="1" i="0" u="none" strike="noStrike" kern="1200" cap="none" spc="0" normalizeH="0" baseline="0" noProof="0" dirty="0">
              <a:ln>
                <a:noFill/>
              </a:ln>
              <a:solidFill>
                <a:prstClr val="black"/>
              </a:solidFill>
              <a:effectLst/>
              <a:uLnTx/>
              <a:uFillTx/>
              <a:latin typeface=".VnArial NarrowH" panose="020B7200000000000000" pitchFamily="34" charset="0"/>
            </a:endParaRPr>
          </a:p>
        </p:txBody>
      </p:sp>
      <p:sp>
        <p:nvSpPr>
          <p:cNvPr id="47" name="TextBox 46"/>
          <p:cNvSpPr txBox="1"/>
          <p:nvPr/>
        </p:nvSpPr>
        <p:spPr>
          <a:xfrm>
            <a:off x="9265661" y="8465152"/>
            <a:ext cx="703839" cy="162406"/>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NGÃ BA LONG VÂN</a:t>
            </a:r>
            <a:endParaRPr lang="en-US" sz="600" dirty="0"/>
          </a:p>
        </p:txBody>
      </p:sp>
      <p:sp>
        <p:nvSpPr>
          <p:cNvPr id="48" name="TextBox 47"/>
          <p:cNvSpPr txBox="1"/>
          <p:nvPr/>
        </p:nvSpPr>
        <p:spPr>
          <a:xfrm>
            <a:off x="280043" y="8657615"/>
            <a:ext cx="703839" cy="162406"/>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NGÃ BA PHÚ TÀI</a:t>
            </a:r>
            <a:endParaRPr lang="en-US" sz="600" dirty="0"/>
          </a:p>
        </p:txBody>
      </p:sp>
      <p:sp>
        <p:nvSpPr>
          <p:cNvPr id="51" name="TextBox 50"/>
          <p:cNvSpPr txBox="1"/>
          <p:nvPr/>
        </p:nvSpPr>
        <p:spPr>
          <a:xfrm rot="20518033">
            <a:off x="10414913" y="7941227"/>
            <a:ext cx="683850" cy="12514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Đ.HÙNG VƯƠNG</a:t>
            </a:r>
            <a:endParaRPr lang="en-US" sz="600" dirty="0"/>
          </a:p>
        </p:txBody>
      </p:sp>
      <p:sp>
        <p:nvSpPr>
          <p:cNvPr id="58" name="TextBox 57"/>
          <p:cNvSpPr txBox="1"/>
          <p:nvPr/>
        </p:nvSpPr>
        <p:spPr>
          <a:xfrm>
            <a:off x="11364272" y="7000567"/>
            <a:ext cx="783621" cy="17328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latin typeface="Times New Roman" panose="02020603050405020304" pitchFamily="18" charset="0"/>
                <a:cs typeface="Times New Roman" panose="02020603050405020304" pitchFamily="18" charset="0"/>
              </a:rPr>
              <a:t>VỊ TRÍ DVTM-2</a:t>
            </a:r>
            <a:endParaRPr lang="en-US" sz="800" dirty="0">
              <a:latin typeface="Times New Roman" panose="02020603050405020304" pitchFamily="18" charset="0"/>
              <a:cs typeface="Times New Roman" panose="02020603050405020304" pitchFamily="18" charset="0"/>
            </a:endParaRPr>
          </a:p>
        </p:txBody>
      </p:sp>
      <p:sp>
        <p:nvSpPr>
          <p:cNvPr id="61" name="Oval 60">
            <a:extLst>
              <a:ext uri="{FF2B5EF4-FFF2-40B4-BE49-F238E27FC236}">
                <a16:creationId xmlns:a16="http://schemas.microsoft.com/office/drawing/2014/main" xmlns="" id="{7CD3B84B-BB78-4E7B-A26E-3F320993075A}"/>
              </a:ext>
            </a:extLst>
          </p:cNvPr>
          <p:cNvSpPr/>
          <p:nvPr/>
        </p:nvSpPr>
        <p:spPr bwMode="auto">
          <a:xfrm>
            <a:off x="10379000" y="7319962"/>
            <a:ext cx="272332" cy="287631"/>
          </a:xfrm>
          <a:prstGeom prst="ellipse">
            <a:avLst/>
          </a:prstGeom>
          <a:solidFill>
            <a:srgbClr val="FF0000">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xmlns="" id="{C913B30F-679F-4C9B-BEA4-69F82D024FE4}"/>
              </a:ext>
            </a:extLst>
          </p:cNvPr>
          <p:cNvSpPr/>
          <p:nvPr/>
        </p:nvSpPr>
        <p:spPr>
          <a:xfrm>
            <a:off x="10300459" y="7261770"/>
            <a:ext cx="429768" cy="434587"/>
          </a:xfrm>
          <a:prstGeom prst="ellipse">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xmlns="" id="{7CD3B84B-BB78-4E7B-A26E-3F320993075A}"/>
              </a:ext>
            </a:extLst>
          </p:cNvPr>
          <p:cNvSpPr/>
          <p:nvPr/>
        </p:nvSpPr>
        <p:spPr bwMode="auto">
          <a:xfrm>
            <a:off x="11002915" y="7091798"/>
            <a:ext cx="272332" cy="287631"/>
          </a:xfrm>
          <a:prstGeom prst="ellipse">
            <a:avLst/>
          </a:prstGeom>
          <a:solidFill>
            <a:srgbClr val="FF0000">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xmlns="" id="{C913B30F-679F-4C9B-BEA4-69F82D024FE4}"/>
              </a:ext>
            </a:extLst>
          </p:cNvPr>
          <p:cNvSpPr/>
          <p:nvPr/>
        </p:nvSpPr>
        <p:spPr>
          <a:xfrm>
            <a:off x="10924374" y="7033606"/>
            <a:ext cx="429768" cy="434587"/>
          </a:xfrm>
          <a:prstGeom prst="ellipse">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9694515" y="7075836"/>
            <a:ext cx="783621" cy="17328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latin typeface="Times New Roman" panose="02020603050405020304" pitchFamily="18" charset="0"/>
                <a:cs typeface="Times New Roman" panose="02020603050405020304" pitchFamily="18" charset="0"/>
              </a:rPr>
              <a:t>VỊ TRÍ DVTM-3</a:t>
            </a:r>
            <a:endParaRPr lang="en-US" sz="800" dirty="0">
              <a:latin typeface="Times New Roman" panose="02020603050405020304" pitchFamily="18" charset="0"/>
              <a:cs typeface="Times New Roman" panose="02020603050405020304" pitchFamily="18" charset="0"/>
            </a:endParaRPr>
          </a:p>
        </p:txBody>
      </p:sp>
      <p:sp>
        <p:nvSpPr>
          <p:cNvPr id="66" name="TextBox 65"/>
          <p:cNvSpPr txBox="1"/>
          <p:nvPr/>
        </p:nvSpPr>
        <p:spPr>
          <a:xfrm rot="2044264">
            <a:off x="6987281" y="5026331"/>
            <a:ext cx="703839" cy="162406"/>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SÔNG HÀ THANH</a:t>
            </a:r>
            <a:endParaRPr lang="en-US" sz="600" dirty="0"/>
          </a:p>
        </p:txBody>
      </p:sp>
      <p:sp>
        <p:nvSpPr>
          <p:cNvPr id="11" name="Freeform 10"/>
          <p:cNvSpPr/>
          <p:nvPr/>
        </p:nvSpPr>
        <p:spPr>
          <a:xfrm>
            <a:off x="9163050" y="5314950"/>
            <a:ext cx="533400" cy="3009900"/>
          </a:xfrm>
          <a:custGeom>
            <a:avLst/>
            <a:gdLst>
              <a:gd name="connsiteX0" fmla="*/ 0 w 533400"/>
              <a:gd name="connsiteY0" fmla="*/ 0 h 3009900"/>
              <a:gd name="connsiteX1" fmla="*/ 76200 w 533400"/>
              <a:gd name="connsiteY1" fmla="*/ 1590675 h 3009900"/>
              <a:gd name="connsiteX2" fmla="*/ 314325 w 533400"/>
              <a:gd name="connsiteY2" fmla="*/ 2362200 h 3009900"/>
              <a:gd name="connsiteX3" fmla="*/ 533400 w 53340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533400" h="3009900">
                <a:moveTo>
                  <a:pt x="0" y="0"/>
                </a:moveTo>
                <a:cubicBezTo>
                  <a:pt x="11906" y="598487"/>
                  <a:pt x="23813" y="1196975"/>
                  <a:pt x="76200" y="1590675"/>
                </a:cubicBezTo>
                <a:cubicBezTo>
                  <a:pt x="128587" y="1984375"/>
                  <a:pt x="238125" y="2125663"/>
                  <a:pt x="314325" y="2362200"/>
                </a:cubicBezTo>
                <a:cubicBezTo>
                  <a:pt x="390525" y="2598737"/>
                  <a:pt x="465138" y="2924175"/>
                  <a:pt x="533400" y="3009900"/>
                </a:cubicBezTo>
              </a:path>
            </a:pathLst>
          </a:custGeom>
          <a:ln w="69850" cap="flat" cmpd="sng" algn="ctr">
            <a:solidFill>
              <a:schemeClr val="tx1"/>
            </a:solidFill>
            <a:prstDash val="dash"/>
            <a:round/>
            <a:headEnd type="arrow" w="med" len="med"/>
            <a:tailEnd type="none" w="med" len="med"/>
          </a:ln>
          <a:effectLst>
            <a:glow rad="63500">
              <a:schemeClr val="accent1">
                <a:satMod val="175000"/>
                <a:alpha val="40000"/>
              </a:schemeClr>
            </a:glow>
          </a:effectLst>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tx1"/>
              </a:solidFill>
            </a:endParaRPr>
          </a:p>
        </p:txBody>
      </p:sp>
      <p:sp>
        <p:nvSpPr>
          <p:cNvPr id="77" name="TextBox 76"/>
          <p:cNvSpPr txBox="1"/>
          <p:nvPr/>
        </p:nvSpPr>
        <p:spPr>
          <a:xfrm rot="16200000">
            <a:off x="8697724" y="5739826"/>
            <a:ext cx="441386" cy="12514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ĐI GÒ TÙ</a:t>
            </a:r>
            <a:endParaRPr lang="en-US" sz="600" dirty="0"/>
          </a:p>
        </p:txBody>
      </p:sp>
      <p:sp>
        <p:nvSpPr>
          <p:cNvPr id="78" name="TextBox 77"/>
          <p:cNvSpPr txBox="1"/>
          <p:nvPr/>
        </p:nvSpPr>
        <p:spPr>
          <a:xfrm rot="20749818">
            <a:off x="11864735" y="7706852"/>
            <a:ext cx="633942" cy="12514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ĐI TP QUY NHƠN</a:t>
            </a:r>
            <a:endParaRPr lang="en-US" sz="600" dirty="0"/>
          </a:p>
        </p:txBody>
      </p:sp>
      <p:sp>
        <p:nvSpPr>
          <p:cNvPr id="79" name="TextBox 78"/>
          <p:cNvSpPr txBox="1"/>
          <p:nvPr/>
        </p:nvSpPr>
        <p:spPr>
          <a:xfrm rot="150009">
            <a:off x="11688521" y="8817245"/>
            <a:ext cx="633942" cy="12514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ĐI TP QUY NHƠN</a:t>
            </a:r>
            <a:endParaRPr lang="en-US" sz="600" dirty="0"/>
          </a:p>
        </p:txBody>
      </p:sp>
      <p:sp>
        <p:nvSpPr>
          <p:cNvPr id="80" name="TextBox 79"/>
          <p:cNvSpPr txBox="1"/>
          <p:nvPr/>
        </p:nvSpPr>
        <p:spPr>
          <a:xfrm rot="5400000">
            <a:off x="126141" y="9190111"/>
            <a:ext cx="458197" cy="12514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ĐI TP HCM</a:t>
            </a:r>
            <a:endParaRPr lang="en-US" sz="600" dirty="0"/>
          </a:p>
        </p:txBody>
      </p:sp>
      <p:sp>
        <p:nvSpPr>
          <p:cNvPr id="81" name="TextBox 80"/>
          <p:cNvSpPr txBox="1"/>
          <p:nvPr/>
        </p:nvSpPr>
        <p:spPr>
          <a:xfrm rot="16200000">
            <a:off x="184486" y="4596852"/>
            <a:ext cx="458197" cy="12514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ĐI HÀ NỘI</a:t>
            </a:r>
            <a:endParaRPr lang="en-US" sz="600" dirty="0"/>
          </a:p>
        </p:txBody>
      </p:sp>
      <p:sp>
        <p:nvSpPr>
          <p:cNvPr id="82" name="TextBox 81"/>
          <p:cNvSpPr txBox="1"/>
          <p:nvPr/>
        </p:nvSpPr>
        <p:spPr>
          <a:xfrm>
            <a:off x="10853837" y="8597287"/>
            <a:ext cx="652364" cy="162406"/>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CẦU LONG VÂN</a:t>
            </a:r>
            <a:endParaRPr lang="en-US" sz="600" dirty="0"/>
          </a:p>
        </p:txBody>
      </p:sp>
      <p:sp>
        <p:nvSpPr>
          <p:cNvPr id="83" name="TextBox 82"/>
          <p:cNvSpPr txBox="1"/>
          <p:nvPr/>
        </p:nvSpPr>
        <p:spPr>
          <a:xfrm rot="20033045">
            <a:off x="2023671" y="4715883"/>
            <a:ext cx="703839" cy="162406"/>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SÔNG HÀ THANH</a:t>
            </a:r>
            <a:endParaRPr lang="en-US" sz="600" dirty="0"/>
          </a:p>
        </p:txBody>
      </p:sp>
      <p:sp>
        <p:nvSpPr>
          <p:cNvPr id="84" name="TextBox 83"/>
          <p:cNvSpPr txBox="1"/>
          <p:nvPr/>
        </p:nvSpPr>
        <p:spPr>
          <a:xfrm rot="3360069">
            <a:off x="11697874" y="5656958"/>
            <a:ext cx="703839" cy="162406"/>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SÔNG HÀ THANH</a:t>
            </a:r>
            <a:endParaRPr lang="en-US" sz="600" dirty="0"/>
          </a:p>
        </p:txBody>
      </p:sp>
      <p:cxnSp>
        <p:nvCxnSpPr>
          <p:cNvPr id="13" name="Straight Arrow Connector 12"/>
          <p:cNvCxnSpPr/>
          <p:nvPr/>
        </p:nvCxnSpPr>
        <p:spPr>
          <a:xfrm flipV="1">
            <a:off x="2150088" y="4756319"/>
            <a:ext cx="631981" cy="309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963818" y="5028673"/>
            <a:ext cx="583021" cy="394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11748092" y="5535752"/>
            <a:ext cx="386307" cy="554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Diamond 86">
            <a:extLst>
              <a:ext uri="{FF2B5EF4-FFF2-40B4-BE49-F238E27FC236}">
                <a16:creationId xmlns:a16="http://schemas.microsoft.com/office/drawing/2014/main" xmlns="" id="{9008B83E-455A-48DE-A95F-EF3A2A3C62DA}"/>
              </a:ext>
            </a:extLst>
          </p:cNvPr>
          <p:cNvSpPr/>
          <p:nvPr/>
        </p:nvSpPr>
        <p:spPr>
          <a:xfrm>
            <a:off x="10215228" y="8534123"/>
            <a:ext cx="502852" cy="267107"/>
          </a:xfrm>
          <a:prstGeom prst="diamond">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800" b="1" dirty="0" err="1" smtClean="0">
                <a:solidFill>
                  <a:prstClr val="black"/>
                </a:solidFill>
                <a:latin typeface=".VnArial NarrowH" panose="020B7200000000000000" pitchFamily="34" charset="0"/>
              </a:rPr>
              <a:t>Ql</a:t>
            </a:r>
            <a:r>
              <a:rPr lang="en-US" sz="800" b="1" dirty="0" smtClean="0">
                <a:solidFill>
                  <a:prstClr val="black"/>
                </a:solidFill>
                <a:latin typeface=".VnArial NarrowH" panose="020B7200000000000000" pitchFamily="34" charset="0"/>
              </a:rPr>
              <a:t> 1d</a:t>
            </a:r>
            <a:endParaRPr kumimoji="0" lang="en-US" sz="800" b="1" i="0" u="none" strike="noStrike" kern="1200" cap="none" spc="0" normalizeH="0" baseline="0" noProof="0" dirty="0">
              <a:ln>
                <a:noFill/>
              </a:ln>
              <a:solidFill>
                <a:prstClr val="black"/>
              </a:solidFill>
              <a:effectLst/>
              <a:uLnTx/>
              <a:uFillTx/>
              <a:latin typeface=".VnArial NarrowH" panose="020B7200000000000000" pitchFamily="34" charset="0"/>
            </a:endParaRPr>
          </a:p>
        </p:txBody>
      </p:sp>
    </p:spTree>
    <p:extLst>
      <p:ext uri="{BB962C8B-B14F-4D97-AF65-F5344CB8AC3E}">
        <p14:creationId xmlns:p14="http://schemas.microsoft.com/office/powerpoint/2010/main" val="2619721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90" y="1975217"/>
            <a:ext cx="12549199" cy="74930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Freeform 13"/>
          <p:cNvSpPr/>
          <p:nvPr/>
        </p:nvSpPr>
        <p:spPr>
          <a:xfrm>
            <a:off x="761999" y="6142217"/>
            <a:ext cx="10848975" cy="2981032"/>
          </a:xfrm>
          <a:custGeom>
            <a:avLst/>
            <a:gdLst>
              <a:gd name="connsiteX0" fmla="*/ 0 w 10763250"/>
              <a:gd name="connsiteY0" fmla="*/ 201433 h 2811283"/>
              <a:gd name="connsiteX1" fmla="*/ 5257800 w 10763250"/>
              <a:gd name="connsiteY1" fmla="*/ 1408 h 2811283"/>
              <a:gd name="connsiteX2" fmla="*/ 7010400 w 10763250"/>
              <a:gd name="connsiteY2" fmla="*/ 115708 h 2811283"/>
              <a:gd name="connsiteX3" fmla="*/ 7353300 w 10763250"/>
              <a:gd name="connsiteY3" fmla="*/ 182383 h 2811283"/>
              <a:gd name="connsiteX4" fmla="*/ 7591425 w 10763250"/>
              <a:gd name="connsiteY4" fmla="*/ 325258 h 2811283"/>
              <a:gd name="connsiteX5" fmla="*/ 8191500 w 10763250"/>
              <a:gd name="connsiteY5" fmla="*/ 839608 h 2811283"/>
              <a:gd name="connsiteX6" fmla="*/ 8648700 w 10763250"/>
              <a:gd name="connsiteY6" fmla="*/ 1125358 h 2811283"/>
              <a:gd name="connsiteX7" fmla="*/ 9172575 w 10763250"/>
              <a:gd name="connsiteY7" fmla="*/ 1344433 h 2811283"/>
              <a:gd name="connsiteX8" fmla="*/ 9582150 w 10763250"/>
              <a:gd name="connsiteY8" fmla="*/ 1449208 h 2811283"/>
              <a:gd name="connsiteX9" fmla="*/ 10201275 w 10763250"/>
              <a:gd name="connsiteY9" fmla="*/ 2125483 h 2811283"/>
              <a:gd name="connsiteX10" fmla="*/ 10763250 w 10763250"/>
              <a:gd name="connsiteY10" fmla="*/ 2811283 h 281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63250" h="2811283">
                <a:moveTo>
                  <a:pt x="0" y="201433"/>
                </a:moveTo>
                <a:lnTo>
                  <a:pt x="5257800" y="1408"/>
                </a:lnTo>
                <a:cubicBezTo>
                  <a:pt x="6426200" y="-12880"/>
                  <a:pt x="6661150" y="85545"/>
                  <a:pt x="7010400" y="115708"/>
                </a:cubicBezTo>
                <a:cubicBezTo>
                  <a:pt x="7359650" y="145871"/>
                  <a:pt x="7256463" y="147458"/>
                  <a:pt x="7353300" y="182383"/>
                </a:cubicBezTo>
                <a:cubicBezTo>
                  <a:pt x="7450137" y="217308"/>
                  <a:pt x="7451725" y="215721"/>
                  <a:pt x="7591425" y="325258"/>
                </a:cubicBezTo>
                <a:cubicBezTo>
                  <a:pt x="7731125" y="434796"/>
                  <a:pt x="8015288" y="706258"/>
                  <a:pt x="8191500" y="839608"/>
                </a:cubicBezTo>
                <a:cubicBezTo>
                  <a:pt x="8367713" y="972958"/>
                  <a:pt x="8485188" y="1041221"/>
                  <a:pt x="8648700" y="1125358"/>
                </a:cubicBezTo>
                <a:cubicBezTo>
                  <a:pt x="8812212" y="1209495"/>
                  <a:pt x="9017000" y="1290458"/>
                  <a:pt x="9172575" y="1344433"/>
                </a:cubicBezTo>
                <a:cubicBezTo>
                  <a:pt x="9328150" y="1398408"/>
                  <a:pt x="9410700" y="1319033"/>
                  <a:pt x="9582150" y="1449208"/>
                </a:cubicBezTo>
                <a:cubicBezTo>
                  <a:pt x="9753600" y="1579383"/>
                  <a:pt x="10004425" y="1898471"/>
                  <a:pt x="10201275" y="2125483"/>
                </a:cubicBezTo>
                <a:cubicBezTo>
                  <a:pt x="10398125" y="2352495"/>
                  <a:pt x="10580687" y="2581889"/>
                  <a:pt x="10763250" y="2811283"/>
                </a:cubicBezTo>
              </a:path>
            </a:pathLst>
          </a:custGeom>
          <a:ln w="69850" cap="flat" cmpd="sng" algn="ctr">
            <a:solidFill>
              <a:schemeClr val="tx1"/>
            </a:solidFill>
            <a:prstDash val="dash"/>
            <a:round/>
            <a:headEnd type="none" w="med" len="med"/>
            <a:tailEnd type="arrow" w="med" len="med"/>
          </a:ln>
          <a:effectLst>
            <a:glow rad="63500">
              <a:schemeClr val="accent1">
                <a:satMod val="175000"/>
                <a:alpha val="40000"/>
              </a:schemeClr>
            </a:glow>
          </a:effectLst>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tx1"/>
              </a:solidFill>
            </a:endParaRPr>
          </a:p>
        </p:txBody>
      </p:sp>
      <p:sp>
        <p:nvSpPr>
          <p:cNvPr id="15" name="Freeform 14"/>
          <p:cNvSpPr/>
          <p:nvPr/>
        </p:nvSpPr>
        <p:spPr>
          <a:xfrm>
            <a:off x="5953125" y="5528297"/>
            <a:ext cx="6496050" cy="605803"/>
          </a:xfrm>
          <a:custGeom>
            <a:avLst/>
            <a:gdLst>
              <a:gd name="connsiteX0" fmla="*/ 0 w 6496050"/>
              <a:gd name="connsiteY0" fmla="*/ 605803 h 605803"/>
              <a:gd name="connsiteX1" fmla="*/ 666750 w 6496050"/>
              <a:gd name="connsiteY1" fmla="*/ 320053 h 605803"/>
              <a:gd name="connsiteX2" fmla="*/ 1447800 w 6496050"/>
              <a:gd name="connsiteY2" fmla="*/ 81928 h 605803"/>
              <a:gd name="connsiteX3" fmla="*/ 1943100 w 6496050"/>
              <a:gd name="connsiteY3" fmla="*/ 5728 h 605803"/>
              <a:gd name="connsiteX4" fmla="*/ 6496050 w 6496050"/>
              <a:gd name="connsiteY4" fmla="*/ 215278 h 60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6050" h="605803">
                <a:moveTo>
                  <a:pt x="0" y="605803"/>
                </a:moveTo>
                <a:cubicBezTo>
                  <a:pt x="212725" y="506584"/>
                  <a:pt x="425450" y="407365"/>
                  <a:pt x="666750" y="320053"/>
                </a:cubicBezTo>
                <a:cubicBezTo>
                  <a:pt x="908050" y="232740"/>
                  <a:pt x="1235075" y="134315"/>
                  <a:pt x="1447800" y="81928"/>
                </a:cubicBezTo>
                <a:cubicBezTo>
                  <a:pt x="1660525" y="29541"/>
                  <a:pt x="1101725" y="-16497"/>
                  <a:pt x="1943100" y="5728"/>
                </a:cubicBezTo>
                <a:cubicBezTo>
                  <a:pt x="2784475" y="27953"/>
                  <a:pt x="4640262" y="121615"/>
                  <a:pt x="6496050" y="215278"/>
                </a:cubicBezTo>
              </a:path>
            </a:pathLst>
          </a:custGeom>
          <a:ln w="69850" cap="flat" cmpd="sng" algn="ctr">
            <a:solidFill>
              <a:schemeClr val="tx1"/>
            </a:solidFill>
            <a:prstDash val="dash"/>
            <a:round/>
            <a:headEnd type="none" w="med" len="med"/>
            <a:tailEnd type="arrow" w="med" len="med"/>
          </a:ln>
          <a:effectLst>
            <a:glow rad="63500">
              <a:schemeClr val="accent1">
                <a:satMod val="175000"/>
                <a:alpha val="40000"/>
              </a:schemeClr>
            </a:glow>
          </a:effectLst>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tx1"/>
              </a:solidFill>
            </a:endParaRPr>
          </a:p>
        </p:txBody>
      </p:sp>
      <p:sp>
        <p:nvSpPr>
          <p:cNvPr id="20" name="Title 1"/>
          <p:cNvSpPr txBox="1">
            <a:spLocks/>
          </p:cNvSpPr>
          <p:nvPr/>
        </p:nvSpPr>
        <p:spPr bwMode="auto">
          <a:xfrm>
            <a:off x="-1162223" y="-91001"/>
            <a:ext cx="7225581"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defTabSz="914400">
              <a:lnSpc>
                <a:spcPct val="90000"/>
              </a:lnSpc>
            </a:pPr>
            <a:r>
              <a:rPr lang="en-US" sz="4000" dirty="0">
                <a:solidFill>
                  <a:schemeClr val="accent6">
                    <a:lumMod val="75000"/>
                  </a:schemeClr>
                </a:solidFill>
                <a:latin typeface="Arial" pitchFamily="34" charset="0"/>
              </a:rPr>
              <a:t/>
            </a:r>
            <a:br>
              <a:rPr lang="en-US" sz="4000" dirty="0">
                <a:solidFill>
                  <a:schemeClr val="accent6">
                    <a:lumMod val="75000"/>
                  </a:schemeClr>
                </a:solidFill>
                <a:latin typeface="Arial" pitchFamily="34" charset="0"/>
              </a:rPr>
            </a:br>
            <a:r>
              <a:rPr lang="en-US" sz="4000" b="1" dirty="0">
                <a:solidFill>
                  <a:schemeClr val="accent6">
                    <a:lumMod val="75000"/>
                  </a:schemeClr>
                </a:solidFill>
                <a:latin typeface="Arial" pitchFamily="34" charset="0"/>
              </a:rPr>
              <a:t/>
            </a:r>
            <a:br>
              <a:rPr lang="en-US" sz="4000" b="1" dirty="0">
                <a:solidFill>
                  <a:schemeClr val="accent6">
                    <a:lumMod val="75000"/>
                  </a:schemeClr>
                </a:solidFill>
                <a:latin typeface="Arial" pitchFamily="34" charset="0"/>
              </a:rPr>
            </a:br>
            <a:r>
              <a:rPr lang="en-US" sz="4000" b="1" dirty="0" smtClean="0">
                <a:solidFill>
                  <a:schemeClr val="accent6">
                    <a:lumMod val="75000"/>
                  </a:schemeClr>
                </a:solidFill>
                <a:latin typeface="Arial" pitchFamily="34" charset="0"/>
              </a:rPr>
              <a:t>VỊ TRÍ LẬP QUY HOẠCH</a:t>
            </a:r>
            <a:endParaRPr lang="en-US" sz="4000" b="1" dirty="0">
              <a:solidFill>
                <a:schemeClr val="accent6">
                  <a:lumMod val="75000"/>
                </a:schemeClr>
              </a:solidFill>
              <a:latin typeface="Arial" pitchFamily="34" charset="0"/>
            </a:endParaRPr>
          </a:p>
        </p:txBody>
      </p:sp>
      <p:sp>
        <p:nvSpPr>
          <p:cNvPr id="40" name="Freeform 39"/>
          <p:cNvSpPr/>
          <p:nvPr/>
        </p:nvSpPr>
        <p:spPr>
          <a:xfrm flipV="1">
            <a:off x="0" y="799925"/>
            <a:ext cx="12522200" cy="45719"/>
          </a:xfrm>
          <a:custGeom>
            <a:avLst/>
            <a:gdLst>
              <a:gd name="connsiteX0" fmla="*/ 12280900 w 12280900"/>
              <a:gd name="connsiteY0" fmla="*/ 0 h 0"/>
              <a:gd name="connsiteX1" fmla="*/ 12280900 w 12280900"/>
              <a:gd name="connsiteY1" fmla="*/ 0 h 0"/>
              <a:gd name="connsiteX2" fmla="*/ 12141200 w 12280900"/>
              <a:gd name="connsiteY2" fmla="*/ 0 h 0"/>
              <a:gd name="connsiteX3" fmla="*/ 0 w 12280900"/>
              <a:gd name="connsiteY3" fmla="*/ 0 h 0"/>
            </a:gdLst>
            <a:ahLst/>
            <a:cxnLst>
              <a:cxn ang="0">
                <a:pos x="connsiteX0" y="connsiteY0"/>
              </a:cxn>
              <a:cxn ang="0">
                <a:pos x="connsiteX1" y="connsiteY1"/>
              </a:cxn>
              <a:cxn ang="0">
                <a:pos x="connsiteX2" y="connsiteY2"/>
              </a:cxn>
              <a:cxn ang="0">
                <a:pos x="connsiteX3" y="connsiteY3"/>
              </a:cxn>
            </a:cxnLst>
            <a:rect l="l" t="t" r="r" b="b"/>
            <a:pathLst>
              <a:path w="12280900">
                <a:moveTo>
                  <a:pt x="12280900" y="0"/>
                </a:moveTo>
                <a:lnTo>
                  <a:pt x="12280900" y="0"/>
                </a:lnTo>
                <a:lnTo>
                  <a:pt x="12141200" y="0"/>
                </a:lnTo>
                <a:lnTo>
                  <a:pt x="0" y="0"/>
                </a:lnTo>
              </a:path>
            </a:pathLst>
          </a:custGeom>
          <a:noFill/>
          <a:ln>
            <a:solidFill>
              <a:schemeClr val="tx1"/>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83770" y="1364685"/>
            <a:ext cx="494676" cy="239843"/>
          </a:xfrm>
          <a:prstGeom prst="rect">
            <a:avLst/>
          </a:prstGeom>
          <a:solidFill>
            <a:srgbClr val="FF0000">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159146" y="1324545"/>
            <a:ext cx="2324846" cy="1061024"/>
          </a:xfrm>
          <a:prstGeom prst="rect">
            <a:avLst/>
          </a:prstGeom>
        </p:spPr>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nSpc>
                <a:spcPct val="150000"/>
              </a:lnSpc>
              <a:buNone/>
            </a:pPr>
            <a:r>
              <a:rPr lang="en-US" sz="1500" dirty="0" smtClean="0">
                <a:latin typeface="Times New Roman" panose="02020603050405020304" pitchFamily="18" charset="0"/>
                <a:cs typeface="Times New Roman" panose="02020603050405020304" pitchFamily="18" charset="0"/>
              </a:rPr>
              <a:t>VỊ TRÍ ĐẤU GIÁ</a:t>
            </a:r>
            <a:endParaRPr lang="en-US" sz="1500" dirty="0">
              <a:latin typeface="Times New Roman" panose="02020603050405020304" pitchFamily="18" charset="0"/>
              <a:cs typeface="Times New Roman" panose="02020603050405020304" pitchFamily="18" charset="0"/>
            </a:endParaRPr>
          </a:p>
          <a:p>
            <a:pPr marL="0" indent="0">
              <a:lnSpc>
                <a:spcPct val="150000"/>
              </a:lnSpc>
              <a:buNone/>
            </a:pPr>
            <a:endParaRPr lang="en-US" sz="1500" dirty="0">
              <a:latin typeface="Times New Roman" panose="02020603050405020304" pitchFamily="18" charset="0"/>
              <a:cs typeface="Times New Roman" panose="02020603050405020304" pitchFamily="18" charset="0"/>
            </a:endParaRPr>
          </a:p>
          <a:p>
            <a:pPr marL="0" indent="0">
              <a:lnSpc>
                <a:spcPct val="150000"/>
              </a:lnSpc>
              <a:buNone/>
            </a:pPr>
            <a:endParaRPr lang="en-US" sz="1500"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0" y="1002561"/>
            <a:ext cx="4379610" cy="3839245"/>
          </a:xfrm>
          <a:prstGeom prst="rect">
            <a:avLst/>
          </a:prstGeom>
        </p:spPr>
        <p:txBody>
          <a:bodyPr vert="horz" lIns="0" tIns="0" rIns="0" bIns="0" rtlCol="0">
            <a:noAutofit/>
          </a:bodyPr>
          <a:lstStyle>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algn="just"/>
            <a:r>
              <a:rPr lang="en-US" sz="1500" dirty="0" smtClean="0">
                <a:latin typeface="Times New Roman" panose="02020603050405020304" pitchFamily="18" charset="0"/>
                <a:cs typeface="Times New Roman" panose="02020603050405020304" pitchFamily="18" charset="0"/>
              </a:rPr>
              <a:t>THỂ HIỆN TRÊN VỆ TINH</a:t>
            </a:r>
            <a:endParaRPr lang="en-US" sz="1500" dirty="0">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xmlns="" id="{7CD3B84B-BB78-4E7B-A26E-3F320993075A}"/>
              </a:ext>
            </a:extLst>
          </p:cNvPr>
          <p:cNvSpPr/>
          <p:nvPr/>
        </p:nvSpPr>
        <p:spPr bwMode="auto">
          <a:xfrm>
            <a:off x="5682252" y="5751963"/>
            <a:ext cx="723986" cy="731046"/>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endParaRPr lang="en-US"/>
          </a:p>
        </p:txBody>
      </p:sp>
      <p:sp>
        <p:nvSpPr>
          <p:cNvPr id="19" name="Oval 18">
            <a:extLst>
              <a:ext uri="{FF2B5EF4-FFF2-40B4-BE49-F238E27FC236}">
                <a16:creationId xmlns:a16="http://schemas.microsoft.com/office/drawing/2014/main" xmlns="" id="{C913B30F-679F-4C9B-BEA4-69F82D024FE4}"/>
              </a:ext>
            </a:extLst>
          </p:cNvPr>
          <p:cNvSpPr/>
          <p:nvPr/>
        </p:nvSpPr>
        <p:spPr>
          <a:xfrm>
            <a:off x="6478199" y="5327756"/>
            <a:ext cx="346278" cy="348593"/>
          </a:xfrm>
          <a:prstGeom prst="ellipse">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3731" y="12867"/>
            <a:ext cx="643638" cy="790219"/>
          </a:xfrm>
          <a:prstGeom prst="rect">
            <a:avLst/>
          </a:prstGeom>
        </p:spPr>
      </p:pic>
      <p:sp>
        <p:nvSpPr>
          <p:cNvPr id="31" name="Oval 30">
            <a:extLst>
              <a:ext uri="{FF2B5EF4-FFF2-40B4-BE49-F238E27FC236}">
                <a16:creationId xmlns:a16="http://schemas.microsoft.com/office/drawing/2014/main" xmlns="" id="{7CD3B84B-BB78-4E7B-A26E-3F320993075A}"/>
              </a:ext>
            </a:extLst>
          </p:cNvPr>
          <p:cNvSpPr/>
          <p:nvPr/>
        </p:nvSpPr>
        <p:spPr bwMode="auto">
          <a:xfrm>
            <a:off x="419379" y="5784107"/>
            <a:ext cx="982289" cy="991869"/>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en-US"/>
          </a:p>
        </p:txBody>
      </p:sp>
      <p:sp>
        <p:nvSpPr>
          <p:cNvPr id="43" name="TextBox 42"/>
          <p:cNvSpPr txBox="1"/>
          <p:nvPr/>
        </p:nvSpPr>
        <p:spPr>
          <a:xfrm rot="2946644">
            <a:off x="10644145" y="8711421"/>
            <a:ext cx="888022" cy="171516"/>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ĐI TP QUY NHƠN</a:t>
            </a:r>
            <a:endParaRPr lang="en-US" sz="800" dirty="0"/>
          </a:p>
        </p:txBody>
      </p:sp>
      <p:sp>
        <p:nvSpPr>
          <p:cNvPr id="35" name="Diamond 34">
            <a:extLst>
              <a:ext uri="{FF2B5EF4-FFF2-40B4-BE49-F238E27FC236}">
                <a16:creationId xmlns:a16="http://schemas.microsoft.com/office/drawing/2014/main" xmlns="" id="{9008B83E-455A-48DE-A95F-EF3A2A3C62DA}"/>
              </a:ext>
            </a:extLst>
          </p:cNvPr>
          <p:cNvSpPr/>
          <p:nvPr/>
        </p:nvSpPr>
        <p:spPr>
          <a:xfrm>
            <a:off x="2985207" y="6045346"/>
            <a:ext cx="609410" cy="358516"/>
          </a:xfrm>
          <a:prstGeom prst="diamond">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800" b="1" dirty="0" smtClean="0">
                <a:solidFill>
                  <a:prstClr val="black"/>
                </a:solidFill>
                <a:latin typeface=".VnArial NarrowH" panose="020B7200000000000000" pitchFamily="34" charset="0"/>
              </a:rPr>
              <a:t>QL 1D</a:t>
            </a:r>
            <a:endParaRPr kumimoji="0" lang="en-US" sz="800" b="1" i="0" u="none" strike="noStrike" kern="1200" cap="none" spc="0" normalizeH="0" baseline="0" noProof="0" dirty="0">
              <a:ln>
                <a:noFill/>
              </a:ln>
              <a:solidFill>
                <a:prstClr val="black"/>
              </a:solidFill>
              <a:effectLst/>
              <a:uLnTx/>
              <a:uFillTx/>
              <a:latin typeface=".VnArial NarrowH" panose="020B7200000000000000" pitchFamily="34" charset="0"/>
            </a:endParaRPr>
          </a:p>
        </p:txBody>
      </p:sp>
      <p:sp>
        <p:nvSpPr>
          <p:cNvPr id="45" name="TextBox 44"/>
          <p:cNvSpPr txBox="1"/>
          <p:nvPr/>
        </p:nvSpPr>
        <p:spPr>
          <a:xfrm rot="2179047">
            <a:off x="4321746" y="3963326"/>
            <a:ext cx="695893"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SÔNG HÀ THANH</a:t>
            </a:r>
            <a:endParaRPr lang="en-US" sz="600" dirty="0"/>
          </a:p>
        </p:txBody>
      </p:sp>
      <p:sp>
        <p:nvSpPr>
          <p:cNvPr id="48" name="TextBox 47"/>
          <p:cNvSpPr txBox="1"/>
          <p:nvPr/>
        </p:nvSpPr>
        <p:spPr>
          <a:xfrm>
            <a:off x="7008672" y="7660656"/>
            <a:ext cx="638552" cy="88162"/>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00000"/>
              </a:lnSpc>
              <a:spcBef>
                <a:spcPts val="0"/>
              </a:spcBef>
              <a:buNone/>
            </a:pPr>
            <a:r>
              <a:rPr lang="en-US" sz="600" dirty="0" smtClean="0"/>
              <a:t>NÚI SUỐI TRÀU</a:t>
            </a:r>
            <a:endParaRPr lang="en-US" sz="600" dirty="0"/>
          </a:p>
        </p:txBody>
      </p:sp>
      <p:sp>
        <p:nvSpPr>
          <p:cNvPr id="60" name="TextBox 59"/>
          <p:cNvSpPr txBox="1"/>
          <p:nvPr/>
        </p:nvSpPr>
        <p:spPr>
          <a:xfrm>
            <a:off x="5862282" y="6648365"/>
            <a:ext cx="496478"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KHU HH-02</a:t>
            </a:r>
            <a:endParaRPr lang="en-US" sz="600" dirty="0"/>
          </a:p>
        </p:txBody>
      </p:sp>
      <p:sp>
        <p:nvSpPr>
          <p:cNvPr id="7" name="Freeform 6"/>
          <p:cNvSpPr/>
          <p:nvPr/>
        </p:nvSpPr>
        <p:spPr>
          <a:xfrm>
            <a:off x="733075" y="2083443"/>
            <a:ext cx="163872" cy="7245752"/>
          </a:xfrm>
          <a:custGeom>
            <a:avLst/>
            <a:gdLst>
              <a:gd name="connsiteX0" fmla="*/ 1826 w 163872"/>
              <a:gd name="connsiteY0" fmla="*/ 0 h 7245752"/>
              <a:gd name="connsiteX1" fmla="*/ 48125 w 163872"/>
              <a:gd name="connsiteY1" fmla="*/ 5613722 h 7245752"/>
              <a:gd name="connsiteX2" fmla="*/ 1826 w 163872"/>
              <a:gd name="connsiteY2" fmla="*/ 6007261 h 7245752"/>
              <a:gd name="connsiteX3" fmla="*/ 24975 w 163872"/>
              <a:gd name="connsiteY3" fmla="*/ 6319777 h 7245752"/>
              <a:gd name="connsiteX4" fmla="*/ 163872 w 163872"/>
              <a:gd name="connsiteY4" fmla="*/ 7245752 h 724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72" h="7245752">
                <a:moveTo>
                  <a:pt x="1826" y="0"/>
                </a:moveTo>
                <a:cubicBezTo>
                  <a:pt x="24975" y="2306256"/>
                  <a:pt x="48125" y="4612512"/>
                  <a:pt x="48125" y="5613722"/>
                </a:cubicBezTo>
                <a:cubicBezTo>
                  <a:pt x="48125" y="6614932"/>
                  <a:pt x="5684" y="5889585"/>
                  <a:pt x="1826" y="6007261"/>
                </a:cubicBezTo>
                <a:cubicBezTo>
                  <a:pt x="-2032" y="6124937"/>
                  <a:pt x="-2033" y="6113362"/>
                  <a:pt x="24975" y="6319777"/>
                </a:cubicBezTo>
                <a:cubicBezTo>
                  <a:pt x="51983" y="6526192"/>
                  <a:pt x="107927" y="6885972"/>
                  <a:pt x="163872" y="7245752"/>
                </a:cubicBezTo>
              </a:path>
            </a:pathLst>
          </a:custGeom>
          <a:noFill/>
          <a:ln w="76200">
            <a:solidFill>
              <a:schemeClr val="tx1"/>
            </a:solidFill>
            <a:prstDash val="sysDash"/>
            <a:headEnd type="arrow" w="med" len="med"/>
            <a:tailEnd type="arrow" w="med" len="med"/>
          </a:ln>
          <a:effectLst>
            <a:glow rad="25400">
              <a:srgbClr val="80FF00"/>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8" name="TextBox 37"/>
          <p:cNvSpPr txBox="1"/>
          <p:nvPr/>
        </p:nvSpPr>
        <p:spPr>
          <a:xfrm rot="5030902">
            <a:off x="339422" y="8540524"/>
            <a:ext cx="537772" cy="171516"/>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ĐI TPHCM</a:t>
            </a:r>
            <a:endParaRPr lang="en-US" sz="800" dirty="0"/>
          </a:p>
        </p:txBody>
      </p:sp>
      <p:sp>
        <p:nvSpPr>
          <p:cNvPr id="30" name="TextBox 29"/>
          <p:cNvSpPr txBox="1"/>
          <p:nvPr/>
        </p:nvSpPr>
        <p:spPr>
          <a:xfrm rot="16200000">
            <a:off x="316403" y="2675759"/>
            <a:ext cx="537772" cy="171516"/>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ĐI HÀ NỘI</a:t>
            </a:r>
            <a:endParaRPr lang="en-US" sz="800" dirty="0"/>
          </a:p>
        </p:txBody>
      </p:sp>
      <p:sp>
        <p:nvSpPr>
          <p:cNvPr id="59" name="Diamond 58">
            <a:extLst>
              <a:ext uri="{FF2B5EF4-FFF2-40B4-BE49-F238E27FC236}">
                <a16:creationId xmlns:a16="http://schemas.microsoft.com/office/drawing/2014/main" xmlns="" id="{9008B83E-455A-48DE-A95F-EF3A2A3C62DA}"/>
              </a:ext>
            </a:extLst>
          </p:cNvPr>
          <p:cNvSpPr/>
          <p:nvPr/>
        </p:nvSpPr>
        <p:spPr>
          <a:xfrm rot="16200000">
            <a:off x="478550" y="4610197"/>
            <a:ext cx="609410" cy="358516"/>
          </a:xfrm>
          <a:prstGeom prst="diamond">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800" b="1" dirty="0" smtClean="0">
                <a:solidFill>
                  <a:prstClr val="black"/>
                </a:solidFill>
                <a:latin typeface=".VnArial NarrowH" panose="020B7200000000000000" pitchFamily="34" charset="0"/>
              </a:rPr>
              <a:t>QL 1A</a:t>
            </a:r>
            <a:endParaRPr kumimoji="0" lang="en-US" sz="800" b="1" i="0" u="none" strike="noStrike" kern="1200" cap="none" spc="0" normalizeH="0" baseline="0" noProof="0" dirty="0">
              <a:ln>
                <a:noFill/>
              </a:ln>
              <a:solidFill>
                <a:prstClr val="black"/>
              </a:solidFill>
              <a:effectLst/>
              <a:uLnTx/>
              <a:uFillTx/>
              <a:latin typeface=".VnArial NarrowH" panose="020B7200000000000000" pitchFamily="34" charset="0"/>
            </a:endParaRPr>
          </a:p>
        </p:txBody>
      </p:sp>
      <p:sp>
        <p:nvSpPr>
          <p:cNvPr id="33" name="Diamond 32">
            <a:extLst>
              <a:ext uri="{FF2B5EF4-FFF2-40B4-BE49-F238E27FC236}">
                <a16:creationId xmlns:a16="http://schemas.microsoft.com/office/drawing/2014/main" xmlns="" id="{9008B83E-455A-48DE-A95F-EF3A2A3C62DA}"/>
              </a:ext>
            </a:extLst>
          </p:cNvPr>
          <p:cNvSpPr/>
          <p:nvPr/>
        </p:nvSpPr>
        <p:spPr>
          <a:xfrm rot="16200000">
            <a:off x="506191" y="7706324"/>
            <a:ext cx="609410" cy="358516"/>
          </a:xfrm>
          <a:prstGeom prst="diamond">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800" b="1" dirty="0" smtClean="0">
                <a:solidFill>
                  <a:prstClr val="black"/>
                </a:solidFill>
                <a:latin typeface=".VnArial NarrowH" panose="020B7200000000000000" pitchFamily="34" charset="0"/>
              </a:rPr>
              <a:t>QL 1A</a:t>
            </a:r>
            <a:endParaRPr kumimoji="0" lang="en-US" sz="800" b="1" i="0" u="none" strike="noStrike" kern="1200" cap="none" spc="0" normalizeH="0" baseline="0" noProof="0" dirty="0">
              <a:ln>
                <a:noFill/>
              </a:ln>
              <a:solidFill>
                <a:prstClr val="black"/>
              </a:solidFill>
              <a:effectLst/>
              <a:uLnTx/>
              <a:uFillTx/>
              <a:latin typeface=".VnArial NarrowH" panose="020B7200000000000000" pitchFamily="34" charset="0"/>
            </a:endParaRPr>
          </a:p>
        </p:txBody>
      </p:sp>
      <p:sp>
        <p:nvSpPr>
          <p:cNvPr id="36" name="Oval 35">
            <a:extLst>
              <a:ext uri="{FF2B5EF4-FFF2-40B4-BE49-F238E27FC236}">
                <a16:creationId xmlns:a16="http://schemas.microsoft.com/office/drawing/2014/main" xmlns="" id="{7CD3B84B-BB78-4E7B-A26E-3F320993075A}"/>
              </a:ext>
            </a:extLst>
          </p:cNvPr>
          <p:cNvSpPr/>
          <p:nvPr/>
        </p:nvSpPr>
        <p:spPr bwMode="auto">
          <a:xfrm>
            <a:off x="6515172" y="5358238"/>
            <a:ext cx="272332" cy="287631"/>
          </a:xfrm>
          <a:prstGeom prst="ellipse">
            <a:avLst/>
          </a:prstGeom>
          <a:solidFill>
            <a:srgbClr val="FF0000">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xmlns="" id="{7CD3B84B-BB78-4E7B-A26E-3F320993075A}"/>
              </a:ext>
            </a:extLst>
          </p:cNvPr>
          <p:cNvSpPr/>
          <p:nvPr/>
        </p:nvSpPr>
        <p:spPr bwMode="auto">
          <a:xfrm>
            <a:off x="6872506" y="5239612"/>
            <a:ext cx="272332" cy="287631"/>
          </a:xfrm>
          <a:prstGeom prst="ellipse">
            <a:avLst/>
          </a:prstGeom>
          <a:solidFill>
            <a:srgbClr val="FF0000">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981700" y="5139227"/>
            <a:ext cx="783621" cy="173288"/>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latin typeface="Times New Roman" panose="02020603050405020304" pitchFamily="18" charset="0"/>
                <a:cs typeface="Times New Roman" panose="02020603050405020304" pitchFamily="18" charset="0"/>
              </a:rPr>
              <a:t>VỊ TRÍ </a:t>
            </a:r>
            <a:r>
              <a:rPr lang="en-US" sz="800" dirty="0"/>
              <a:t>DVTM-3</a:t>
            </a:r>
          </a:p>
        </p:txBody>
      </p:sp>
      <p:sp>
        <p:nvSpPr>
          <p:cNvPr id="47" name="TextBox 46"/>
          <p:cNvSpPr txBox="1"/>
          <p:nvPr/>
        </p:nvSpPr>
        <p:spPr>
          <a:xfrm>
            <a:off x="7008672" y="4996116"/>
            <a:ext cx="783621" cy="173288"/>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latin typeface="Times New Roman" panose="02020603050405020304" pitchFamily="18" charset="0"/>
                <a:cs typeface="Times New Roman" panose="02020603050405020304" pitchFamily="18" charset="0"/>
              </a:rPr>
              <a:t>VỊ TRÍ DVTM-2</a:t>
            </a:r>
            <a:endParaRPr lang="en-US" sz="800" dirty="0">
              <a:latin typeface="Times New Roman" panose="02020603050405020304" pitchFamily="18" charset="0"/>
              <a:cs typeface="Times New Roman" panose="02020603050405020304" pitchFamily="18" charset="0"/>
            </a:endParaRPr>
          </a:p>
        </p:txBody>
      </p:sp>
      <p:sp>
        <p:nvSpPr>
          <p:cNvPr id="51" name="Oval 50">
            <a:extLst>
              <a:ext uri="{FF2B5EF4-FFF2-40B4-BE49-F238E27FC236}">
                <a16:creationId xmlns:a16="http://schemas.microsoft.com/office/drawing/2014/main" xmlns="" id="{C913B30F-679F-4C9B-BEA4-69F82D024FE4}"/>
              </a:ext>
            </a:extLst>
          </p:cNvPr>
          <p:cNvSpPr/>
          <p:nvPr/>
        </p:nvSpPr>
        <p:spPr>
          <a:xfrm>
            <a:off x="6835533" y="5210440"/>
            <a:ext cx="346278" cy="348593"/>
          </a:xfrm>
          <a:prstGeom prst="ellipse">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Diamond 52">
            <a:extLst>
              <a:ext uri="{FF2B5EF4-FFF2-40B4-BE49-F238E27FC236}">
                <a16:creationId xmlns:a16="http://schemas.microsoft.com/office/drawing/2014/main" xmlns="" id="{9008B83E-455A-48DE-A95F-EF3A2A3C62DA}"/>
              </a:ext>
            </a:extLst>
          </p:cNvPr>
          <p:cNvSpPr/>
          <p:nvPr/>
        </p:nvSpPr>
        <p:spPr>
          <a:xfrm rot="1962364">
            <a:off x="8717236" y="6826442"/>
            <a:ext cx="609410" cy="358516"/>
          </a:xfrm>
          <a:prstGeom prst="diamond">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800" b="1" dirty="0" smtClean="0">
                <a:solidFill>
                  <a:prstClr val="black"/>
                </a:solidFill>
                <a:latin typeface=".VnArial NarrowH" panose="020B7200000000000000" pitchFamily="34" charset="0"/>
              </a:rPr>
              <a:t>QL 1D</a:t>
            </a:r>
            <a:endParaRPr kumimoji="0" lang="en-US" sz="800" b="1" i="0" u="none" strike="noStrike" kern="1200" cap="none" spc="0" normalizeH="0" baseline="0" noProof="0" dirty="0">
              <a:ln>
                <a:noFill/>
              </a:ln>
              <a:solidFill>
                <a:prstClr val="black"/>
              </a:solidFill>
              <a:effectLst/>
              <a:uLnTx/>
              <a:uFillTx/>
              <a:latin typeface=".VnArial NarrowH" panose="020B7200000000000000" pitchFamily="34" charset="0"/>
            </a:endParaRPr>
          </a:p>
        </p:txBody>
      </p:sp>
      <p:sp>
        <p:nvSpPr>
          <p:cNvPr id="8" name="Freeform 7"/>
          <p:cNvSpPr/>
          <p:nvPr/>
        </p:nvSpPr>
        <p:spPr>
          <a:xfrm>
            <a:off x="3638550" y="6314017"/>
            <a:ext cx="125718" cy="10583"/>
          </a:xfrm>
          <a:custGeom>
            <a:avLst/>
            <a:gdLst>
              <a:gd name="connsiteX0" fmla="*/ 0 w 125718"/>
              <a:gd name="connsiteY0" fmla="*/ 1058 h 10583"/>
              <a:gd name="connsiteX1" fmla="*/ 123825 w 125718"/>
              <a:gd name="connsiteY1" fmla="*/ 10583 h 10583"/>
            </a:gdLst>
            <a:ahLst/>
            <a:cxnLst>
              <a:cxn ang="0">
                <a:pos x="connsiteX0" y="connsiteY0"/>
              </a:cxn>
              <a:cxn ang="0">
                <a:pos x="connsiteX1" y="connsiteY1"/>
              </a:cxn>
            </a:cxnLst>
            <a:rect l="l" t="t" r="r" b="b"/>
            <a:pathLst>
              <a:path w="125718" h="10583">
                <a:moveTo>
                  <a:pt x="0" y="1058"/>
                </a:moveTo>
                <a:cubicBezTo>
                  <a:pt x="69056" y="-530"/>
                  <a:pt x="138113" y="-2117"/>
                  <a:pt x="123825" y="105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rot="173198">
            <a:off x="11702332" y="5868064"/>
            <a:ext cx="888022" cy="171516"/>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ĐI TP QUY NHƠN</a:t>
            </a:r>
            <a:endParaRPr lang="en-US" sz="800" dirty="0"/>
          </a:p>
        </p:txBody>
      </p:sp>
      <p:sp>
        <p:nvSpPr>
          <p:cNvPr id="9" name="Freeform 8"/>
          <p:cNvSpPr/>
          <p:nvPr/>
        </p:nvSpPr>
        <p:spPr>
          <a:xfrm>
            <a:off x="5842000" y="4025900"/>
            <a:ext cx="139700" cy="2076450"/>
          </a:xfrm>
          <a:custGeom>
            <a:avLst/>
            <a:gdLst>
              <a:gd name="connsiteX0" fmla="*/ 139700 w 139700"/>
              <a:gd name="connsiteY0" fmla="*/ 2076450 h 2076450"/>
              <a:gd name="connsiteX1" fmla="*/ 38100 w 139700"/>
              <a:gd name="connsiteY1" fmla="*/ 781050 h 2076450"/>
              <a:gd name="connsiteX2" fmla="*/ 0 w 139700"/>
              <a:gd name="connsiteY2" fmla="*/ 0 h 2076450"/>
            </a:gdLst>
            <a:ahLst/>
            <a:cxnLst>
              <a:cxn ang="0">
                <a:pos x="connsiteX0" y="connsiteY0"/>
              </a:cxn>
              <a:cxn ang="0">
                <a:pos x="connsiteX1" y="connsiteY1"/>
              </a:cxn>
              <a:cxn ang="0">
                <a:pos x="connsiteX2" y="connsiteY2"/>
              </a:cxn>
            </a:cxnLst>
            <a:rect l="l" t="t" r="r" b="b"/>
            <a:pathLst>
              <a:path w="139700" h="2076450">
                <a:moveTo>
                  <a:pt x="139700" y="2076450"/>
                </a:moveTo>
                <a:cubicBezTo>
                  <a:pt x="100541" y="1601787"/>
                  <a:pt x="61383" y="1127125"/>
                  <a:pt x="38100" y="781050"/>
                </a:cubicBezTo>
                <a:cubicBezTo>
                  <a:pt x="14817" y="434975"/>
                  <a:pt x="7408" y="217487"/>
                  <a:pt x="0" y="0"/>
                </a:cubicBezTo>
              </a:path>
            </a:pathLst>
          </a:custGeom>
          <a:ln w="69850" cap="flat" cmpd="sng" algn="ctr">
            <a:solidFill>
              <a:schemeClr val="tx1"/>
            </a:solidFill>
            <a:prstDash val="dash"/>
            <a:round/>
            <a:headEnd type="none" w="med" len="med"/>
            <a:tailEnd type="arrow" w="med" len="med"/>
          </a:ln>
          <a:effectLst>
            <a:glow rad="63500">
              <a:schemeClr val="accent1">
                <a:satMod val="175000"/>
                <a:alpha val="40000"/>
              </a:schemeClr>
            </a:glow>
          </a:effectLst>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tx1"/>
              </a:solidFill>
            </a:endParaRPr>
          </a:p>
        </p:txBody>
      </p:sp>
      <p:sp>
        <p:nvSpPr>
          <p:cNvPr id="62" name="TextBox 61"/>
          <p:cNvSpPr txBox="1"/>
          <p:nvPr/>
        </p:nvSpPr>
        <p:spPr>
          <a:xfrm rot="1338440">
            <a:off x="6624704" y="4126227"/>
            <a:ext cx="695893"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SÔNG HÀ THANH</a:t>
            </a:r>
            <a:endParaRPr lang="en-US" sz="600" dirty="0"/>
          </a:p>
        </p:txBody>
      </p:sp>
      <p:sp>
        <p:nvSpPr>
          <p:cNvPr id="46" name="TextBox 45"/>
          <p:cNvSpPr txBox="1"/>
          <p:nvPr/>
        </p:nvSpPr>
        <p:spPr>
          <a:xfrm>
            <a:off x="5695900" y="6038001"/>
            <a:ext cx="695893"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NGÃ BA LONG VÂN</a:t>
            </a:r>
            <a:endParaRPr lang="en-US" sz="600" dirty="0"/>
          </a:p>
        </p:txBody>
      </p:sp>
      <p:cxnSp>
        <p:nvCxnSpPr>
          <p:cNvPr id="63" name="Straight Arrow Connector 62"/>
          <p:cNvCxnSpPr/>
          <p:nvPr/>
        </p:nvCxnSpPr>
        <p:spPr>
          <a:xfrm>
            <a:off x="4296939" y="3944889"/>
            <a:ext cx="561294" cy="41147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65" name="TextBox 64"/>
          <p:cNvSpPr txBox="1"/>
          <p:nvPr/>
        </p:nvSpPr>
        <p:spPr>
          <a:xfrm rot="20317938">
            <a:off x="1683108" y="3521782"/>
            <a:ext cx="695893"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SÔNG HÀ THANH</a:t>
            </a:r>
            <a:endParaRPr lang="en-US" sz="600" dirty="0"/>
          </a:p>
        </p:txBody>
      </p:sp>
      <p:cxnSp>
        <p:nvCxnSpPr>
          <p:cNvPr id="66" name="Straight Arrow Connector 65"/>
          <p:cNvCxnSpPr/>
          <p:nvPr/>
        </p:nvCxnSpPr>
        <p:spPr>
          <a:xfrm>
            <a:off x="6598126" y="4183295"/>
            <a:ext cx="652203" cy="26730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67" name="Straight Arrow Connector 66"/>
          <p:cNvCxnSpPr/>
          <p:nvPr/>
        </p:nvCxnSpPr>
        <p:spPr>
          <a:xfrm flipV="1">
            <a:off x="1794419" y="3584356"/>
            <a:ext cx="638800" cy="26300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68" name="TextBox 67"/>
          <p:cNvSpPr txBox="1"/>
          <p:nvPr/>
        </p:nvSpPr>
        <p:spPr>
          <a:xfrm>
            <a:off x="522468" y="6190489"/>
            <a:ext cx="695893"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NGÃ BA PHÚ TÀI</a:t>
            </a:r>
            <a:endParaRPr lang="en-US" sz="600" dirty="0"/>
          </a:p>
        </p:txBody>
      </p:sp>
      <p:sp>
        <p:nvSpPr>
          <p:cNvPr id="69" name="TextBox 68"/>
          <p:cNvSpPr txBox="1"/>
          <p:nvPr/>
        </p:nvSpPr>
        <p:spPr>
          <a:xfrm>
            <a:off x="11690833" y="5114463"/>
            <a:ext cx="869851"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TRƯỜNG CĐ BÌNH ĐỊNH</a:t>
            </a:r>
            <a:endParaRPr lang="en-US" sz="600" dirty="0"/>
          </a:p>
        </p:txBody>
      </p:sp>
      <p:sp>
        <p:nvSpPr>
          <p:cNvPr id="70" name="TextBox 69"/>
          <p:cNvSpPr txBox="1"/>
          <p:nvPr/>
        </p:nvSpPr>
        <p:spPr>
          <a:xfrm rot="2142412">
            <a:off x="8710514" y="6475615"/>
            <a:ext cx="695893"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SÔNG HÀ THANH</a:t>
            </a:r>
            <a:endParaRPr lang="en-US" sz="600" dirty="0"/>
          </a:p>
        </p:txBody>
      </p:sp>
      <p:cxnSp>
        <p:nvCxnSpPr>
          <p:cNvPr id="71" name="Straight Arrow Connector 70"/>
          <p:cNvCxnSpPr/>
          <p:nvPr/>
        </p:nvCxnSpPr>
        <p:spPr>
          <a:xfrm>
            <a:off x="8707234" y="6451957"/>
            <a:ext cx="566941" cy="40623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72" name="TextBox 71"/>
          <p:cNvSpPr txBox="1"/>
          <p:nvPr/>
        </p:nvSpPr>
        <p:spPr>
          <a:xfrm>
            <a:off x="6364688" y="6296541"/>
            <a:ext cx="470845" cy="208867"/>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00000"/>
              </a:lnSpc>
              <a:spcBef>
                <a:spcPts val="0"/>
              </a:spcBef>
              <a:buNone/>
            </a:pPr>
            <a:r>
              <a:rPr lang="en-US" sz="600" dirty="0" smtClean="0"/>
              <a:t>XĂNG DẦU</a:t>
            </a:r>
          </a:p>
          <a:p>
            <a:pPr marL="0" indent="0" algn="ctr">
              <a:lnSpc>
                <a:spcPct val="100000"/>
              </a:lnSpc>
              <a:spcBef>
                <a:spcPts val="0"/>
              </a:spcBef>
              <a:buNone/>
            </a:pPr>
            <a:r>
              <a:rPr lang="en-US" sz="600" dirty="0" smtClean="0"/>
              <a:t> 7 CƯỜNG</a:t>
            </a:r>
            <a:endParaRPr lang="en-US" sz="600" dirty="0"/>
          </a:p>
        </p:txBody>
      </p:sp>
      <p:sp>
        <p:nvSpPr>
          <p:cNvPr id="73" name="TextBox 72"/>
          <p:cNvSpPr txBox="1"/>
          <p:nvPr/>
        </p:nvSpPr>
        <p:spPr>
          <a:xfrm>
            <a:off x="5331374" y="8001288"/>
            <a:ext cx="322291"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KHU A1</a:t>
            </a:r>
            <a:endParaRPr lang="en-US" sz="600" dirty="0"/>
          </a:p>
        </p:txBody>
      </p:sp>
      <p:sp>
        <p:nvSpPr>
          <p:cNvPr id="74" name="TextBox 73"/>
          <p:cNvSpPr txBox="1"/>
          <p:nvPr/>
        </p:nvSpPr>
        <p:spPr>
          <a:xfrm>
            <a:off x="4379610" y="9030964"/>
            <a:ext cx="322291"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KHU A2</a:t>
            </a:r>
            <a:endParaRPr lang="en-US" sz="600" dirty="0"/>
          </a:p>
        </p:txBody>
      </p:sp>
      <p:sp>
        <p:nvSpPr>
          <p:cNvPr id="75" name="TextBox 74"/>
          <p:cNvSpPr txBox="1"/>
          <p:nvPr/>
        </p:nvSpPr>
        <p:spPr>
          <a:xfrm rot="164996">
            <a:off x="9346250" y="5522228"/>
            <a:ext cx="793919"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ĐƯỜNG HÙNG VƯƠNG</a:t>
            </a:r>
            <a:endParaRPr lang="en-US" sz="600" dirty="0"/>
          </a:p>
        </p:txBody>
      </p:sp>
      <p:sp>
        <p:nvSpPr>
          <p:cNvPr id="76" name="TextBox 75"/>
          <p:cNvSpPr txBox="1"/>
          <p:nvPr/>
        </p:nvSpPr>
        <p:spPr>
          <a:xfrm rot="15968223">
            <a:off x="5479970" y="4582130"/>
            <a:ext cx="457783" cy="171516"/>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ĐI GÒ TÙ </a:t>
            </a:r>
            <a:endParaRPr lang="en-US" sz="800" dirty="0"/>
          </a:p>
        </p:txBody>
      </p:sp>
      <p:sp>
        <p:nvSpPr>
          <p:cNvPr id="78" name="TextBox 77"/>
          <p:cNvSpPr txBox="1"/>
          <p:nvPr/>
        </p:nvSpPr>
        <p:spPr>
          <a:xfrm>
            <a:off x="6787504" y="5890278"/>
            <a:ext cx="519863" cy="116518"/>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spcBef>
                <a:spcPts val="0"/>
              </a:spcBef>
              <a:buNone/>
            </a:pPr>
            <a:r>
              <a:rPr lang="en-US" sz="600" dirty="0" smtClean="0"/>
              <a:t>CV LONG VÂN</a:t>
            </a:r>
            <a:endParaRPr lang="en-US" sz="600" dirty="0"/>
          </a:p>
        </p:txBody>
      </p:sp>
      <p:sp>
        <p:nvSpPr>
          <p:cNvPr id="79" name="TextBox 78"/>
          <p:cNvSpPr txBox="1"/>
          <p:nvPr/>
        </p:nvSpPr>
        <p:spPr>
          <a:xfrm>
            <a:off x="8418123" y="7237112"/>
            <a:ext cx="729051"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THACO QUY NHƠN</a:t>
            </a:r>
            <a:endParaRPr lang="en-US" sz="600" dirty="0"/>
          </a:p>
        </p:txBody>
      </p:sp>
      <p:sp>
        <p:nvSpPr>
          <p:cNvPr id="80" name="TextBox 79"/>
          <p:cNvSpPr txBox="1"/>
          <p:nvPr/>
        </p:nvSpPr>
        <p:spPr>
          <a:xfrm>
            <a:off x="8057229" y="4433739"/>
            <a:ext cx="831270" cy="208736"/>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00000"/>
              </a:lnSpc>
              <a:spcBef>
                <a:spcPts val="0"/>
              </a:spcBef>
              <a:buNone/>
            </a:pPr>
            <a:r>
              <a:rPr lang="en-US" sz="600" dirty="0" smtClean="0">
                <a:latin typeface="Times New Roman" panose="02020603050405020304" pitchFamily="18" charset="0"/>
                <a:cs typeface="Times New Roman" panose="02020603050405020304" pitchFamily="18" charset="0"/>
              </a:rPr>
              <a:t>BỆNH VIỆN LAO PHỔI</a:t>
            </a:r>
          </a:p>
          <a:p>
            <a:pPr marL="0" indent="0" algn="ctr">
              <a:lnSpc>
                <a:spcPct val="100000"/>
              </a:lnSpc>
              <a:spcBef>
                <a:spcPts val="0"/>
              </a:spcBef>
              <a:buNone/>
            </a:pPr>
            <a:r>
              <a:rPr lang="en-US" sz="600" dirty="0" smtClean="0">
                <a:latin typeface="Times New Roman" panose="02020603050405020304" pitchFamily="18" charset="0"/>
                <a:cs typeface="Times New Roman" panose="02020603050405020304" pitchFamily="18" charset="0"/>
              </a:rPr>
              <a:t> BÌNH ĐỊNH</a:t>
            </a:r>
            <a:endParaRPr lang="en-US" sz="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657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14" y="1488108"/>
            <a:ext cx="12601686" cy="80136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3" name="Title 6">
            <a:extLst>
              <a:ext uri="{FF2B5EF4-FFF2-40B4-BE49-F238E27FC236}">
                <a16:creationId xmlns:a16="http://schemas.microsoft.com/office/drawing/2014/main" xmlns="" id="{68F35FE5-0290-47F2-B7E6-3CC40E48D781}"/>
              </a:ext>
            </a:extLst>
          </p:cNvPr>
          <p:cNvSpPr>
            <a:spLocks noGrp="1"/>
          </p:cNvSpPr>
          <p:nvPr>
            <p:ph type="title"/>
          </p:nvPr>
        </p:nvSpPr>
        <p:spPr>
          <a:xfrm>
            <a:off x="368300" y="306150"/>
            <a:ext cx="11442700" cy="1855788"/>
          </a:xfrm>
        </p:spPr>
        <p:txBody>
          <a:bodyPr>
            <a:normAutofit/>
          </a:bodyPr>
          <a:lstStyle/>
          <a:p>
            <a:r>
              <a:rPr lang="en-US" sz="4000" b="1" dirty="0">
                <a:solidFill>
                  <a:schemeClr val="accent2">
                    <a:lumMod val="75000"/>
                  </a:schemeClr>
                </a:solidFill>
                <a:latin typeface="Arial" panose="020B0604020202020204" pitchFamily="34" charset="0"/>
                <a:cs typeface="Arial" panose="020B0604020202020204" pitchFamily="34" charset="0"/>
              </a:rPr>
              <a:t>3</a:t>
            </a:r>
            <a:r>
              <a:rPr lang="en-US" sz="4000" b="1" dirty="0" smtClean="0">
                <a:solidFill>
                  <a:schemeClr val="accent2">
                    <a:lumMod val="75000"/>
                  </a:schemeClr>
                </a:solidFill>
                <a:latin typeface="Arial" panose="020B0604020202020204" pitchFamily="34" charset="0"/>
                <a:cs typeface="Arial" panose="020B0604020202020204" pitchFamily="34" charset="0"/>
              </a:rPr>
              <a:t>. PHƯƠNG ÁN QH VÀ CÁC DỰ ÁN LÂN CẬN</a:t>
            </a:r>
            <a:endParaRPr lang="en-US" sz="4000" b="1" dirty="0">
              <a:solidFill>
                <a:schemeClr val="accent2">
                  <a:lumMod val="75000"/>
                </a:schemeClr>
              </a:solidFill>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xmlns="" id="{7CD3B84B-BB78-4E7B-A26E-3F320993075A}"/>
              </a:ext>
            </a:extLst>
          </p:cNvPr>
          <p:cNvSpPr/>
          <p:nvPr/>
        </p:nvSpPr>
        <p:spPr bwMode="auto">
          <a:xfrm>
            <a:off x="3950515" y="4329685"/>
            <a:ext cx="476441" cy="468146"/>
          </a:xfrm>
          <a:prstGeom prst="ellipse">
            <a:avLst/>
          </a:prstGeom>
          <a:solidFill>
            <a:srgbClr val="FF0000">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800350" y="5785195"/>
            <a:ext cx="782792" cy="208736"/>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00000"/>
              </a:lnSpc>
              <a:spcBef>
                <a:spcPts val="0"/>
              </a:spcBef>
              <a:buNone/>
            </a:pPr>
            <a:r>
              <a:rPr lang="en-US" sz="600" dirty="0" smtClean="0">
                <a:latin typeface="Times New Roman" panose="02020603050405020304" pitchFamily="18" charset="0"/>
                <a:cs typeface="Times New Roman" panose="02020603050405020304" pitchFamily="18" charset="0"/>
              </a:rPr>
              <a:t>KDC TÂY NAM CẦU LONG VÂN</a:t>
            </a:r>
            <a:endParaRPr lang="en-US" sz="6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1528762" y="6023594"/>
            <a:ext cx="492279" cy="112887"/>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00000"/>
              </a:lnSpc>
              <a:spcBef>
                <a:spcPts val="0"/>
              </a:spcBef>
              <a:buNone/>
            </a:pPr>
            <a:r>
              <a:rPr lang="en-US" sz="600" dirty="0" smtClean="0">
                <a:latin typeface="Times New Roman" panose="02020603050405020304" pitchFamily="18" charset="0"/>
                <a:cs typeface="Times New Roman" panose="02020603050405020304" pitchFamily="18" charset="0"/>
              </a:rPr>
              <a:t>KHU HH-02</a:t>
            </a:r>
            <a:endParaRPr lang="en-US" sz="6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6112465" y="6433719"/>
            <a:ext cx="729051"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THACO QUY NHƠN</a:t>
            </a:r>
            <a:endParaRPr lang="en-US" sz="600" dirty="0"/>
          </a:p>
        </p:txBody>
      </p:sp>
      <p:sp>
        <p:nvSpPr>
          <p:cNvPr id="39" name="TextBox 38"/>
          <p:cNvSpPr txBox="1"/>
          <p:nvPr/>
        </p:nvSpPr>
        <p:spPr>
          <a:xfrm>
            <a:off x="11690833" y="5114463"/>
            <a:ext cx="869851"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TRƯỜNG CĐ BÌNH ĐỊNH</a:t>
            </a:r>
            <a:endParaRPr lang="en-US" sz="600" dirty="0"/>
          </a:p>
        </p:txBody>
      </p:sp>
      <p:cxnSp>
        <p:nvCxnSpPr>
          <p:cNvPr id="40" name="Straight Arrow Connector 39"/>
          <p:cNvCxnSpPr/>
          <p:nvPr/>
        </p:nvCxnSpPr>
        <p:spPr>
          <a:xfrm>
            <a:off x="4188735" y="4556846"/>
            <a:ext cx="7502098" cy="639042"/>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2038350" y="4556846"/>
            <a:ext cx="2150385" cy="1466748"/>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9619303">
            <a:off x="2817593" y="5424610"/>
            <a:ext cx="395296" cy="18043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600 (M)</a:t>
            </a:r>
            <a:endParaRPr lang="en-US" sz="800" dirty="0"/>
          </a:p>
        </p:txBody>
      </p:sp>
      <p:cxnSp>
        <p:nvCxnSpPr>
          <p:cNvPr id="55" name="Straight Arrow Connector 54"/>
          <p:cNvCxnSpPr>
            <a:endCxn id="34" idx="3"/>
          </p:cNvCxnSpPr>
          <p:nvPr/>
        </p:nvCxnSpPr>
        <p:spPr>
          <a:xfrm flipH="1">
            <a:off x="3583142" y="4563758"/>
            <a:ext cx="605593" cy="1325805"/>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17819819">
            <a:off x="3815277" y="5172687"/>
            <a:ext cx="395296" cy="18043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450 (M)</a:t>
            </a:r>
            <a:endParaRPr lang="en-US" sz="800" dirty="0"/>
          </a:p>
        </p:txBody>
      </p:sp>
      <p:cxnSp>
        <p:nvCxnSpPr>
          <p:cNvPr id="57" name="Straight Arrow Connector 56"/>
          <p:cNvCxnSpPr>
            <a:endCxn id="37" idx="1"/>
          </p:cNvCxnSpPr>
          <p:nvPr/>
        </p:nvCxnSpPr>
        <p:spPr>
          <a:xfrm>
            <a:off x="4206044" y="4556846"/>
            <a:ext cx="1906421" cy="1939448"/>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rot="2778199">
            <a:off x="5397641" y="5646900"/>
            <a:ext cx="395296" cy="18043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600 (M)</a:t>
            </a:r>
            <a:endParaRPr lang="en-US" sz="800" dirty="0"/>
          </a:p>
        </p:txBody>
      </p:sp>
      <p:sp>
        <p:nvSpPr>
          <p:cNvPr id="59" name="TextBox 58"/>
          <p:cNvSpPr txBox="1"/>
          <p:nvPr/>
        </p:nvSpPr>
        <p:spPr>
          <a:xfrm>
            <a:off x="9785269" y="4671677"/>
            <a:ext cx="869851"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KDC XUNG QUANH CĐ</a:t>
            </a:r>
            <a:endParaRPr lang="en-US" sz="600" dirty="0"/>
          </a:p>
        </p:txBody>
      </p:sp>
      <p:sp>
        <p:nvSpPr>
          <p:cNvPr id="60" name="TextBox 59"/>
          <p:cNvSpPr txBox="1"/>
          <p:nvPr/>
        </p:nvSpPr>
        <p:spPr>
          <a:xfrm>
            <a:off x="8082451" y="4318116"/>
            <a:ext cx="869851"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KDC TÂY TRƯỜNG CĐ</a:t>
            </a:r>
            <a:endParaRPr lang="en-US" sz="600" dirty="0"/>
          </a:p>
        </p:txBody>
      </p:sp>
      <p:cxnSp>
        <p:nvCxnSpPr>
          <p:cNvPr id="61" name="Straight Arrow Connector 60"/>
          <p:cNvCxnSpPr>
            <a:endCxn id="60" idx="1"/>
          </p:cNvCxnSpPr>
          <p:nvPr/>
        </p:nvCxnSpPr>
        <p:spPr>
          <a:xfrm flipV="1">
            <a:off x="4206044" y="4380691"/>
            <a:ext cx="3876407" cy="182514"/>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59" idx="1"/>
          </p:cNvCxnSpPr>
          <p:nvPr/>
        </p:nvCxnSpPr>
        <p:spPr>
          <a:xfrm>
            <a:off x="4206044" y="4563205"/>
            <a:ext cx="5579225" cy="171047"/>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rot="21385044">
            <a:off x="6305794" y="4244409"/>
            <a:ext cx="395296" cy="18043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990 (M)</a:t>
            </a:r>
            <a:endParaRPr lang="en-US" sz="800" dirty="0"/>
          </a:p>
        </p:txBody>
      </p:sp>
      <p:sp>
        <p:nvSpPr>
          <p:cNvPr id="65" name="TextBox 64"/>
          <p:cNvSpPr txBox="1"/>
          <p:nvPr/>
        </p:nvSpPr>
        <p:spPr>
          <a:xfrm>
            <a:off x="8134139" y="4697436"/>
            <a:ext cx="395296" cy="18043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1280 (M)</a:t>
            </a:r>
            <a:endParaRPr lang="en-US" sz="800" dirty="0"/>
          </a:p>
        </p:txBody>
      </p:sp>
      <p:sp>
        <p:nvSpPr>
          <p:cNvPr id="66" name="TextBox 65"/>
          <p:cNvSpPr txBox="1"/>
          <p:nvPr/>
        </p:nvSpPr>
        <p:spPr>
          <a:xfrm rot="262441">
            <a:off x="9010936" y="5026182"/>
            <a:ext cx="395296" cy="18043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1660 (M)</a:t>
            </a:r>
            <a:endParaRPr lang="en-US" sz="800" dirty="0"/>
          </a:p>
        </p:txBody>
      </p:sp>
      <p:sp>
        <p:nvSpPr>
          <p:cNvPr id="69" name="TextBox 68"/>
          <p:cNvSpPr txBox="1"/>
          <p:nvPr/>
        </p:nvSpPr>
        <p:spPr>
          <a:xfrm>
            <a:off x="533240" y="6502424"/>
            <a:ext cx="492279" cy="112887"/>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00000"/>
              </a:lnSpc>
              <a:spcBef>
                <a:spcPts val="0"/>
              </a:spcBef>
              <a:buNone/>
            </a:pPr>
            <a:r>
              <a:rPr lang="en-US" sz="600" dirty="0" smtClean="0">
                <a:latin typeface="Times New Roman" panose="02020603050405020304" pitchFamily="18" charset="0"/>
                <a:cs typeface="Times New Roman" panose="02020603050405020304" pitchFamily="18" charset="0"/>
              </a:rPr>
              <a:t>KHU A1</a:t>
            </a:r>
            <a:endParaRPr lang="en-US" sz="600" dirty="0">
              <a:latin typeface="Times New Roman" panose="02020603050405020304" pitchFamily="18" charset="0"/>
              <a:cs typeface="Times New Roman" panose="02020603050405020304" pitchFamily="18" charset="0"/>
            </a:endParaRPr>
          </a:p>
        </p:txBody>
      </p:sp>
      <p:cxnSp>
        <p:nvCxnSpPr>
          <p:cNvPr id="70" name="Straight Arrow Connector 69"/>
          <p:cNvCxnSpPr/>
          <p:nvPr/>
        </p:nvCxnSpPr>
        <p:spPr>
          <a:xfrm flipH="1">
            <a:off x="619098" y="4569564"/>
            <a:ext cx="3563936" cy="1926729"/>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rot="19619303">
            <a:off x="1739640" y="5511644"/>
            <a:ext cx="395296" cy="18043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750 (M)</a:t>
            </a:r>
            <a:endParaRPr lang="en-US" sz="800" dirty="0"/>
          </a:p>
        </p:txBody>
      </p:sp>
      <p:sp>
        <p:nvSpPr>
          <p:cNvPr id="76" name="TextBox 75"/>
          <p:cNvSpPr txBox="1"/>
          <p:nvPr/>
        </p:nvSpPr>
        <p:spPr>
          <a:xfrm>
            <a:off x="3796924" y="4089220"/>
            <a:ext cx="783621" cy="173288"/>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latin typeface="Times New Roman" panose="02020603050405020304" pitchFamily="18" charset="0"/>
                <a:cs typeface="Times New Roman" panose="02020603050405020304" pitchFamily="18" charset="0"/>
              </a:rPr>
              <a:t>VỊ TRÍ ĐẤU GIÁ</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813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9973"/>
            <a:ext cx="12556101" cy="73204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4" name="Title 1"/>
          <p:cNvSpPr txBox="1">
            <a:spLocks/>
          </p:cNvSpPr>
          <p:nvPr/>
        </p:nvSpPr>
        <p:spPr bwMode="auto">
          <a:xfrm>
            <a:off x="-815939" y="-25575"/>
            <a:ext cx="8397839"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defTabSz="914400">
              <a:lnSpc>
                <a:spcPct val="90000"/>
              </a:lnSpc>
            </a:pPr>
            <a:r>
              <a:rPr lang="en-US" sz="2000" dirty="0">
                <a:solidFill>
                  <a:schemeClr val="accent6">
                    <a:lumMod val="75000"/>
                  </a:schemeClr>
                </a:solidFill>
                <a:latin typeface="Arial" pitchFamily="34" charset="0"/>
              </a:rPr>
              <a:t/>
            </a:r>
            <a:br>
              <a:rPr lang="en-US" sz="2000" dirty="0">
                <a:solidFill>
                  <a:schemeClr val="accent6">
                    <a:lumMod val="75000"/>
                  </a:schemeClr>
                </a:solidFill>
                <a:latin typeface="Arial" pitchFamily="34" charset="0"/>
              </a:rPr>
            </a:br>
            <a:r>
              <a:rPr lang="en-US" sz="2000" b="1" dirty="0">
                <a:solidFill>
                  <a:schemeClr val="accent6">
                    <a:lumMod val="75000"/>
                  </a:schemeClr>
                </a:solidFill>
                <a:latin typeface="Arial" pitchFamily="34" charset="0"/>
              </a:rPr>
              <a:t/>
            </a:r>
            <a:br>
              <a:rPr lang="en-US" sz="2000" b="1" dirty="0">
                <a:solidFill>
                  <a:schemeClr val="accent6">
                    <a:lumMod val="75000"/>
                  </a:schemeClr>
                </a:solidFill>
                <a:latin typeface="Arial" pitchFamily="34" charset="0"/>
              </a:rPr>
            </a:br>
            <a:r>
              <a:rPr lang="en-US" sz="4500" b="1" dirty="0">
                <a:solidFill>
                  <a:schemeClr val="accent6">
                    <a:lumMod val="75000"/>
                  </a:schemeClr>
                </a:solidFill>
                <a:latin typeface="Arial" pitchFamily="34" charset="0"/>
              </a:rPr>
              <a:t>P</a:t>
            </a:r>
            <a:r>
              <a:rPr lang="en-US" sz="3200" b="1" dirty="0">
                <a:solidFill>
                  <a:schemeClr val="accent6">
                    <a:lumMod val="75000"/>
                  </a:schemeClr>
                </a:solidFill>
                <a:latin typeface="Arial" pitchFamily="34" charset="0"/>
              </a:rPr>
              <a:t>h</a:t>
            </a:r>
            <a:r>
              <a:rPr lang="vi-VN" sz="3200" b="1" dirty="0">
                <a:solidFill>
                  <a:schemeClr val="accent6">
                    <a:lumMod val="75000"/>
                  </a:schemeClr>
                </a:solidFill>
                <a:latin typeface="Arial" pitchFamily="34" charset="0"/>
              </a:rPr>
              <a:t>ư</a:t>
            </a:r>
            <a:r>
              <a:rPr lang="en-US" sz="3200" b="1" dirty="0" err="1">
                <a:solidFill>
                  <a:schemeClr val="accent6">
                    <a:lumMod val="75000"/>
                  </a:schemeClr>
                </a:solidFill>
                <a:latin typeface="Arial" pitchFamily="34" charset="0"/>
              </a:rPr>
              <a:t>ơng</a:t>
            </a:r>
            <a:r>
              <a:rPr lang="en-US" sz="3200" b="1" dirty="0">
                <a:solidFill>
                  <a:schemeClr val="accent6">
                    <a:lumMod val="75000"/>
                  </a:schemeClr>
                </a:solidFill>
                <a:latin typeface="Arial" pitchFamily="34" charset="0"/>
              </a:rPr>
              <a:t> </a:t>
            </a:r>
            <a:r>
              <a:rPr lang="en-US" sz="3200" b="1" dirty="0" err="1">
                <a:solidFill>
                  <a:schemeClr val="accent6">
                    <a:lumMod val="75000"/>
                  </a:schemeClr>
                </a:solidFill>
                <a:latin typeface="Arial" pitchFamily="34" charset="0"/>
              </a:rPr>
              <a:t>án</a:t>
            </a:r>
            <a:r>
              <a:rPr lang="en-US" sz="3200" b="1" dirty="0">
                <a:solidFill>
                  <a:schemeClr val="accent6">
                    <a:lumMod val="75000"/>
                  </a:schemeClr>
                </a:solidFill>
                <a:latin typeface="Arial" pitchFamily="34" charset="0"/>
              </a:rPr>
              <a:t> </a:t>
            </a:r>
            <a:r>
              <a:rPr lang="en-US" sz="3200" b="1" dirty="0" err="1" smtClean="0">
                <a:solidFill>
                  <a:schemeClr val="accent6">
                    <a:lumMod val="75000"/>
                  </a:schemeClr>
                </a:solidFill>
                <a:latin typeface="Arial" pitchFamily="34" charset="0"/>
              </a:rPr>
              <a:t>quy</a:t>
            </a:r>
            <a:r>
              <a:rPr lang="en-US" sz="3200" b="1" dirty="0" smtClean="0">
                <a:solidFill>
                  <a:schemeClr val="accent6">
                    <a:lumMod val="75000"/>
                  </a:schemeClr>
                </a:solidFill>
                <a:latin typeface="Arial" pitchFamily="34" charset="0"/>
              </a:rPr>
              <a:t> </a:t>
            </a:r>
            <a:r>
              <a:rPr lang="en-US" sz="3200" b="1" dirty="0" err="1" smtClean="0">
                <a:solidFill>
                  <a:schemeClr val="accent6">
                    <a:lumMod val="75000"/>
                  </a:schemeClr>
                </a:solidFill>
                <a:latin typeface="Arial" pitchFamily="34" charset="0"/>
              </a:rPr>
              <a:t>hoạch</a:t>
            </a:r>
            <a:r>
              <a:rPr lang="en-US" sz="3200" b="1" dirty="0" smtClean="0">
                <a:solidFill>
                  <a:schemeClr val="accent6">
                    <a:lumMod val="75000"/>
                  </a:schemeClr>
                </a:solidFill>
                <a:latin typeface="Arial" pitchFamily="34" charset="0"/>
              </a:rPr>
              <a:t> </a:t>
            </a:r>
            <a:r>
              <a:rPr lang="en-US" sz="3200" b="1" dirty="0" err="1" smtClean="0">
                <a:solidFill>
                  <a:schemeClr val="accent6">
                    <a:lumMod val="75000"/>
                  </a:schemeClr>
                </a:solidFill>
                <a:latin typeface="Arial" pitchFamily="34" charset="0"/>
              </a:rPr>
              <a:t>và</a:t>
            </a:r>
            <a:r>
              <a:rPr lang="en-US" sz="3200" b="1" dirty="0" smtClean="0">
                <a:solidFill>
                  <a:schemeClr val="accent6">
                    <a:lumMod val="75000"/>
                  </a:schemeClr>
                </a:solidFill>
                <a:latin typeface="Arial" pitchFamily="34" charset="0"/>
              </a:rPr>
              <a:t> </a:t>
            </a:r>
            <a:r>
              <a:rPr lang="en-US" sz="3200" b="1" dirty="0" err="1" smtClean="0">
                <a:solidFill>
                  <a:schemeClr val="accent6">
                    <a:lumMod val="75000"/>
                  </a:schemeClr>
                </a:solidFill>
                <a:latin typeface="Arial" pitchFamily="34" charset="0"/>
              </a:rPr>
              <a:t>mối</a:t>
            </a:r>
            <a:r>
              <a:rPr lang="en-US" sz="3200" b="1" dirty="0" smtClean="0">
                <a:solidFill>
                  <a:schemeClr val="accent6">
                    <a:lumMod val="75000"/>
                  </a:schemeClr>
                </a:solidFill>
                <a:latin typeface="Arial" pitchFamily="34" charset="0"/>
              </a:rPr>
              <a:t> </a:t>
            </a:r>
            <a:r>
              <a:rPr lang="en-US" sz="3200" b="1" dirty="0" err="1" smtClean="0">
                <a:solidFill>
                  <a:schemeClr val="accent6">
                    <a:lumMod val="75000"/>
                  </a:schemeClr>
                </a:solidFill>
                <a:latin typeface="Arial" pitchFamily="34" charset="0"/>
              </a:rPr>
              <a:t>liên</a:t>
            </a:r>
            <a:r>
              <a:rPr lang="en-US" sz="3200" b="1" dirty="0" smtClean="0">
                <a:solidFill>
                  <a:schemeClr val="accent6">
                    <a:lumMod val="75000"/>
                  </a:schemeClr>
                </a:solidFill>
                <a:latin typeface="Arial" pitchFamily="34" charset="0"/>
              </a:rPr>
              <a:t> </a:t>
            </a:r>
            <a:r>
              <a:rPr lang="en-US" sz="3200" b="1" dirty="0" err="1" smtClean="0">
                <a:solidFill>
                  <a:schemeClr val="accent6">
                    <a:lumMod val="75000"/>
                  </a:schemeClr>
                </a:solidFill>
                <a:latin typeface="Arial" pitchFamily="34" charset="0"/>
              </a:rPr>
              <a:t>hệ</a:t>
            </a:r>
            <a:endParaRPr lang="en-US" sz="1600" b="1" dirty="0">
              <a:solidFill>
                <a:schemeClr val="accent6">
                  <a:lumMod val="75000"/>
                </a:schemeClr>
              </a:solidFill>
              <a:latin typeface="Arial" pitchFamily="34" charset="0"/>
            </a:endParaRPr>
          </a:p>
        </p:txBody>
      </p:sp>
      <p:sp>
        <p:nvSpPr>
          <p:cNvPr id="36" name="Freeform 35"/>
          <p:cNvSpPr/>
          <p:nvPr/>
        </p:nvSpPr>
        <p:spPr>
          <a:xfrm flipV="1">
            <a:off x="0" y="799925"/>
            <a:ext cx="12522200" cy="45719"/>
          </a:xfrm>
          <a:custGeom>
            <a:avLst/>
            <a:gdLst>
              <a:gd name="connsiteX0" fmla="*/ 12280900 w 12280900"/>
              <a:gd name="connsiteY0" fmla="*/ 0 h 0"/>
              <a:gd name="connsiteX1" fmla="*/ 12280900 w 12280900"/>
              <a:gd name="connsiteY1" fmla="*/ 0 h 0"/>
              <a:gd name="connsiteX2" fmla="*/ 12141200 w 12280900"/>
              <a:gd name="connsiteY2" fmla="*/ 0 h 0"/>
              <a:gd name="connsiteX3" fmla="*/ 0 w 12280900"/>
              <a:gd name="connsiteY3" fmla="*/ 0 h 0"/>
            </a:gdLst>
            <a:ahLst/>
            <a:cxnLst>
              <a:cxn ang="0">
                <a:pos x="connsiteX0" y="connsiteY0"/>
              </a:cxn>
              <a:cxn ang="0">
                <a:pos x="connsiteX1" y="connsiteY1"/>
              </a:cxn>
              <a:cxn ang="0">
                <a:pos x="connsiteX2" y="connsiteY2"/>
              </a:cxn>
              <a:cxn ang="0">
                <a:pos x="connsiteX3" y="connsiteY3"/>
              </a:cxn>
            </a:cxnLst>
            <a:rect l="l" t="t" r="r" b="b"/>
            <a:pathLst>
              <a:path w="12280900">
                <a:moveTo>
                  <a:pt x="12280900" y="0"/>
                </a:moveTo>
                <a:lnTo>
                  <a:pt x="12280900" y="0"/>
                </a:lnTo>
                <a:lnTo>
                  <a:pt x="12141200" y="0"/>
                </a:lnTo>
                <a:lnTo>
                  <a:pt x="0" y="0"/>
                </a:lnTo>
              </a:path>
            </a:pathLst>
          </a:custGeom>
          <a:noFill/>
          <a:ln>
            <a:solidFill>
              <a:schemeClr val="tx1"/>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05522" y="5826632"/>
            <a:ext cx="2541809" cy="14297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34" y="4262508"/>
            <a:ext cx="2459116" cy="1383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64" y="6750075"/>
            <a:ext cx="2574612" cy="14482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3" name="TextBox 22"/>
          <p:cNvSpPr txBox="1"/>
          <p:nvPr/>
        </p:nvSpPr>
        <p:spPr>
          <a:xfrm>
            <a:off x="533240" y="6502424"/>
            <a:ext cx="492279" cy="112887"/>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00000"/>
              </a:lnSpc>
              <a:spcBef>
                <a:spcPts val="0"/>
              </a:spcBef>
              <a:buNone/>
            </a:pPr>
            <a:r>
              <a:rPr lang="en-US" sz="600" dirty="0" smtClean="0">
                <a:latin typeface="Times New Roman" panose="02020603050405020304" pitchFamily="18" charset="0"/>
                <a:cs typeface="Times New Roman" panose="02020603050405020304" pitchFamily="18" charset="0"/>
              </a:rPr>
              <a:t>KHU A1</a:t>
            </a:r>
            <a:endParaRPr lang="en-US" sz="6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364824" y="5815250"/>
            <a:ext cx="492279" cy="112887"/>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00000"/>
              </a:lnSpc>
              <a:spcBef>
                <a:spcPts val="0"/>
              </a:spcBef>
              <a:buNone/>
            </a:pPr>
            <a:r>
              <a:rPr lang="en-US" sz="600" dirty="0" smtClean="0">
                <a:latin typeface="Times New Roman" panose="02020603050405020304" pitchFamily="18" charset="0"/>
                <a:cs typeface="Times New Roman" panose="02020603050405020304" pitchFamily="18" charset="0"/>
              </a:rPr>
              <a:t>KHU HH-02</a:t>
            </a:r>
            <a:endParaRPr lang="en-US" sz="600" dirty="0">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xmlns="" id="{7CD3B84B-BB78-4E7B-A26E-3F320993075A}"/>
              </a:ext>
            </a:extLst>
          </p:cNvPr>
          <p:cNvSpPr/>
          <p:nvPr/>
        </p:nvSpPr>
        <p:spPr bwMode="auto">
          <a:xfrm>
            <a:off x="3950515" y="4329685"/>
            <a:ext cx="476441" cy="468146"/>
          </a:xfrm>
          <a:prstGeom prst="ellipse">
            <a:avLst/>
          </a:prstGeom>
          <a:solidFill>
            <a:srgbClr val="FF0000">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056603" y="4550050"/>
            <a:ext cx="869851"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KDC TÂY TRƯỜNG CĐ</a:t>
            </a:r>
            <a:endParaRPr lang="en-US" sz="600" dirty="0"/>
          </a:p>
        </p:txBody>
      </p:sp>
      <p:sp>
        <p:nvSpPr>
          <p:cNvPr id="28" name="TextBox 27"/>
          <p:cNvSpPr txBox="1"/>
          <p:nvPr/>
        </p:nvSpPr>
        <p:spPr>
          <a:xfrm>
            <a:off x="2873722" y="5512926"/>
            <a:ext cx="782792" cy="208736"/>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00000"/>
              </a:lnSpc>
              <a:spcBef>
                <a:spcPts val="0"/>
              </a:spcBef>
              <a:buNone/>
            </a:pPr>
            <a:r>
              <a:rPr lang="en-US" sz="600" dirty="0" smtClean="0">
                <a:latin typeface="Times New Roman" panose="02020603050405020304" pitchFamily="18" charset="0"/>
                <a:cs typeface="Times New Roman" panose="02020603050405020304" pitchFamily="18" charset="0"/>
              </a:rPr>
              <a:t>KDC TÂY NAM CẦU LONG VÂN</a:t>
            </a:r>
            <a:endParaRPr lang="en-US" sz="6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5945" y="5353383"/>
            <a:ext cx="2665368" cy="15069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7" name="TextBox 36"/>
          <p:cNvSpPr txBox="1"/>
          <p:nvPr/>
        </p:nvSpPr>
        <p:spPr>
          <a:xfrm>
            <a:off x="11445974" y="5028738"/>
            <a:ext cx="869851"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TRƯỜNG CĐ BÌNH ĐỊNH</a:t>
            </a:r>
            <a:endParaRPr lang="en-US" sz="600" dirty="0"/>
          </a:p>
        </p:txBody>
      </p:sp>
      <p:sp>
        <p:nvSpPr>
          <p:cNvPr id="38" name="TextBox 37"/>
          <p:cNvSpPr txBox="1"/>
          <p:nvPr/>
        </p:nvSpPr>
        <p:spPr>
          <a:xfrm>
            <a:off x="9423319" y="4612625"/>
            <a:ext cx="869851"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KDC XUNG QUANH CĐ</a:t>
            </a:r>
            <a:endParaRPr lang="en-US" sz="600"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5059" y="2806823"/>
            <a:ext cx="2686985" cy="15883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9" name="TextBox 38"/>
          <p:cNvSpPr txBox="1"/>
          <p:nvPr/>
        </p:nvSpPr>
        <p:spPr>
          <a:xfrm>
            <a:off x="6010546" y="6147969"/>
            <a:ext cx="729051"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THACO QUY NHƠN</a:t>
            </a:r>
            <a:endParaRPr lang="en-US" sz="600" dirty="0"/>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23477" y="6418426"/>
            <a:ext cx="2518504" cy="1675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0" name="TextBox 39"/>
          <p:cNvSpPr txBox="1"/>
          <p:nvPr/>
        </p:nvSpPr>
        <p:spPr>
          <a:xfrm>
            <a:off x="3796924" y="4089220"/>
            <a:ext cx="783621" cy="173288"/>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latin typeface="Times New Roman" panose="02020603050405020304" pitchFamily="18" charset="0"/>
                <a:cs typeface="Times New Roman" panose="02020603050405020304" pitchFamily="18" charset="0"/>
              </a:rPr>
              <a:t>VỊ TRÍ ĐẤU GIÁ</a:t>
            </a:r>
            <a:endParaRPr lang="en-US" sz="8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35945" y="2812201"/>
            <a:ext cx="2414279" cy="16296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73481" y="2495711"/>
            <a:ext cx="2583273" cy="14530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4071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xmlns="" id="{2912DA18-8A04-4DFB-9AA4-F5F817EFA9FB}"/>
              </a:ext>
            </a:extLst>
          </p:cNvPr>
          <p:cNvSpPr>
            <a:spLocks noGrp="1"/>
          </p:cNvSpPr>
          <p:nvPr>
            <p:ph type="sldNum" sz="quarter" idx="11"/>
          </p:nvPr>
        </p:nvSpPr>
        <p:spPr/>
        <p:txBody>
          <a:bodyPr/>
          <a:lstStyle/>
          <a:p>
            <a:fld id="{19B51A1E-902D-48AF-9020-955120F399B6}" type="slidenum">
              <a:rPr lang="en-US" noProof="0" smtClean="0"/>
              <a:pPr/>
              <a:t>8</a:t>
            </a:fld>
            <a:endParaRPr lang="en-US" noProof="0" dirty="0"/>
          </a:p>
        </p:txBody>
      </p:sp>
      <p:sp>
        <p:nvSpPr>
          <p:cNvPr id="20" name="Title 1">
            <a:extLst>
              <a:ext uri="{FF2B5EF4-FFF2-40B4-BE49-F238E27FC236}">
                <a16:creationId xmlns:a16="http://schemas.microsoft.com/office/drawing/2014/main" xmlns="" id="{615EB275-C825-495D-BE1F-5A23038B04C7}"/>
              </a:ext>
            </a:extLst>
          </p:cNvPr>
          <p:cNvSpPr txBox="1">
            <a:spLocks/>
          </p:cNvSpPr>
          <p:nvPr/>
        </p:nvSpPr>
        <p:spPr>
          <a:xfrm>
            <a:off x="164400" y="5968009"/>
            <a:ext cx="6312600" cy="1973580"/>
          </a:xfrm>
          <a:prstGeom prst="rect">
            <a:avLst/>
          </a:prstGeom>
        </p:spPr>
        <p:txBody>
          <a:bodyPr vert="horz" lIns="91440" tIns="45720" rIns="91440" bIns="45720" rtlCol="0" anchor="ctr">
            <a:normAutofit/>
          </a:bodyPr>
          <a:lstStyle>
            <a:lvl1pPr algn="l" defTabSz="1280160" rtl="0" eaLnBrk="1" latinLnBrk="0" hangingPunct="1">
              <a:lnSpc>
                <a:spcPct val="90000"/>
              </a:lnSpc>
              <a:spcBef>
                <a:spcPct val="0"/>
              </a:spcBef>
              <a:buNone/>
              <a:defRPr sz="6160" kern="1200">
                <a:solidFill>
                  <a:schemeClr val="tx1">
                    <a:lumMod val="75000"/>
                    <a:lumOff val="25000"/>
                  </a:schemeClr>
                </a:solidFill>
                <a:latin typeface="+mj-lt"/>
                <a:ea typeface="+mj-ea"/>
                <a:cs typeface="+mj-cs"/>
              </a:defRPr>
            </a:lvl1pPr>
          </a:lstStyle>
          <a:p>
            <a:r>
              <a:rPr lang="en-US" sz="4800" dirty="0" err="1">
                <a:latin typeface="Arial" panose="020B0604020202020204" pitchFamily="34" charset="0"/>
                <a:cs typeface="Arial" panose="020B0604020202020204" pitchFamily="34" charset="0"/>
              </a:rPr>
              <a:t>Kết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luận</a:t>
            </a:r>
            <a:r>
              <a:rPr lang="en-US" sz="4800" dirty="0">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988"/>
            <a:ext cx="12801600" cy="5358809"/>
          </a:xfrm>
          <a:prstGeom prst="rect">
            <a:avLst/>
          </a:prstGeom>
        </p:spPr>
      </p:pic>
      <p:sp>
        <p:nvSpPr>
          <p:cNvPr id="9" name="Title 1">
            <a:extLst>
              <a:ext uri="{FF2B5EF4-FFF2-40B4-BE49-F238E27FC236}">
                <a16:creationId xmlns:a16="http://schemas.microsoft.com/office/drawing/2014/main" xmlns="" id="{615EB275-C825-495D-BE1F-5A23038B04C7}"/>
              </a:ext>
            </a:extLst>
          </p:cNvPr>
          <p:cNvSpPr txBox="1">
            <a:spLocks/>
          </p:cNvSpPr>
          <p:nvPr/>
        </p:nvSpPr>
        <p:spPr>
          <a:xfrm>
            <a:off x="6653400" y="5932005"/>
            <a:ext cx="6312600" cy="1973580"/>
          </a:xfrm>
          <a:prstGeom prst="rect">
            <a:avLst/>
          </a:prstGeom>
        </p:spPr>
        <p:txBody>
          <a:bodyPr vert="horz" lIns="91440" tIns="45720" rIns="91440" bIns="45720" rtlCol="0" anchor="ctr">
            <a:normAutofit/>
          </a:bodyPr>
          <a:lstStyle>
            <a:lvl1pPr algn="l" defTabSz="1280160" rtl="0" eaLnBrk="1" latinLnBrk="0" hangingPunct="1">
              <a:lnSpc>
                <a:spcPct val="90000"/>
              </a:lnSpc>
              <a:spcBef>
                <a:spcPct val="0"/>
              </a:spcBef>
              <a:buNone/>
              <a:defRPr sz="6160" kern="1200">
                <a:solidFill>
                  <a:schemeClr val="tx1">
                    <a:lumMod val="75000"/>
                    <a:lumOff val="25000"/>
                  </a:schemeClr>
                </a:solidFill>
                <a:latin typeface="+mj-lt"/>
                <a:ea typeface="+mj-ea"/>
                <a:cs typeface="+mj-cs"/>
              </a:defRPr>
            </a:lvl1pPr>
          </a:lstStyle>
          <a:p>
            <a:r>
              <a:rPr lang="en-US" sz="4800" dirty="0" err="1">
                <a:latin typeface="Arial" panose="020B0604020202020204" pitchFamily="34" charset="0"/>
                <a:cs typeface="Arial" panose="020B0604020202020204" pitchFamily="34" charset="0"/>
              </a:rPr>
              <a:t>Kiến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nghị</a:t>
            </a:r>
            <a:r>
              <a:rPr lang="en-US" sz="4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05707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15EB275-C825-495D-BE1F-5A23038B04C7}"/>
              </a:ext>
            </a:extLst>
          </p:cNvPr>
          <p:cNvSpPr txBox="1">
            <a:spLocks/>
          </p:cNvSpPr>
          <p:nvPr/>
        </p:nvSpPr>
        <p:spPr>
          <a:xfrm>
            <a:off x="1632566" y="8079944"/>
            <a:ext cx="10960800" cy="1973580"/>
          </a:xfrm>
          <a:prstGeom prst="rect">
            <a:avLst/>
          </a:prstGeom>
        </p:spPr>
        <p:txBody>
          <a:bodyPr vert="horz" lIns="91440" tIns="45720" rIns="91440" bIns="45720" rtlCol="0" anchor="ctr">
            <a:normAutofit/>
          </a:bodyPr>
          <a:lstStyle>
            <a:lvl1pPr algn="l" defTabSz="1280160" rtl="0" eaLnBrk="1" latinLnBrk="0" hangingPunct="1">
              <a:lnSpc>
                <a:spcPct val="90000"/>
              </a:lnSpc>
              <a:spcBef>
                <a:spcPct val="0"/>
              </a:spcBef>
              <a:buNone/>
              <a:defRPr sz="6160" kern="1200">
                <a:solidFill>
                  <a:schemeClr val="tx1">
                    <a:lumMod val="75000"/>
                    <a:lumOff val="25000"/>
                  </a:schemeClr>
                </a:solidFill>
                <a:latin typeface="+mj-lt"/>
                <a:ea typeface="+mj-ea"/>
                <a:cs typeface="+mj-cs"/>
              </a:defRPr>
            </a:lvl1pPr>
          </a:lstStyle>
          <a:p>
            <a:r>
              <a:rPr lang="en-US" sz="4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CẢM ƠN QUÝ VỊ ĐÃ LẮNG NGHE !</a:t>
            </a:r>
            <a:endParaRPr lang="en-US" sz="4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66" y="340881"/>
            <a:ext cx="12382500" cy="7739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01429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2649</TotalTime>
  <Words>497</Words>
  <Application>Microsoft Office PowerPoint</Application>
  <PresentationFormat>A3 Paper (297x420 mm)</PresentationFormat>
  <Paragraphs>102</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Facet</vt:lpstr>
      <vt:lpstr>BÁO CÁO TỔNG HỢP PHÁT TRIỂN QUỸ ĐẤT VÀ QUỸ ĐẤT ĐẤU GIÁ QUYỀN SỬ DỤNG ĐẤT, THU NGÂN SÁCH TỈNH NĂM 2023 QUỸ ĐẤT DO TRUNG TÂM PHÁT TRIỂN QUỸ ĐẤT TỈNH THỰC HIỆN KHU ĐẤT DVTM-2, TMDV-3 THUỘC CÔNG TRÌNH KHU DÂN CƯ HH1-HH2 THUỘC KHU VỰC 1-9, PHƯỜNG TRẦN QUANG DIỆU, THÀNH PHỐ QUY NHƠN ĐẠI ĐIỂM: THUỘC KHU VỰC 1-9, PHƯỜNG TRẦN QUANG DIỆU, THÀNH PHỐ QUY NHƠN.</vt:lpstr>
      <vt:lpstr>PowerPoint Presentation</vt:lpstr>
      <vt:lpstr>PowerPoint Presentation</vt:lpstr>
      <vt:lpstr>PowerPoint Presentation</vt:lpstr>
      <vt:lpstr>PowerPoint Presentation</vt:lpstr>
      <vt:lpstr>3. PHƯƠNG ÁN QH VÀ CÁC DỰ ÁN LÂN CẬN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QUY HOẠCH QHCT KHU DÂN CƯ VÀ TÁI ĐỊNH CƯ VĨNH HỘI</dc:title>
  <dc:creator>huyen tran</dc:creator>
  <cp:lastModifiedBy>A</cp:lastModifiedBy>
  <cp:revision>211</cp:revision>
  <dcterms:created xsi:type="dcterms:W3CDTF">2020-07-29T09:26:42Z</dcterms:created>
  <dcterms:modified xsi:type="dcterms:W3CDTF">2023-10-04T02:28:36Z</dcterms:modified>
</cp:coreProperties>
</file>