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11"/>
  </p:notesMasterIdLst>
  <p:sldIdLst>
    <p:sldId id="429" r:id="rId2"/>
    <p:sldId id="351" r:id="rId3"/>
    <p:sldId id="419" r:id="rId4"/>
    <p:sldId id="353" r:id="rId5"/>
    <p:sldId id="468" r:id="rId6"/>
    <p:sldId id="424" r:id="rId7"/>
    <p:sldId id="420" r:id="rId8"/>
    <p:sldId id="402" r:id="rId9"/>
    <p:sldId id="279" r:id="rId10"/>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Huy P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8CB9"/>
    <a:srgbClr val="80FF00"/>
    <a:srgbClr val="ECFFB9"/>
    <a:srgbClr val="DEA700"/>
    <a:srgbClr val="6FB048"/>
    <a:srgbClr val="6FDD00"/>
    <a:srgbClr val="62F6FE"/>
    <a:srgbClr val="FF88CC"/>
    <a:srgbClr val="62B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ACAD0-0207-4364-A907-96008099610F}" v="201" dt="2020-08-25T11:17:28.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2691" autoAdjust="0"/>
  </p:normalViewPr>
  <p:slideViewPr>
    <p:cSldViewPr snapToGrid="0">
      <p:cViewPr>
        <p:scale>
          <a:sx n="100" d="100"/>
          <a:sy n="100" d="100"/>
        </p:scale>
        <p:origin x="960" y="-61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68"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6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en tran" userId="2b1b1c2d15a81484" providerId="LiveId" clId="{84C1824D-9DAF-4012-8FAB-EDC38B65731F}"/>
    <pc:docChg chg="undo redo custSel mod addSld delSld modSld">
      <pc:chgData name="huyen tran" userId="2b1b1c2d15a81484" providerId="LiveId" clId="{84C1824D-9DAF-4012-8FAB-EDC38B65731F}" dt="2020-08-06T10:50:36.571" v="3191" actId="13926"/>
      <pc:docMkLst>
        <pc:docMk/>
      </pc:docMkLst>
      <pc:sldChg chg="modSp">
        <pc:chgData name="huyen tran" userId="2b1b1c2d15a81484" providerId="LiveId" clId="{84C1824D-9DAF-4012-8FAB-EDC38B65731F}" dt="2020-07-27T10:32:21.933" v="405" actId="255"/>
        <pc:sldMkLst>
          <pc:docMk/>
          <pc:sldMk cId="3093784229" sldId="267"/>
        </pc:sldMkLst>
        <pc:spChg chg="mod">
          <ac:chgData name="huyen tran" userId="2b1b1c2d15a81484" providerId="LiveId" clId="{84C1824D-9DAF-4012-8FAB-EDC38B65731F}" dt="2020-07-27T10:32:21.933" v="405" actId="255"/>
          <ac:spMkLst>
            <pc:docMk/>
            <pc:sldMk cId="3093784229" sldId="267"/>
            <ac:spMk id="30" creationId="{726C6FFA-2B2B-442D-B9B5-D42315D9319B}"/>
          </ac:spMkLst>
        </pc:spChg>
      </pc:sldChg>
      <pc:sldChg chg="modSp">
        <pc:chgData name="huyen tran" userId="2b1b1c2d15a81484" providerId="LiveId" clId="{84C1824D-9DAF-4012-8FAB-EDC38B65731F}" dt="2020-08-06T10:50:36.571" v="3191" actId="13926"/>
        <pc:sldMkLst>
          <pc:docMk/>
          <pc:sldMk cId="2619721322" sldId="353"/>
        </pc:sldMkLst>
        <pc:spChg chg="mod">
          <ac:chgData name="huyen tran" userId="2b1b1c2d15a81484" providerId="LiveId" clId="{84C1824D-9DAF-4012-8FAB-EDC38B65731F}" dt="2020-07-27T10:10:25.240" v="18" actId="403"/>
          <ac:spMkLst>
            <pc:docMk/>
            <pc:sldMk cId="2619721322" sldId="353"/>
            <ac:spMk id="20" creationId="{00000000-0000-0000-0000-000000000000}"/>
          </ac:spMkLst>
        </pc:spChg>
        <pc:spChg chg="mod">
          <ac:chgData name="huyen tran" userId="2b1b1c2d15a81484" providerId="LiveId" clId="{84C1824D-9DAF-4012-8FAB-EDC38B65731F}" dt="2020-08-06T10:50:36.571" v="3191" actId="13926"/>
          <ac:spMkLst>
            <pc:docMk/>
            <pc:sldMk cId="2619721322" sldId="353"/>
            <ac:spMk id="55" creationId="{00000000-0000-0000-0000-000000000000}"/>
          </ac:spMkLst>
        </pc:spChg>
      </pc:sldChg>
      <pc:sldChg chg="modSp">
        <pc:chgData name="huyen tran" userId="2b1b1c2d15a81484" providerId="LiveId" clId="{84C1824D-9DAF-4012-8FAB-EDC38B65731F}" dt="2020-07-27T10:21:41.206" v="138" actId="207"/>
        <pc:sldMkLst>
          <pc:docMk/>
          <pc:sldMk cId="1849779826" sldId="358"/>
        </pc:sldMkLst>
        <pc:spChg chg="mod">
          <ac:chgData name="huyen tran" userId="2b1b1c2d15a81484" providerId="LiveId" clId="{84C1824D-9DAF-4012-8FAB-EDC38B65731F}" dt="2020-07-27T10:20:30.447" v="26" actId="255"/>
          <ac:spMkLst>
            <pc:docMk/>
            <pc:sldMk cId="1849779826" sldId="358"/>
            <ac:spMk id="34" creationId="{00000000-0000-0000-0000-000000000000}"/>
          </ac:spMkLst>
        </pc:spChg>
        <pc:spChg chg="mod">
          <ac:chgData name="huyen tran" userId="2b1b1c2d15a81484" providerId="LiveId" clId="{84C1824D-9DAF-4012-8FAB-EDC38B65731F}" dt="2020-07-27T10:21:37.372" v="111" actId="207"/>
          <ac:spMkLst>
            <pc:docMk/>
            <pc:sldMk cId="1849779826" sldId="358"/>
            <ac:spMk id="39" creationId="{00000000-0000-0000-0000-000000000000}"/>
          </ac:spMkLst>
        </pc:spChg>
        <pc:spChg chg="mod">
          <ac:chgData name="huyen tran" userId="2b1b1c2d15a81484" providerId="LiveId" clId="{84C1824D-9DAF-4012-8FAB-EDC38B65731F}" dt="2020-07-27T10:21:41.206" v="138" actId="207"/>
          <ac:spMkLst>
            <pc:docMk/>
            <pc:sldMk cId="1849779826" sldId="358"/>
            <ac:spMk id="51" creationId="{481B6125-E985-45E7-9BC6-BDA9F65718CB}"/>
          </ac:spMkLst>
        </pc:spChg>
      </pc:sldChg>
      <pc:sldChg chg="modSp">
        <pc:chgData name="huyen tran" userId="2b1b1c2d15a81484" providerId="LiveId" clId="{84C1824D-9DAF-4012-8FAB-EDC38B65731F}" dt="2020-07-27T10:20:02.502" v="24" actId="255"/>
        <pc:sldMkLst>
          <pc:docMk/>
          <pc:sldMk cId="1899236922" sldId="359"/>
        </pc:sldMkLst>
        <pc:spChg chg="mod">
          <ac:chgData name="huyen tran" userId="2b1b1c2d15a81484" providerId="LiveId" clId="{84C1824D-9DAF-4012-8FAB-EDC38B65731F}" dt="2020-07-27T10:20:02.502" v="24" actId="255"/>
          <ac:spMkLst>
            <pc:docMk/>
            <pc:sldMk cId="1899236922" sldId="359"/>
            <ac:spMk id="34" creationId="{00000000-0000-0000-0000-000000000000}"/>
          </ac:spMkLst>
        </pc:spChg>
      </pc:sldChg>
      <pc:sldChg chg="modSp">
        <pc:chgData name="huyen tran" userId="2b1b1c2d15a81484" providerId="LiveId" clId="{84C1824D-9DAF-4012-8FAB-EDC38B65731F}" dt="2020-07-27T10:10:34.471" v="19" actId="404"/>
        <pc:sldMkLst>
          <pc:docMk/>
          <pc:sldMk cId="1196904387" sldId="360"/>
        </pc:sldMkLst>
        <pc:spChg chg="mod">
          <ac:chgData name="huyen tran" userId="2b1b1c2d15a81484" providerId="LiveId" clId="{84C1824D-9DAF-4012-8FAB-EDC38B65731F}" dt="2020-07-27T10:10:34.471" v="19" actId="404"/>
          <ac:spMkLst>
            <pc:docMk/>
            <pc:sldMk cId="1196904387" sldId="360"/>
            <ac:spMk id="20" creationId="{00000000-0000-0000-0000-000000000000}"/>
          </ac:spMkLst>
        </pc:spChg>
      </pc:sldChg>
      <pc:sldChg chg="modSp">
        <pc:chgData name="huyen tran" userId="2b1b1c2d15a81484" providerId="LiveId" clId="{84C1824D-9DAF-4012-8FAB-EDC38B65731F}" dt="2020-07-27T10:30:18.885" v="358" actId="255"/>
        <pc:sldMkLst>
          <pc:docMk/>
          <pc:sldMk cId="2075504594" sldId="361"/>
        </pc:sldMkLst>
        <pc:spChg chg="mod">
          <ac:chgData name="huyen tran" userId="2b1b1c2d15a81484" providerId="LiveId" clId="{84C1824D-9DAF-4012-8FAB-EDC38B65731F}" dt="2020-07-27T10:30:18.885" v="358" actId="255"/>
          <ac:spMkLst>
            <pc:docMk/>
            <pc:sldMk cId="2075504594" sldId="361"/>
            <ac:spMk id="34" creationId="{00000000-0000-0000-0000-000000000000}"/>
          </ac:spMkLst>
        </pc:spChg>
      </pc:sldChg>
      <pc:sldChg chg="delSp modSp">
        <pc:chgData name="huyen tran" userId="2b1b1c2d15a81484" providerId="LiveId" clId="{84C1824D-9DAF-4012-8FAB-EDC38B65731F}" dt="2020-08-06T10:40:04.159" v="3185" actId="478"/>
        <pc:sldMkLst>
          <pc:docMk/>
          <pc:sldMk cId="2259912269" sldId="362"/>
        </pc:sldMkLst>
        <pc:spChg chg="del">
          <ac:chgData name="huyen tran" userId="2b1b1c2d15a81484" providerId="LiveId" clId="{84C1824D-9DAF-4012-8FAB-EDC38B65731F}" dt="2020-08-06T10:40:04.159" v="3185" actId="478"/>
          <ac:spMkLst>
            <pc:docMk/>
            <pc:sldMk cId="2259912269" sldId="362"/>
            <ac:spMk id="4" creationId="{00000000-0000-0000-0000-000000000000}"/>
          </ac:spMkLst>
        </pc:spChg>
        <pc:spChg chg="mod">
          <ac:chgData name="huyen tran" userId="2b1b1c2d15a81484" providerId="LiveId" clId="{84C1824D-9DAF-4012-8FAB-EDC38B65731F}" dt="2020-07-27T10:30:37.582" v="359" actId="255"/>
          <ac:spMkLst>
            <pc:docMk/>
            <pc:sldMk cId="2259912269" sldId="362"/>
            <ac:spMk id="34" creationId="{00000000-0000-0000-0000-000000000000}"/>
          </ac:spMkLst>
        </pc:spChg>
      </pc:sldChg>
      <pc:sldChg chg="modSp">
        <pc:chgData name="huyen tran" userId="2b1b1c2d15a81484" providerId="LiveId" clId="{84C1824D-9DAF-4012-8FAB-EDC38B65731F}" dt="2020-07-28T07:35:17.457" v="693" actId="14100"/>
        <pc:sldMkLst>
          <pc:docMk/>
          <pc:sldMk cId="2970389422" sldId="365"/>
        </pc:sldMkLst>
        <pc:spChg chg="mod">
          <ac:chgData name="huyen tran" userId="2b1b1c2d15a81484" providerId="LiveId" clId="{84C1824D-9DAF-4012-8FAB-EDC38B65731F}" dt="2020-07-27T10:28:33.213" v="312" actId="255"/>
          <ac:spMkLst>
            <pc:docMk/>
            <pc:sldMk cId="2970389422" sldId="365"/>
            <ac:spMk id="34" creationId="{00000000-0000-0000-0000-000000000000}"/>
          </ac:spMkLst>
        </pc:spChg>
        <pc:spChg chg="mod">
          <ac:chgData name="huyen tran" userId="2b1b1c2d15a81484" providerId="LiveId" clId="{84C1824D-9DAF-4012-8FAB-EDC38B65731F}" dt="2020-07-27T10:28:15.758" v="311" actId="1076"/>
          <ac:spMkLst>
            <pc:docMk/>
            <pc:sldMk cId="2970389422" sldId="365"/>
            <ac:spMk id="61" creationId="{FA2A10D9-7979-48FD-A6FC-B861A5E6EEDA}"/>
          </ac:spMkLst>
        </pc:spChg>
        <pc:grpChg chg="mod">
          <ac:chgData name="huyen tran" userId="2b1b1c2d15a81484" providerId="LiveId" clId="{84C1824D-9DAF-4012-8FAB-EDC38B65731F}" dt="2020-07-28T07:35:17.457" v="693" actId="14100"/>
          <ac:grpSpMkLst>
            <pc:docMk/>
            <pc:sldMk cId="2970389422" sldId="365"/>
            <ac:grpSpMk id="3" creationId="{4326706F-8CFC-46A6-8C4D-0CD04082FBFF}"/>
          </ac:grpSpMkLst>
        </pc:grpChg>
        <pc:picChg chg="mod">
          <ac:chgData name="huyen tran" userId="2b1b1c2d15a81484" providerId="LiveId" clId="{84C1824D-9DAF-4012-8FAB-EDC38B65731F}" dt="2020-07-27T10:28:10.756" v="310" actId="1076"/>
          <ac:picMkLst>
            <pc:docMk/>
            <pc:sldMk cId="2970389422" sldId="365"/>
            <ac:picMk id="15" creationId="{6B90AB22-4124-4EA3-8202-65E05B12CA5C}"/>
          </ac:picMkLst>
        </pc:picChg>
      </pc:sldChg>
      <pc:sldChg chg="modSp">
        <pc:chgData name="huyen tran" userId="2b1b1c2d15a81484" providerId="LiveId" clId="{84C1824D-9DAF-4012-8FAB-EDC38B65731F}" dt="2020-07-27T10:30:57.349" v="360" actId="255"/>
        <pc:sldMkLst>
          <pc:docMk/>
          <pc:sldMk cId="3439169785" sldId="366"/>
        </pc:sldMkLst>
        <pc:spChg chg="mod">
          <ac:chgData name="huyen tran" userId="2b1b1c2d15a81484" providerId="LiveId" clId="{84C1824D-9DAF-4012-8FAB-EDC38B65731F}" dt="2020-07-27T10:30:57.349" v="360" actId="255"/>
          <ac:spMkLst>
            <pc:docMk/>
            <pc:sldMk cId="3439169785" sldId="366"/>
            <ac:spMk id="34" creationId="{00000000-0000-0000-0000-000000000000}"/>
          </ac:spMkLst>
        </pc:spChg>
      </pc:sldChg>
      <pc:sldChg chg="modSp">
        <pc:chgData name="huyen tran" userId="2b1b1c2d15a81484" providerId="LiveId" clId="{84C1824D-9DAF-4012-8FAB-EDC38B65731F}" dt="2020-08-06T10:39:04.461" v="3184" actId="14100"/>
        <pc:sldMkLst>
          <pc:docMk/>
          <pc:sldMk cId="285929104" sldId="369"/>
        </pc:sldMkLst>
        <pc:spChg chg="mod">
          <ac:chgData name="huyen tran" userId="2b1b1c2d15a81484" providerId="LiveId" clId="{84C1824D-9DAF-4012-8FAB-EDC38B65731F}" dt="2020-08-06T10:39:04.461" v="3184" actId="14100"/>
          <ac:spMkLst>
            <pc:docMk/>
            <pc:sldMk cId="285929104" sldId="369"/>
            <ac:spMk id="5" creationId="{802005A3-BA5B-4764-B3A8-2DE1B1499128}"/>
          </ac:spMkLst>
        </pc:spChg>
        <pc:spChg chg="mod">
          <ac:chgData name="huyen tran" userId="2b1b1c2d15a81484" providerId="LiveId" clId="{84C1824D-9DAF-4012-8FAB-EDC38B65731F}" dt="2020-07-27T10:32:37.389" v="407" actId="20577"/>
          <ac:spMkLst>
            <pc:docMk/>
            <pc:sldMk cId="285929104" sldId="369"/>
            <ac:spMk id="34" creationId="{00000000-0000-0000-0000-000000000000}"/>
          </ac:spMkLst>
        </pc:spChg>
      </pc:sldChg>
      <pc:sldChg chg="addSp delSp modSp">
        <pc:chgData name="huyen tran" userId="2b1b1c2d15a81484" providerId="LiveId" clId="{84C1824D-9DAF-4012-8FAB-EDC38B65731F}" dt="2020-08-06T10:30:46.552" v="3177" actId="732"/>
        <pc:sldMkLst>
          <pc:docMk/>
          <pc:sldMk cId="3467714581" sldId="387"/>
        </pc:sldMkLst>
        <pc:spChg chg="del">
          <ac:chgData name="huyen tran" userId="2b1b1c2d15a81484" providerId="LiveId" clId="{84C1824D-9DAF-4012-8FAB-EDC38B65731F}" dt="2020-07-27T10:39:27.157" v="573" actId="478"/>
          <ac:spMkLst>
            <pc:docMk/>
            <pc:sldMk cId="3467714581" sldId="387"/>
            <ac:spMk id="2" creationId="{00000000-0000-0000-0000-000000000000}"/>
          </ac:spMkLst>
        </pc:spChg>
        <pc:spChg chg="del">
          <ac:chgData name="huyen tran" userId="2b1b1c2d15a81484" providerId="LiveId" clId="{84C1824D-9DAF-4012-8FAB-EDC38B65731F}" dt="2020-07-27T10:39:27.157" v="573" actId="478"/>
          <ac:spMkLst>
            <pc:docMk/>
            <pc:sldMk cId="3467714581" sldId="387"/>
            <ac:spMk id="3" creationId="{1DEA9D47-A91B-4806-BD9A-0A73D2D1F2C4}"/>
          </ac:spMkLst>
        </pc:spChg>
        <pc:spChg chg="del">
          <ac:chgData name="huyen tran" userId="2b1b1c2d15a81484" providerId="LiveId" clId="{84C1824D-9DAF-4012-8FAB-EDC38B65731F}" dt="2020-07-27T10:39:27.157" v="573" actId="478"/>
          <ac:spMkLst>
            <pc:docMk/>
            <pc:sldMk cId="3467714581" sldId="387"/>
            <ac:spMk id="5" creationId="{818186B4-B8A2-439A-8449-26D25CBF7C4F}"/>
          </ac:spMkLst>
        </pc:spChg>
        <pc:spChg chg="del">
          <ac:chgData name="huyen tran" userId="2b1b1c2d15a81484" providerId="LiveId" clId="{84C1824D-9DAF-4012-8FAB-EDC38B65731F}" dt="2020-07-27T10:39:27.157" v="573" actId="478"/>
          <ac:spMkLst>
            <pc:docMk/>
            <pc:sldMk cId="3467714581" sldId="387"/>
            <ac:spMk id="7" creationId="{BC0A7688-6A8C-4976-AB4C-F3DDCAF47B0A}"/>
          </ac:spMkLst>
        </pc:spChg>
        <pc:spChg chg="del">
          <ac:chgData name="huyen tran" userId="2b1b1c2d15a81484" providerId="LiveId" clId="{84C1824D-9DAF-4012-8FAB-EDC38B65731F}" dt="2020-07-27T10:39:27.157" v="573" actId="478"/>
          <ac:spMkLst>
            <pc:docMk/>
            <pc:sldMk cId="3467714581" sldId="387"/>
            <ac:spMk id="8" creationId="{00000000-0000-0000-0000-000000000000}"/>
          </ac:spMkLst>
        </pc:spChg>
        <pc:spChg chg="del">
          <ac:chgData name="huyen tran" userId="2b1b1c2d15a81484" providerId="LiveId" clId="{84C1824D-9DAF-4012-8FAB-EDC38B65731F}" dt="2020-07-27T10:39:27.157" v="573" actId="478"/>
          <ac:spMkLst>
            <pc:docMk/>
            <pc:sldMk cId="3467714581" sldId="387"/>
            <ac:spMk id="11" creationId="{00000000-0000-0000-0000-000000000000}"/>
          </ac:spMkLst>
        </pc:spChg>
        <pc:spChg chg="del">
          <ac:chgData name="huyen tran" userId="2b1b1c2d15a81484" providerId="LiveId" clId="{84C1824D-9DAF-4012-8FAB-EDC38B65731F}" dt="2020-07-27T10:39:27.157" v="573" actId="478"/>
          <ac:spMkLst>
            <pc:docMk/>
            <pc:sldMk cId="3467714581" sldId="387"/>
            <ac:spMk id="19" creationId="{00000000-0000-0000-0000-000000000000}"/>
          </ac:spMkLst>
        </pc:spChg>
        <pc:spChg chg="del">
          <ac:chgData name="huyen tran" userId="2b1b1c2d15a81484" providerId="LiveId" clId="{84C1824D-9DAF-4012-8FAB-EDC38B65731F}" dt="2020-07-27T10:39:27.157" v="573" actId="478"/>
          <ac:spMkLst>
            <pc:docMk/>
            <pc:sldMk cId="3467714581" sldId="387"/>
            <ac:spMk id="21" creationId="{95676B53-4125-4F86-A6F0-3FCBD5A2EDF3}"/>
          </ac:spMkLst>
        </pc:spChg>
        <pc:spChg chg="del">
          <ac:chgData name="huyen tran" userId="2b1b1c2d15a81484" providerId="LiveId" clId="{84C1824D-9DAF-4012-8FAB-EDC38B65731F}" dt="2020-07-27T10:39:27.157" v="573" actId="478"/>
          <ac:spMkLst>
            <pc:docMk/>
            <pc:sldMk cId="3467714581" sldId="387"/>
            <ac:spMk id="24" creationId="{496346C8-2C32-4AD8-92E4-476F2DB71E43}"/>
          </ac:spMkLst>
        </pc:spChg>
        <pc:spChg chg="del">
          <ac:chgData name="huyen tran" userId="2b1b1c2d15a81484" providerId="LiveId" clId="{84C1824D-9DAF-4012-8FAB-EDC38B65731F}" dt="2020-07-27T10:39:27.157" v="573" actId="478"/>
          <ac:spMkLst>
            <pc:docMk/>
            <pc:sldMk cId="3467714581" sldId="387"/>
            <ac:spMk id="29" creationId="{A843D6FA-F8D9-44B7-B15F-4AC846008DA0}"/>
          </ac:spMkLst>
        </pc:spChg>
        <pc:spChg chg="del">
          <ac:chgData name="huyen tran" userId="2b1b1c2d15a81484" providerId="LiveId" clId="{84C1824D-9DAF-4012-8FAB-EDC38B65731F}" dt="2020-07-27T10:39:27.157" v="573" actId="478"/>
          <ac:spMkLst>
            <pc:docMk/>
            <pc:sldMk cId="3467714581" sldId="387"/>
            <ac:spMk id="35" creationId="{8FD138E2-A4D2-467B-BF5B-885D657824C3}"/>
          </ac:spMkLst>
        </pc:spChg>
        <pc:spChg chg="del">
          <ac:chgData name="huyen tran" userId="2b1b1c2d15a81484" providerId="LiveId" clId="{84C1824D-9DAF-4012-8FAB-EDC38B65731F}" dt="2020-07-27T10:39:27.157" v="573" actId="478"/>
          <ac:spMkLst>
            <pc:docMk/>
            <pc:sldMk cId="3467714581" sldId="387"/>
            <ac:spMk id="39" creationId="{00000000-0000-0000-0000-000000000000}"/>
          </ac:spMkLst>
        </pc:spChg>
        <pc:spChg chg="del">
          <ac:chgData name="huyen tran" userId="2b1b1c2d15a81484" providerId="LiveId" clId="{84C1824D-9DAF-4012-8FAB-EDC38B65731F}" dt="2020-07-27T10:39:27.157" v="573" actId="478"/>
          <ac:spMkLst>
            <pc:docMk/>
            <pc:sldMk cId="3467714581" sldId="387"/>
            <ac:spMk id="43" creationId="{00000000-0000-0000-0000-000000000000}"/>
          </ac:spMkLst>
        </pc:spChg>
        <pc:spChg chg="del">
          <ac:chgData name="huyen tran" userId="2b1b1c2d15a81484" providerId="LiveId" clId="{84C1824D-9DAF-4012-8FAB-EDC38B65731F}" dt="2020-07-27T10:39:27.157" v="573" actId="478"/>
          <ac:spMkLst>
            <pc:docMk/>
            <pc:sldMk cId="3467714581" sldId="387"/>
            <ac:spMk id="44" creationId="{00000000-0000-0000-0000-000000000000}"/>
          </ac:spMkLst>
        </pc:spChg>
        <pc:spChg chg="del">
          <ac:chgData name="huyen tran" userId="2b1b1c2d15a81484" providerId="LiveId" clId="{84C1824D-9DAF-4012-8FAB-EDC38B65731F}" dt="2020-07-27T10:39:27.157" v="573" actId="478"/>
          <ac:spMkLst>
            <pc:docMk/>
            <pc:sldMk cId="3467714581" sldId="387"/>
            <ac:spMk id="45" creationId="{00000000-0000-0000-0000-000000000000}"/>
          </ac:spMkLst>
        </pc:spChg>
        <pc:spChg chg="del">
          <ac:chgData name="huyen tran" userId="2b1b1c2d15a81484" providerId="LiveId" clId="{84C1824D-9DAF-4012-8FAB-EDC38B65731F}" dt="2020-07-27T10:39:27.157" v="573" actId="478"/>
          <ac:spMkLst>
            <pc:docMk/>
            <pc:sldMk cId="3467714581" sldId="387"/>
            <ac:spMk id="46" creationId="{00000000-0000-0000-0000-000000000000}"/>
          </ac:spMkLst>
        </pc:spChg>
        <pc:spChg chg="del">
          <ac:chgData name="huyen tran" userId="2b1b1c2d15a81484" providerId="LiveId" clId="{84C1824D-9DAF-4012-8FAB-EDC38B65731F}" dt="2020-07-27T10:39:27.157" v="573" actId="478"/>
          <ac:spMkLst>
            <pc:docMk/>
            <pc:sldMk cId="3467714581" sldId="387"/>
            <ac:spMk id="47" creationId="{00000000-0000-0000-0000-000000000000}"/>
          </ac:spMkLst>
        </pc:spChg>
        <pc:spChg chg="del">
          <ac:chgData name="huyen tran" userId="2b1b1c2d15a81484" providerId="LiveId" clId="{84C1824D-9DAF-4012-8FAB-EDC38B65731F}" dt="2020-07-27T10:39:27.157" v="573" actId="478"/>
          <ac:spMkLst>
            <pc:docMk/>
            <pc:sldMk cId="3467714581" sldId="387"/>
            <ac:spMk id="48" creationId="{00000000-0000-0000-0000-000000000000}"/>
          </ac:spMkLst>
        </pc:spChg>
        <pc:spChg chg="del">
          <ac:chgData name="huyen tran" userId="2b1b1c2d15a81484" providerId="LiveId" clId="{84C1824D-9DAF-4012-8FAB-EDC38B65731F}" dt="2020-07-27T10:39:27.157" v="573" actId="478"/>
          <ac:spMkLst>
            <pc:docMk/>
            <pc:sldMk cId="3467714581" sldId="387"/>
            <ac:spMk id="49" creationId="{00000000-0000-0000-0000-000000000000}"/>
          </ac:spMkLst>
        </pc:spChg>
        <pc:spChg chg="del">
          <ac:chgData name="huyen tran" userId="2b1b1c2d15a81484" providerId="LiveId" clId="{84C1824D-9DAF-4012-8FAB-EDC38B65731F}" dt="2020-07-27T10:39:27.157" v="573" actId="478"/>
          <ac:spMkLst>
            <pc:docMk/>
            <pc:sldMk cId="3467714581" sldId="387"/>
            <ac:spMk id="50" creationId="{00000000-0000-0000-0000-000000000000}"/>
          </ac:spMkLst>
        </pc:spChg>
        <pc:spChg chg="del">
          <ac:chgData name="huyen tran" userId="2b1b1c2d15a81484" providerId="LiveId" clId="{84C1824D-9DAF-4012-8FAB-EDC38B65731F}" dt="2020-07-27T10:39:27.157" v="573" actId="478"/>
          <ac:spMkLst>
            <pc:docMk/>
            <pc:sldMk cId="3467714581" sldId="387"/>
            <ac:spMk id="51" creationId="{00000000-0000-0000-0000-000000000000}"/>
          </ac:spMkLst>
        </pc:spChg>
        <pc:spChg chg="del">
          <ac:chgData name="huyen tran" userId="2b1b1c2d15a81484" providerId="LiveId" clId="{84C1824D-9DAF-4012-8FAB-EDC38B65731F}" dt="2020-07-27T10:39:27.157" v="573" actId="478"/>
          <ac:spMkLst>
            <pc:docMk/>
            <pc:sldMk cId="3467714581" sldId="387"/>
            <ac:spMk id="52" creationId="{00000000-0000-0000-0000-000000000000}"/>
          </ac:spMkLst>
        </pc:spChg>
        <pc:spChg chg="del">
          <ac:chgData name="huyen tran" userId="2b1b1c2d15a81484" providerId="LiveId" clId="{84C1824D-9DAF-4012-8FAB-EDC38B65731F}" dt="2020-07-27T10:39:27.157" v="573" actId="478"/>
          <ac:spMkLst>
            <pc:docMk/>
            <pc:sldMk cId="3467714581" sldId="387"/>
            <ac:spMk id="53" creationId="{00000000-0000-0000-0000-000000000000}"/>
          </ac:spMkLst>
        </pc:spChg>
        <pc:spChg chg="del">
          <ac:chgData name="huyen tran" userId="2b1b1c2d15a81484" providerId="LiveId" clId="{84C1824D-9DAF-4012-8FAB-EDC38B65731F}" dt="2020-07-27T10:39:27.157" v="573" actId="478"/>
          <ac:spMkLst>
            <pc:docMk/>
            <pc:sldMk cId="3467714581" sldId="387"/>
            <ac:spMk id="54" creationId="{00000000-0000-0000-0000-000000000000}"/>
          </ac:spMkLst>
        </pc:spChg>
        <pc:spChg chg="del">
          <ac:chgData name="huyen tran" userId="2b1b1c2d15a81484" providerId="LiveId" clId="{84C1824D-9DAF-4012-8FAB-EDC38B65731F}" dt="2020-07-27T10:39:27.157" v="573" actId="478"/>
          <ac:spMkLst>
            <pc:docMk/>
            <pc:sldMk cId="3467714581" sldId="387"/>
            <ac:spMk id="55" creationId="{00000000-0000-0000-0000-000000000000}"/>
          </ac:spMkLst>
        </pc:spChg>
        <pc:spChg chg="add mod">
          <ac:chgData name="huyen tran" userId="2b1b1c2d15a81484" providerId="LiveId" clId="{84C1824D-9DAF-4012-8FAB-EDC38B65731F}" dt="2020-07-27T10:39:53.057" v="577" actId="14100"/>
          <ac:spMkLst>
            <pc:docMk/>
            <pc:sldMk cId="3467714581" sldId="387"/>
            <ac:spMk id="57" creationId="{275FA028-3B0F-4E74-B749-BE4E02E798F5}"/>
          </ac:spMkLst>
        </pc:spChg>
        <pc:spChg chg="add mod">
          <ac:chgData name="huyen tran" userId="2b1b1c2d15a81484" providerId="LiveId" clId="{84C1824D-9DAF-4012-8FAB-EDC38B65731F}" dt="2020-07-27T10:39:53.057" v="577" actId="14100"/>
          <ac:spMkLst>
            <pc:docMk/>
            <pc:sldMk cId="3467714581" sldId="387"/>
            <ac:spMk id="63" creationId="{C1F2DD5A-4A75-46DE-B23C-1BC985FF63DE}"/>
          </ac:spMkLst>
        </pc:spChg>
        <pc:spChg chg="add mod">
          <ac:chgData name="huyen tran" userId="2b1b1c2d15a81484" providerId="LiveId" clId="{84C1824D-9DAF-4012-8FAB-EDC38B65731F}" dt="2020-07-27T10:42:24.102" v="611" actId="1076"/>
          <ac:spMkLst>
            <pc:docMk/>
            <pc:sldMk cId="3467714581" sldId="387"/>
            <ac:spMk id="70" creationId="{DA6824F0-CD85-44A8-9DE9-751DEB5113A6}"/>
          </ac:spMkLst>
        </pc:spChg>
        <pc:spChg chg="add mod">
          <ac:chgData name="huyen tran" userId="2b1b1c2d15a81484" providerId="LiveId" clId="{84C1824D-9DAF-4012-8FAB-EDC38B65731F}" dt="2020-07-27T10:43:18.519" v="617" actId="1076"/>
          <ac:spMkLst>
            <pc:docMk/>
            <pc:sldMk cId="3467714581" sldId="387"/>
            <ac:spMk id="71" creationId="{931F5E6A-F639-4764-9E13-85A8A0B572D1}"/>
          </ac:spMkLst>
        </pc:spChg>
        <pc:spChg chg="add mod">
          <ac:chgData name="huyen tran" userId="2b1b1c2d15a81484" providerId="LiveId" clId="{84C1824D-9DAF-4012-8FAB-EDC38B65731F}" dt="2020-07-28T10:53:14.702" v="2144" actId="1076"/>
          <ac:spMkLst>
            <pc:docMk/>
            <pc:sldMk cId="3467714581" sldId="387"/>
            <ac:spMk id="72" creationId="{212D6A63-5518-4C2A-800C-66BD6F35E187}"/>
          </ac:spMkLst>
        </pc:spChg>
        <pc:spChg chg="add mod">
          <ac:chgData name="huyen tran" userId="2b1b1c2d15a81484" providerId="LiveId" clId="{84C1824D-9DAF-4012-8FAB-EDC38B65731F}" dt="2020-07-27T10:40:35.814" v="581" actId="1076"/>
          <ac:spMkLst>
            <pc:docMk/>
            <pc:sldMk cId="3467714581" sldId="387"/>
            <ac:spMk id="73" creationId="{14C6E2F6-EB7E-4C13-9F76-B09C4E538ECB}"/>
          </ac:spMkLst>
        </pc:spChg>
        <pc:spChg chg="add del mod">
          <ac:chgData name="huyen tran" userId="2b1b1c2d15a81484" providerId="LiveId" clId="{84C1824D-9DAF-4012-8FAB-EDC38B65731F}" dt="2020-08-06T10:30:20.527" v="3173" actId="478"/>
          <ac:spMkLst>
            <pc:docMk/>
            <pc:sldMk cId="3467714581" sldId="387"/>
            <ac:spMk id="74" creationId="{4F02C264-2AF2-4101-B108-D7431E21B0A1}"/>
          </ac:spMkLst>
        </pc:spChg>
        <pc:spChg chg="add mod">
          <ac:chgData name="huyen tran" userId="2b1b1c2d15a81484" providerId="LiveId" clId="{84C1824D-9DAF-4012-8FAB-EDC38B65731F}" dt="2020-07-28T09:14:10.700" v="710" actId="164"/>
          <ac:spMkLst>
            <pc:docMk/>
            <pc:sldMk cId="3467714581" sldId="387"/>
            <ac:spMk id="75" creationId="{1A930AA8-4418-4324-AB28-3F6DEA2C4C61}"/>
          </ac:spMkLst>
        </pc:spChg>
        <pc:spChg chg="add mod">
          <ac:chgData name="huyen tran" userId="2b1b1c2d15a81484" providerId="LiveId" clId="{84C1824D-9DAF-4012-8FAB-EDC38B65731F}" dt="2020-07-28T09:14:10.700" v="710" actId="164"/>
          <ac:spMkLst>
            <pc:docMk/>
            <pc:sldMk cId="3467714581" sldId="387"/>
            <ac:spMk id="76" creationId="{3F8B681E-2F0C-42E6-95DC-0C130BBF5992}"/>
          </ac:spMkLst>
        </pc:spChg>
        <pc:spChg chg="add mod">
          <ac:chgData name="huyen tran" userId="2b1b1c2d15a81484" providerId="LiveId" clId="{84C1824D-9DAF-4012-8FAB-EDC38B65731F}" dt="2020-07-27T10:43:54.510" v="624" actId="1076"/>
          <ac:spMkLst>
            <pc:docMk/>
            <pc:sldMk cId="3467714581" sldId="387"/>
            <ac:spMk id="77" creationId="{4F27576D-AF9C-4EE8-9627-4C1883D2D0DF}"/>
          </ac:spMkLst>
        </pc:spChg>
        <pc:spChg chg="add mod">
          <ac:chgData name="huyen tran" userId="2b1b1c2d15a81484" providerId="LiveId" clId="{84C1824D-9DAF-4012-8FAB-EDC38B65731F}" dt="2020-07-27T10:41:54.630" v="607" actId="1076"/>
          <ac:spMkLst>
            <pc:docMk/>
            <pc:sldMk cId="3467714581" sldId="387"/>
            <ac:spMk id="78" creationId="{DE411971-5A80-4A84-A08E-2A72BC013986}"/>
          </ac:spMkLst>
        </pc:spChg>
        <pc:spChg chg="add mod">
          <ac:chgData name="huyen tran" userId="2b1b1c2d15a81484" providerId="LiveId" clId="{84C1824D-9DAF-4012-8FAB-EDC38B65731F}" dt="2020-07-27T10:39:53.057" v="577" actId="14100"/>
          <ac:spMkLst>
            <pc:docMk/>
            <pc:sldMk cId="3467714581" sldId="387"/>
            <ac:spMk id="79" creationId="{B7ADD51F-F7AF-454E-9384-FBD3EC6EAC76}"/>
          </ac:spMkLst>
        </pc:spChg>
        <pc:spChg chg="add mod">
          <ac:chgData name="huyen tran" userId="2b1b1c2d15a81484" providerId="LiveId" clId="{84C1824D-9DAF-4012-8FAB-EDC38B65731F}" dt="2020-07-27T10:43:05.718" v="616" actId="1076"/>
          <ac:spMkLst>
            <pc:docMk/>
            <pc:sldMk cId="3467714581" sldId="387"/>
            <ac:spMk id="80" creationId="{49BF251B-4838-4C74-86A2-90FE72316070}"/>
          </ac:spMkLst>
        </pc:spChg>
        <pc:spChg chg="add mod">
          <ac:chgData name="huyen tran" userId="2b1b1c2d15a81484" providerId="LiveId" clId="{84C1824D-9DAF-4012-8FAB-EDC38B65731F}" dt="2020-07-27T10:42:54.542" v="614" actId="1076"/>
          <ac:spMkLst>
            <pc:docMk/>
            <pc:sldMk cId="3467714581" sldId="387"/>
            <ac:spMk id="81" creationId="{08195831-A6B6-4582-B94C-FEF8117019AA}"/>
          </ac:spMkLst>
        </pc:spChg>
        <pc:spChg chg="add mod">
          <ac:chgData name="huyen tran" userId="2b1b1c2d15a81484" providerId="LiveId" clId="{84C1824D-9DAF-4012-8FAB-EDC38B65731F}" dt="2020-07-27T10:43:45.182" v="622" actId="1076"/>
          <ac:spMkLst>
            <pc:docMk/>
            <pc:sldMk cId="3467714581" sldId="387"/>
            <ac:spMk id="82" creationId="{05EF7F5F-47C0-458D-AB93-D3E2FBE38749}"/>
          </ac:spMkLst>
        </pc:spChg>
        <pc:spChg chg="add mod">
          <ac:chgData name="huyen tran" userId="2b1b1c2d15a81484" providerId="LiveId" clId="{84C1824D-9DAF-4012-8FAB-EDC38B65731F}" dt="2020-07-27T10:43:50.174" v="623" actId="1076"/>
          <ac:spMkLst>
            <pc:docMk/>
            <pc:sldMk cId="3467714581" sldId="387"/>
            <ac:spMk id="83" creationId="{A6347343-0867-4C5F-8142-4F359E091704}"/>
          </ac:spMkLst>
        </pc:spChg>
        <pc:spChg chg="add mod">
          <ac:chgData name="huyen tran" userId="2b1b1c2d15a81484" providerId="LiveId" clId="{84C1824D-9DAF-4012-8FAB-EDC38B65731F}" dt="2020-07-27T10:43:39.334" v="621" actId="1076"/>
          <ac:spMkLst>
            <pc:docMk/>
            <pc:sldMk cId="3467714581" sldId="387"/>
            <ac:spMk id="84" creationId="{60100E19-3FC0-45CB-801C-09E6E5F43440}"/>
          </ac:spMkLst>
        </pc:spChg>
        <pc:spChg chg="add mod">
          <ac:chgData name="huyen tran" userId="2b1b1c2d15a81484" providerId="LiveId" clId="{84C1824D-9DAF-4012-8FAB-EDC38B65731F}" dt="2020-07-27T10:43:30.886" v="619" actId="1076"/>
          <ac:spMkLst>
            <pc:docMk/>
            <pc:sldMk cId="3467714581" sldId="387"/>
            <ac:spMk id="85" creationId="{D44EE578-BF10-4EBD-BB62-D10B9187C43C}"/>
          </ac:spMkLst>
        </pc:spChg>
        <pc:spChg chg="add mod">
          <ac:chgData name="huyen tran" userId="2b1b1c2d15a81484" providerId="LiveId" clId="{84C1824D-9DAF-4012-8FAB-EDC38B65731F}" dt="2020-07-27T10:43:35.302" v="620" actId="1076"/>
          <ac:spMkLst>
            <pc:docMk/>
            <pc:sldMk cId="3467714581" sldId="387"/>
            <ac:spMk id="86" creationId="{FF0A8DD4-8C83-4B44-952E-BDAE0D16201A}"/>
          </ac:spMkLst>
        </pc:spChg>
        <pc:spChg chg="add mod">
          <ac:chgData name="huyen tran" userId="2b1b1c2d15a81484" providerId="LiveId" clId="{84C1824D-9DAF-4012-8FAB-EDC38B65731F}" dt="2020-07-27T10:43:00.342" v="615" actId="1076"/>
          <ac:spMkLst>
            <pc:docMk/>
            <pc:sldMk cId="3467714581" sldId="387"/>
            <ac:spMk id="87" creationId="{36CB64CC-251E-48F5-BF83-7242BC368216}"/>
          </ac:spMkLst>
        </pc:spChg>
        <pc:spChg chg="add mod">
          <ac:chgData name="huyen tran" userId="2b1b1c2d15a81484" providerId="LiveId" clId="{84C1824D-9DAF-4012-8FAB-EDC38B65731F}" dt="2020-07-27T10:42:50.846" v="613" actId="1076"/>
          <ac:spMkLst>
            <pc:docMk/>
            <pc:sldMk cId="3467714581" sldId="387"/>
            <ac:spMk id="88" creationId="{9940D665-75C6-44DF-9F7E-DBA22E1E8FB1}"/>
          </ac:spMkLst>
        </pc:spChg>
        <pc:spChg chg="add mod">
          <ac:chgData name="huyen tran" userId="2b1b1c2d15a81484" providerId="LiveId" clId="{84C1824D-9DAF-4012-8FAB-EDC38B65731F}" dt="2020-07-27T10:43:26.062" v="618" actId="1076"/>
          <ac:spMkLst>
            <pc:docMk/>
            <pc:sldMk cId="3467714581" sldId="387"/>
            <ac:spMk id="89" creationId="{82415711-29BE-4381-BCF7-E5465381E058}"/>
          </ac:spMkLst>
        </pc:spChg>
        <pc:spChg chg="add mod">
          <ac:chgData name="huyen tran" userId="2b1b1c2d15a81484" providerId="LiveId" clId="{84C1824D-9DAF-4012-8FAB-EDC38B65731F}" dt="2020-07-27T10:42:19.246" v="610" actId="1076"/>
          <ac:spMkLst>
            <pc:docMk/>
            <pc:sldMk cId="3467714581" sldId="387"/>
            <ac:spMk id="90" creationId="{B786992A-7806-481F-B1A8-504AC07BC7B6}"/>
          </ac:spMkLst>
        </pc:spChg>
        <pc:spChg chg="add mod">
          <ac:chgData name="huyen tran" userId="2b1b1c2d15a81484" providerId="LiveId" clId="{84C1824D-9DAF-4012-8FAB-EDC38B65731F}" dt="2020-07-27T10:42:12.622" v="609" actId="1076"/>
          <ac:spMkLst>
            <pc:docMk/>
            <pc:sldMk cId="3467714581" sldId="387"/>
            <ac:spMk id="91" creationId="{D65CBC1F-D37F-4BC9-B3FF-9683F4531EDA}"/>
          </ac:spMkLst>
        </pc:spChg>
        <pc:spChg chg="add mod">
          <ac:chgData name="huyen tran" userId="2b1b1c2d15a81484" providerId="LiveId" clId="{84C1824D-9DAF-4012-8FAB-EDC38B65731F}" dt="2020-07-27T10:42:02.702" v="608" actId="1076"/>
          <ac:spMkLst>
            <pc:docMk/>
            <pc:sldMk cId="3467714581" sldId="387"/>
            <ac:spMk id="92" creationId="{0AE0D2C1-7DC1-4D16-8FC4-27A7BBA6AD44}"/>
          </ac:spMkLst>
        </pc:spChg>
        <pc:spChg chg="mod">
          <ac:chgData name="huyen tran" userId="2b1b1c2d15a81484" providerId="LiveId" clId="{84C1824D-9DAF-4012-8FAB-EDC38B65731F}" dt="2020-07-27T10:41:38.336" v="599" actId="403"/>
          <ac:spMkLst>
            <pc:docMk/>
            <pc:sldMk cId="3467714581" sldId="387"/>
            <ac:spMk id="94" creationId="{9DB9EB4F-D5BB-470F-9E0C-010A0D078FA5}"/>
          </ac:spMkLst>
        </pc:spChg>
        <pc:spChg chg="mod">
          <ac:chgData name="huyen tran" userId="2b1b1c2d15a81484" providerId="LiveId" clId="{84C1824D-9DAF-4012-8FAB-EDC38B65731F}" dt="2020-07-27T10:41:38.336" v="599" actId="403"/>
          <ac:spMkLst>
            <pc:docMk/>
            <pc:sldMk cId="3467714581" sldId="387"/>
            <ac:spMk id="95" creationId="{F30B935B-B06F-4E32-9E48-F7DC90BF6FC2}"/>
          </ac:spMkLst>
        </pc:spChg>
        <pc:spChg chg="mod">
          <ac:chgData name="huyen tran" userId="2b1b1c2d15a81484" providerId="LiveId" clId="{84C1824D-9DAF-4012-8FAB-EDC38B65731F}" dt="2020-07-27T10:41:49.167" v="606" actId="404"/>
          <ac:spMkLst>
            <pc:docMk/>
            <pc:sldMk cId="3467714581" sldId="387"/>
            <ac:spMk id="97" creationId="{12524E40-5BC2-4DA6-B014-020907B95327}"/>
          </ac:spMkLst>
        </pc:spChg>
        <pc:spChg chg="mod">
          <ac:chgData name="huyen tran" userId="2b1b1c2d15a81484" providerId="LiveId" clId="{84C1824D-9DAF-4012-8FAB-EDC38B65731F}" dt="2020-07-27T10:41:49.167" v="606" actId="404"/>
          <ac:spMkLst>
            <pc:docMk/>
            <pc:sldMk cId="3467714581" sldId="387"/>
            <ac:spMk id="98" creationId="{27F31609-666B-444D-8D27-A10348CD0B58}"/>
          </ac:spMkLst>
        </pc:spChg>
        <pc:spChg chg="mod">
          <ac:chgData name="huyen tran" userId="2b1b1c2d15a81484" providerId="LiveId" clId="{84C1824D-9DAF-4012-8FAB-EDC38B65731F}" dt="2020-07-27T10:40:56.719" v="586" actId="403"/>
          <ac:spMkLst>
            <pc:docMk/>
            <pc:sldMk cId="3467714581" sldId="387"/>
            <ac:spMk id="100" creationId="{7346E595-946C-4067-AF67-91F7873A319E}"/>
          </ac:spMkLst>
        </pc:spChg>
        <pc:spChg chg="mod">
          <ac:chgData name="huyen tran" userId="2b1b1c2d15a81484" providerId="LiveId" clId="{84C1824D-9DAF-4012-8FAB-EDC38B65731F}" dt="2020-07-27T10:40:56.719" v="586" actId="403"/>
          <ac:spMkLst>
            <pc:docMk/>
            <pc:sldMk cId="3467714581" sldId="387"/>
            <ac:spMk id="101" creationId="{9742F304-D48A-447C-AD33-64A1DC5DA559}"/>
          </ac:spMkLst>
        </pc:spChg>
        <pc:spChg chg="mod">
          <ac:chgData name="huyen tran" userId="2b1b1c2d15a81484" providerId="LiveId" clId="{84C1824D-9DAF-4012-8FAB-EDC38B65731F}" dt="2020-07-27T10:41:08.279" v="591" actId="403"/>
          <ac:spMkLst>
            <pc:docMk/>
            <pc:sldMk cId="3467714581" sldId="387"/>
            <ac:spMk id="103" creationId="{27AACBD2-E356-4EA0-A9F7-A7FF2ACC600A}"/>
          </ac:spMkLst>
        </pc:spChg>
        <pc:spChg chg="mod">
          <ac:chgData name="huyen tran" userId="2b1b1c2d15a81484" providerId="LiveId" clId="{84C1824D-9DAF-4012-8FAB-EDC38B65731F}" dt="2020-07-27T10:41:08.279" v="591" actId="403"/>
          <ac:spMkLst>
            <pc:docMk/>
            <pc:sldMk cId="3467714581" sldId="387"/>
            <ac:spMk id="104" creationId="{0523C71F-7A03-421F-BD4D-32DCDEF0A87E}"/>
          </ac:spMkLst>
        </pc:spChg>
        <pc:spChg chg="add mod">
          <ac:chgData name="huyen tran" userId="2b1b1c2d15a81484" providerId="LiveId" clId="{84C1824D-9DAF-4012-8FAB-EDC38B65731F}" dt="2020-07-28T09:14:10.700" v="710" actId="164"/>
          <ac:spMkLst>
            <pc:docMk/>
            <pc:sldMk cId="3467714581" sldId="387"/>
            <ac:spMk id="105" creationId="{17FAB488-EAB1-4B76-9BEB-7372C3392C3C}"/>
          </ac:spMkLst>
        </pc:spChg>
        <pc:grpChg chg="add mod">
          <ac:chgData name="huyen tran" userId="2b1b1c2d15a81484" providerId="LiveId" clId="{84C1824D-9DAF-4012-8FAB-EDC38B65731F}" dt="2020-07-28T09:14:10.700" v="710" actId="164"/>
          <ac:grpSpMkLst>
            <pc:docMk/>
            <pc:sldMk cId="3467714581" sldId="387"/>
            <ac:grpSpMk id="2" creationId="{EAB1B22B-B658-4421-B0D1-0676099D1188}"/>
          </ac:grpSpMkLst>
        </pc:grpChg>
        <pc:grpChg chg="del">
          <ac:chgData name="huyen tran" userId="2b1b1c2d15a81484" providerId="LiveId" clId="{84C1824D-9DAF-4012-8FAB-EDC38B65731F}" dt="2020-07-27T10:39:27.157" v="573" actId="478"/>
          <ac:grpSpMkLst>
            <pc:docMk/>
            <pc:sldMk cId="3467714581" sldId="387"/>
            <ac:grpSpMk id="12"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0"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4" creationId="{00000000-0000-0000-0000-000000000000}"/>
          </ac:grpSpMkLst>
        </pc:grpChg>
        <pc:grpChg chg="del">
          <ac:chgData name="huyen tran" userId="2b1b1c2d15a81484" providerId="LiveId" clId="{84C1824D-9DAF-4012-8FAB-EDC38B65731F}" dt="2020-07-27T10:39:27.157" v="573" actId="478"/>
          <ac:grpSpMkLst>
            <pc:docMk/>
            <pc:sldMk cId="3467714581" sldId="387"/>
            <ac:grpSpMk id="67" creationId="{00000000-0000-0000-0000-000000000000}"/>
          </ac:grpSpMkLst>
        </pc:grpChg>
        <pc:grpChg chg="add mod">
          <ac:chgData name="huyen tran" userId="2b1b1c2d15a81484" providerId="LiveId" clId="{84C1824D-9DAF-4012-8FAB-EDC38B65731F}" dt="2020-07-27T10:41:34.934" v="594" actId="1076"/>
          <ac:grpSpMkLst>
            <pc:docMk/>
            <pc:sldMk cId="3467714581" sldId="387"/>
            <ac:grpSpMk id="93" creationId="{21678869-31CB-4C5F-9ADB-5F57CF64EA3F}"/>
          </ac:grpSpMkLst>
        </pc:grpChg>
        <pc:grpChg chg="add mod">
          <ac:chgData name="huyen tran" userId="2b1b1c2d15a81484" providerId="LiveId" clId="{84C1824D-9DAF-4012-8FAB-EDC38B65731F}" dt="2020-07-27T10:41:44.158" v="600" actId="1076"/>
          <ac:grpSpMkLst>
            <pc:docMk/>
            <pc:sldMk cId="3467714581" sldId="387"/>
            <ac:grpSpMk id="96" creationId="{30504F73-C9DB-446D-B9CF-A24BC95DD2B9}"/>
          </ac:grpSpMkLst>
        </pc:grpChg>
        <pc:grpChg chg="add mod">
          <ac:chgData name="huyen tran" userId="2b1b1c2d15a81484" providerId="LiveId" clId="{84C1824D-9DAF-4012-8FAB-EDC38B65731F}" dt="2020-07-27T10:40:50.526" v="582" actId="1076"/>
          <ac:grpSpMkLst>
            <pc:docMk/>
            <pc:sldMk cId="3467714581" sldId="387"/>
            <ac:grpSpMk id="99" creationId="{6CCFDB33-8C9E-4F1C-AD9A-CC9F518098F8}"/>
          </ac:grpSpMkLst>
        </pc:grpChg>
        <pc:grpChg chg="add mod">
          <ac:chgData name="huyen tran" userId="2b1b1c2d15a81484" providerId="LiveId" clId="{84C1824D-9DAF-4012-8FAB-EDC38B65731F}" dt="2020-07-27T10:41:31.958" v="593" actId="1076"/>
          <ac:grpSpMkLst>
            <pc:docMk/>
            <pc:sldMk cId="3467714581" sldId="387"/>
            <ac:grpSpMk id="102" creationId="{71C128F0-DD8D-457C-868F-89B565EC2AEA}"/>
          </ac:grpSpMkLst>
        </pc:grpChg>
        <pc:picChg chg="add mod ord modCrop">
          <ac:chgData name="huyen tran" userId="2b1b1c2d15a81484" providerId="LiveId" clId="{84C1824D-9DAF-4012-8FAB-EDC38B65731F}" dt="2020-08-06T10:30:46.552" v="3177" actId="732"/>
          <ac:picMkLst>
            <pc:docMk/>
            <pc:sldMk cId="3467714581" sldId="387"/>
            <ac:picMk id="4" creationId="{BBBEC43D-F803-4518-94E6-98CB6FF2EA6E}"/>
          </ac:picMkLst>
        </pc:picChg>
        <pc:picChg chg="del mod">
          <ac:chgData name="huyen tran" userId="2b1b1c2d15a81484" providerId="LiveId" clId="{84C1824D-9DAF-4012-8FAB-EDC38B65731F}" dt="2020-07-27T10:39:27.157" v="573" actId="478"/>
          <ac:picMkLst>
            <pc:docMk/>
            <pc:sldMk cId="3467714581" sldId="387"/>
            <ac:picMk id="9" creationId="{00000000-0000-0000-0000-000000000000}"/>
          </ac:picMkLst>
        </pc:picChg>
        <pc:picChg chg="del">
          <ac:chgData name="huyen tran" userId="2b1b1c2d15a81484" providerId="LiveId" clId="{84C1824D-9DAF-4012-8FAB-EDC38B65731F}" dt="2020-07-27T10:39:28.852" v="574" actId="478"/>
          <ac:picMkLst>
            <pc:docMk/>
            <pc:sldMk cId="3467714581" sldId="387"/>
            <ac:picMk id="28" creationId="{6282B730-5C7F-4A6C-8060-7800605A29E9}"/>
          </ac:picMkLst>
        </pc:picChg>
        <pc:picChg chg="add del mod">
          <ac:chgData name="huyen tran" userId="2b1b1c2d15a81484" providerId="LiveId" clId="{84C1824D-9DAF-4012-8FAB-EDC38B65731F}" dt="2020-08-06T10:29:36.612" v="3157" actId="478"/>
          <ac:picMkLst>
            <pc:docMk/>
            <pc:sldMk cId="3467714581" sldId="387"/>
            <ac:picMk id="56" creationId="{C9137D9E-39B6-47BE-8B04-2F89E2674A8F}"/>
          </ac:picMkLst>
        </pc:picChg>
        <pc:picChg chg="add mod ord">
          <ac:chgData name="huyen tran" userId="2b1b1c2d15a81484" providerId="LiveId" clId="{84C1824D-9DAF-4012-8FAB-EDC38B65731F}" dt="2020-07-28T09:14:10.700" v="710" actId="164"/>
          <ac:picMkLst>
            <pc:docMk/>
            <pc:sldMk cId="3467714581" sldId="387"/>
            <ac:picMk id="106" creationId="{D85A386F-885F-4CE9-9FF7-EC7B229989A0}"/>
          </ac:picMkLst>
        </pc:picChg>
      </pc:sldChg>
      <pc:sldChg chg="addSp delSp modSp">
        <pc:chgData name="huyen tran" userId="2b1b1c2d15a81484" providerId="LiveId" clId="{84C1824D-9DAF-4012-8FAB-EDC38B65731F}" dt="2020-07-29T09:23:06.281" v="2492"/>
        <pc:sldMkLst>
          <pc:docMk/>
          <pc:sldMk cId="464231816" sldId="395"/>
        </pc:sldMkLst>
        <pc:graphicFrameChg chg="add del mod">
          <ac:chgData name="huyen tran" userId="2b1b1c2d15a81484" providerId="LiveId" clId="{84C1824D-9DAF-4012-8FAB-EDC38B65731F}" dt="2020-07-29T09:23:06.281" v="2492"/>
          <ac:graphicFrameMkLst>
            <pc:docMk/>
            <pc:sldMk cId="464231816" sldId="395"/>
            <ac:graphicFrameMk id="4" creationId="{B7E73BF8-BED1-4DE6-ABA8-569BC95AC097}"/>
          </ac:graphicFrameMkLst>
        </pc:graphicFrameChg>
      </pc:sldChg>
      <pc:sldChg chg="modSp">
        <pc:chgData name="huyen tran" userId="2b1b1c2d15a81484" providerId="LiveId" clId="{84C1824D-9DAF-4012-8FAB-EDC38B65731F}" dt="2020-07-27T10:34:31.420" v="491" actId="20577"/>
        <pc:sldMkLst>
          <pc:docMk/>
          <pc:sldMk cId="2551340415" sldId="410"/>
        </pc:sldMkLst>
        <pc:spChg chg="mod">
          <ac:chgData name="huyen tran" userId="2b1b1c2d15a81484" providerId="LiveId" clId="{84C1824D-9DAF-4012-8FAB-EDC38B65731F}" dt="2020-07-27T10:34:31.420" v="491" actId="20577"/>
          <ac:spMkLst>
            <pc:docMk/>
            <pc:sldMk cId="2551340415" sldId="410"/>
            <ac:spMk id="34" creationId="{00000000-0000-0000-0000-000000000000}"/>
          </ac:spMkLst>
        </pc:spChg>
      </pc:sldChg>
      <pc:sldChg chg="addSp modSp">
        <pc:chgData name="huyen tran" userId="2b1b1c2d15a81484" providerId="LiveId" clId="{84C1824D-9DAF-4012-8FAB-EDC38B65731F}" dt="2020-07-27T10:35:17.886" v="544" actId="571"/>
        <pc:sldMkLst>
          <pc:docMk/>
          <pc:sldMk cId="544757274" sldId="411"/>
        </pc:sldMkLst>
        <pc:spChg chg="mod">
          <ac:chgData name="huyen tran" userId="2b1b1c2d15a81484" providerId="LiveId" clId="{84C1824D-9DAF-4012-8FAB-EDC38B65731F}" dt="2020-07-27T10:34:52.380" v="541" actId="20577"/>
          <ac:spMkLst>
            <pc:docMk/>
            <pc:sldMk cId="544757274" sldId="411"/>
            <ac:spMk id="34" creationId="{00000000-0000-0000-0000-000000000000}"/>
          </ac:spMkLst>
        </pc:spChg>
        <pc:cxnChg chg="add mod">
          <ac:chgData name="huyen tran" userId="2b1b1c2d15a81484" providerId="LiveId" clId="{84C1824D-9DAF-4012-8FAB-EDC38B65731F}" dt="2020-07-27T10:35:09.063" v="543" actId="14100"/>
          <ac:cxnSpMkLst>
            <pc:docMk/>
            <pc:sldMk cId="544757274" sldId="411"/>
            <ac:cxnSpMk id="47" creationId="{006E04D8-595C-41D4-8348-8CC23029F751}"/>
          </ac:cxnSpMkLst>
        </pc:cxnChg>
        <pc:cxnChg chg="add mod">
          <ac:chgData name="huyen tran" userId="2b1b1c2d15a81484" providerId="LiveId" clId="{84C1824D-9DAF-4012-8FAB-EDC38B65731F}" dt="2020-07-27T10:35:17.886" v="544" actId="571"/>
          <ac:cxnSpMkLst>
            <pc:docMk/>
            <pc:sldMk cId="544757274" sldId="411"/>
            <ac:cxnSpMk id="49" creationId="{895611E3-4570-44A9-B445-1446DA297D12}"/>
          </ac:cxnSpMkLst>
        </pc:cxnChg>
      </pc:sldChg>
      <pc:sldChg chg="modSp">
        <pc:chgData name="huyen tran" userId="2b1b1c2d15a81484" providerId="LiveId" clId="{84C1824D-9DAF-4012-8FAB-EDC38B65731F}" dt="2020-07-27T10:13:07.636" v="23" actId="692"/>
        <pc:sldMkLst>
          <pc:docMk/>
          <pc:sldMk cId="3791625390" sldId="412"/>
        </pc:sldMkLst>
        <pc:spChg chg="mod">
          <ac:chgData name="huyen tran" userId="2b1b1c2d15a81484" providerId="LiveId" clId="{84C1824D-9DAF-4012-8FAB-EDC38B65731F}" dt="2020-07-27T10:10:41.639" v="22" actId="403"/>
          <ac:spMkLst>
            <pc:docMk/>
            <pc:sldMk cId="3791625390" sldId="412"/>
            <ac:spMk id="34" creationId="{00000000-0000-0000-0000-000000000000}"/>
          </ac:spMkLst>
        </pc:spChg>
        <pc:spChg chg="mod">
          <ac:chgData name="huyen tran" userId="2b1b1c2d15a81484" providerId="LiveId" clId="{84C1824D-9DAF-4012-8FAB-EDC38B65731F}" dt="2020-07-27T10:13:07.636" v="23" actId="692"/>
          <ac:spMkLst>
            <pc:docMk/>
            <pc:sldMk cId="3791625390" sldId="412"/>
            <ac:spMk id="36" creationId="{00000000-0000-0000-0000-000000000000}"/>
          </ac:spMkLst>
        </pc:spChg>
      </pc:sldChg>
      <pc:sldChg chg="modSp">
        <pc:chgData name="huyen tran" userId="2b1b1c2d15a81484" providerId="LiveId" clId="{84C1824D-9DAF-4012-8FAB-EDC38B65731F}" dt="2020-07-27T10:31:24.427" v="403" actId="20577"/>
        <pc:sldMkLst>
          <pc:docMk/>
          <pc:sldMk cId="2719036520" sldId="413"/>
        </pc:sldMkLst>
        <pc:spChg chg="mod">
          <ac:chgData name="huyen tran" userId="2b1b1c2d15a81484" providerId="LiveId" clId="{84C1824D-9DAF-4012-8FAB-EDC38B65731F}" dt="2020-07-27T10:31:24.427" v="403" actId="20577"/>
          <ac:spMkLst>
            <pc:docMk/>
            <pc:sldMk cId="2719036520" sldId="413"/>
            <ac:spMk id="34" creationId="{00000000-0000-0000-0000-000000000000}"/>
          </ac:spMkLst>
        </pc:spChg>
      </pc:sldChg>
      <pc:sldChg chg="addSp delSp modSp">
        <pc:chgData name="huyen tran" userId="2b1b1c2d15a81484" providerId="LiveId" clId="{84C1824D-9DAF-4012-8FAB-EDC38B65731F}" dt="2020-07-28T10:58:15.405" v="2482" actId="20577"/>
        <pc:sldMkLst>
          <pc:docMk/>
          <pc:sldMk cId="803771280" sldId="414"/>
        </pc:sldMkLst>
        <pc:spChg chg="mod">
          <ac:chgData name="huyen tran" userId="2b1b1c2d15a81484" providerId="LiveId" clId="{84C1824D-9DAF-4012-8FAB-EDC38B65731F}" dt="2020-07-28T10:58:15.405" v="2482" actId="20577"/>
          <ac:spMkLst>
            <pc:docMk/>
            <pc:sldMk cId="803771280" sldId="414"/>
            <ac:spMk id="34" creationId="{00000000-0000-0000-0000-000000000000}"/>
          </ac:spMkLst>
        </pc:spChg>
        <pc:spChg chg="add del">
          <ac:chgData name="huyen tran" userId="2b1b1c2d15a81484" providerId="LiveId" clId="{84C1824D-9DAF-4012-8FAB-EDC38B65731F}" dt="2020-07-28T09:48:46.302" v="943"/>
          <ac:spMkLst>
            <pc:docMk/>
            <pc:sldMk cId="803771280" sldId="414"/>
            <ac:spMk id="37" creationId="{87F209D1-E2FC-4591-ADEF-B3DAF8C8308D}"/>
          </ac:spMkLst>
        </pc:spChg>
        <pc:spChg chg="add del">
          <ac:chgData name="huyen tran" userId="2b1b1c2d15a81484" providerId="LiveId" clId="{84C1824D-9DAF-4012-8FAB-EDC38B65731F}" dt="2020-07-28T09:48:46.302" v="943"/>
          <ac:spMkLst>
            <pc:docMk/>
            <pc:sldMk cId="803771280" sldId="414"/>
            <ac:spMk id="38" creationId="{74679D60-A528-4433-BCBF-B585E1F08D27}"/>
          </ac:spMkLst>
        </pc:spChg>
        <pc:spChg chg="add del">
          <ac:chgData name="huyen tran" userId="2b1b1c2d15a81484" providerId="LiveId" clId="{84C1824D-9DAF-4012-8FAB-EDC38B65731F}" dt="2020-07-28T09:48:46.302" v="943"/>
          <ac:spMkLst>
            <pc:docMk/>
            <pc:sldMk cId="803771280" sldId="414"/>
            <ac:spMk id="39" creationId="{05B57E1E-05C4-43D8-B0C8-608B1E08314D}"/>
          </ac:spMkLst>
        </pc:spChg>
        <pc:spChg chg="add del">
          <ac:chgData name="huyen tran" userId="2b1b1c2d15a81484" providerId="LiveId" clId="{84C1824D-9DAF-4012-8FAB-EDC38B65731F}" dt="2020-07-28T09:48:46.302" v="943"/>
          <ac:spMkLst>
            <pc:docMk/>
            <pc:sldMk cId="803771280" sldId="414"/>
            <ac:spMk id="40" creationId="{59BC10A7-6AEC-4A66-BD5B-A59602DE19C8}"/>
          </ac:spMkLst>
        </pc:spChg>
        <pc:spChg chg="add del">
          <ac:chgData name="huyen tran" userId="2b1b1c2d15a81484" providerId="LiveId" clId="{84C1824D-9DAF-4012-8FAB-EDC38B65731F}" dt="2020-07-28T09:48:46.302" v="943"/>
          <ac:spMkLst>
            <pc:docMk/>
            <pc:sldMk cId="803771280" sldId="414"/>
            <ac:spMk id="43" creationId="{D4863034-2FC8-4579-BD9E-C5F5678413E5}"/>
          </ac:spMkLst>
        </pc:spChg>
        <pc:picChg chg="add del">
          <ac:chgData name="huyen tran" userId="2b1b1c2d15a81484" providerId="LiveId" clId="{84C1824D-9DAF-4012-8FAB-EDC38B65731F}" dt="2020-07-28T09:48:46.302" v="943"/>
          <ac:picMkLst>
            <pc:docMk/>
            <pc:sldMk cId="803771280" sldId="414"/>
            <ac:picMk id="35" creationId="{A44EDD2F-932D-4E06-878D-D87D3EDF8F5C}"/>
          </ac:picMkLst>
        </pc:picChg>
        <pc:picChg chg="add del">
          <ac:chgData name="huyen tran" userId="2b1b1c2d15a81484" providerId="LiveId" clId="{84C1824D-9DAF-4012-8FAB-EDC38B65731F}" dt="2020-07-28T09:48:46.302" v="943"/>
          <ac:picMkLst>
            <pc:docMk/>
            <pc:sldMk cId="803771280" sldId="414"/>
            <ac:picMk id="41" creationId="{B411CC8A-474C-4747-9FD0-50A3F0E8BEBA}"/>
          </ac:picMkLst>
        </pc:picChg>
        <pc:picChg chg="add del mod">
          <ac:chgData name="huyen tran" userId="2b1b1c2d15a81484" providerId="LiveId" clId="{84C1824D-9DAF-4012-8FAB-EDC38B65731F}" dt="2020-07-28T09:48:46.302" v="943"/>
          <ac:picMkLst>
            <pc:docMk/>
            <pc:sldMk cId="803771280" sldId="414"/>
            <ac:picMk id="42" creationId="{74ECBD1D-4B24-4053-AFE3-C0D314F1D215}"/>
          </ac:picMkLst>
        </pc:picChg>
      </pc:sldChg>
      <pc:sldChg chg="addSp delSp modSp">
        <pc:chgData name="huyen tran" userId="2b1b1c2d15a81484" providerId="LiveId" clId="{84C1824D-9DAF-4012-8FAB-EDC38B65731F}" dt="2020-07-28T10:58:07.301" v="2472" actId="255"/>
        <pc:sldMkLst>
          <pc:docMk/>
          <pc:sldMk cId="2533318854" sldId="415"/>
        </pc:sldMkLst>
        <pc:spChg chg="mod">
          <ac:chgData name="huyen tran" userId="2b1b1c2d15a81484" providerId="LiveId" clId="{84C1824D-9DAF-4012-8FAB-EDC38B65731F}" dt="2020-07-28T10:58:07.301" v="2472" actId="255"/>
          <ac:spMkLst>
            <pc:docMk/>
            <pc:sldMk cId="2533318854" sldId="415"/>
            <ac:spMk id="34" creationId="{00000000-0000-0000-0000-000000000000}"/>
          </ac:spMkLst>
        </pc:spChg>
        <pc:grpChg chg="mod">
          <ac:chgData name="huyen tran" userId="2b1b1c2d15a81484" providerId="LiveId" clId="{84C1824D-9DAF-4012-8FAB-EDC38B65731F}" dt="2020-07-28T09:17:39.537" v="792" actId="1076"/>
          <ac:grpSpMkLst>
            <pc:docMk/>
            <pc:sldMk cId="2533318854" sldId="415"/>
            <ac:grpSpMk id="14" creationId="{00000000-0000-0000-0000-000000000000}"/>
          </ac:grpSpMkLst>
        </pc:grpChg>
        <pc:picChg chg="del">
          <ac:chgData name="huyen tran" userId="2b1b1c2d15a81484" providerId="LiveId" clId="{84C1824D-9DAF-4012-8FAB-EDC38B65731F}" dt="2020-07-28T09:17:22.959" v="787" actId="478"/>
          <ac:picMkLst>
            <pc:docMk/>
            <pc:sldMk cId="2533318854" sldId="415"/>
            <ac:picMk id="18" creationId="{00000000-0000-0000-0000-000000000000}"/>
          </ac:picMkLst>
        </pc:picChg>
        <pc:picChg chg="mod">
          <ac:chgData name="huyen tran" userId="2b1b1c2d15a81484" providerId="LiveId" clId="{84C1824D-9DAF-4012-8FAB-EDC38B65731F}" dt="2020-07-28T09:17:38.497" v="791" actId="14100"/>
          <ac:picMkLst>
            <pc:docMk/>
            <pc:sldMk cId="2533318854" sldId="415"/>
            <ac:picMk id="20" creationId="{00000000-0000-0000-0000-000000000000}"/>
          </ac:picMkLst>
        </pc:picChg>
        <pc:picChg chg="add mod">
          <ac:chgData name="huyen tran" userId="2b1b1c2d15a81484" providerId="LiveId" clId="{84C1824D-9DAF-4012-8FAB-EDC38B65731F}" dt="2020-07-28T09:17:36.153" v="790" actId="1076"/>
          <ac:picMkLst>
            <pc:docMk/>
            <pc:sldMk cId="2533318854" sldId="415"/>
            <ac:picMk id="25" creationId="{887700A7-0E52-4F33-8880-2E7E0DA33AE4}"/>
          </ac:picMkLst>
        </pc:picChg>
      </pc:sldChg>
      <pc:sldChg chg="addSp modSp">
        <pc:chgData name="huyen tran" userId="2b1b1c2d15a81484" providerId="LiveId" clId="{84C1824D-9DAF-4012-8FAB-EDC38B65731F}" dt="2020-07-28T10:14:26.355" v="1051" actId="207"/>
        <pc:sldMkLst>
          <pc:docMk/>
          <pc:sldMk cId="2024603804" sldId="416"/>
        </pc:sldMkLst>
        <pc:spChg chg="mod">
          <ac:chgData name="huyen tran" userId="2b1b1c2d15a81484" providerId="LiveId" clId="{84C1824D-9DAF-4012-8FAB-EDC38B65731F}" dt="2020-07-28T10:14:19.796" v="1050" actId="255"/>
          <ac:spMkLst>
            <pc:docMk/>
            <pc:sldMk cId="2024603804" sldId="416"/>
            <ac:spMk id="7" creationId="{E6EB9DF1-78CC-47E5-A20D-DA17B45CA471}"/>
          </ac:spMkLst>
        </pc:spChg>
        <pc:spChg chg="add mod">
          <ac:chgData name="huyen tran" userId="2b1b1c2d15a81484" providerId="LiveId" clId="{84C1824D-9DAF-4012-8FAB-EDC38B65731F}" dt="2020-07-28T10:14:26.355" v="1051" actId="207"/>
          <ac:spMkLst>
            <pc:docMk/>
            <pc:sldMk cId="2024603804" sldId="416"/>
            <ac:spMk id="13" creationId="{116C1E37-7A51-4AA7-AEFE-7A4158E0DC07}"/>
          </ac:spMkLst>
        </pc:spChg>
      </pc:sldChg>
      <pc:sldChg chg="addSp delSp modSp">
        <pc:chgData name="huyen tran" userId="2b1b1c2d15a81484" providerId="LiveId" clId="{84C1824D-9DAF-4012-8FAB-EDC38B65731F}" dt="2020-07-27T10:48:02.921" v="679" actId="113"/>
        <pc:sldMkLst>
          <pc:docMk/>
          <pc:sldMk cId="848201310" sldId="417"/>
        </pc:sldMkLst>
        <pc:spChg chg="mod">
          <ac:chgData name="huyen tran" userId="2b1b1c2d15a81484" providerId="LiveId" clId="{84C1824D-9DAF-4012-8FAB-EDC38B65731F}" dt="2020-07-27T10:47:50.823" v="674" actId="113"/>
          <ac:spMkLst>
            <pc:docMk/>
            <pc:sldMk cId="848201310" sldId="417"/>
            <ac:spMk id="22" creationId="{00000000-0000-0000-0000-000000000000}"/>
          </ac:spMkLst>
        </pc:spChg>
        <pc:spChg chg="del">
          <ac:chgData name="huyen tran" userId="2b1b1c2d15a81484" providerId="LiveId" clId="{84C1824D-9DAF-4012-8FAB-EDC38B65731F}" dt="2020-07-27T10:45:36.516" v="642" actId="478"/>
          <ac:spMkLst>
            <pc:docMk/>
            <pc:sldMk cId="848201310" sldId="417"/>
            <ac:spMk id="24" creationId="{7758D562-E2B9-47D2-AB7D-052EA618A0D4}"/>
          </ac:spMkLst>
        </pc:spChg>
        <pc:spChg chg="del">
          <ac:chgData name="huyen tran" userId="2b1b1c2d15a81484" providerId="LiveId" clId="{84C1824D-9DAF-4012-8FAB-EDC38B65731F}" dt="2020-07-27T10:45:33.965" v="641" actId="478"/>
          <ac:spMkLst>
            <pc:docMk/>
            <pc:sldMk cId="848201310" sldId="417"/>
            <ac:spMk id="25" creationId="{F784E26F-6E4B-4BA8-8EF6-F15BE7B0B96D}"/>
          </ac:spMkLst>
        </pc:spChg>
        <pc:spChg chg="del">
          <ac:chgData name="huyen tran" userId="2b1b1c2d15a81484" providerId="LiveId" clId="{84C1824D-9DAF-4012-8FAB-EDC38B65731F}" dt="2020-07-27T10:45:33.965" v="641" actId="478"/>
          <ac:spMkLst>
            <pc:docMk/>
            <pc:sldMk cId="848201310" sldId="417"/>
            <ac:spMk id="26" creationId="{5BFF5596-13B6-4002-8DB5-2A23187B7776}"/>
          </ac:spMkLst>
        </pc:spChg>
        <pc:spChg chg="del">
          <ac:chgData name="huyen tran" userId="2b1b1c2d15a81484" providerId="LiveId" clId="{84C1824D-9DAF-4012-8FAB-EDC38B65731F}" dt="2020-07-27T10:45:33.965" v="641" actId="478"/>
          <ac:spMkLst>
            <pc:docMk/>
            <pc:sldMk cId="848201310" sldId="417"/>
            <ac:spMk id="27" creationId="{291BA2BC-E7DC-467C-B08E-5DD13BB5929B}"/>
          </ac:spMkLst>
        </pc:spChg>
        <pc:spChg chg="del">
          <ac:chgData name="huyen tran" userId="2b1b1c2d15a81484" providerId="LiveId" clId="{84C1824D-9DAF-4012-8FAB-EDC38B65731F}" dt="2020-07-27T10:45:33.965" v="641" actId="478"/>
          <ac:spMkLst>
            <pc:docMk/>
            <pc:sldMk cId="848201310" sldId="417"/>
            <ac:spMk id="28" creationId="{E620E36B-01AB-4A0C-9A4F-E0C284BCA634}"/>
          </ac:spMkLst>
        </pc:spChg>
        <pc:spChg chg="mod">
          <ac:chgData name="huyen tran" userId="2b1b1c2d15a81484" providerId="LiveId" clId="{84C1824D-9DAF-4012-8FAB-EDC38B65731F}" dt="2020-07-27T10:47:38.059" v="672" actId="207"/>
          <ac:spMkLst>
            <pc:docMk/>
            <pc:sldMk cId="848201310" sldId="417"/>
            <ac:spMk id="34" creationId="{00000000-0000-0000-0000-000000000000}"/>
          </ac:spMkLst>
        </pc:spChg>
        <pc:spChg chg="del">
          <ac:chgData name="huyen tran" userId="2b1b1c2d15a81484" providerId="LiveId" clId="{84C1824D-9DAF-4012-8FAB-EDC38B65731F}" dt="2020-07-27T10:45:33.965" v="641" actId="478"/>
          <ac:spMkLst>
            <pc:docMk/>
            <pc:sldMk cId="848201310" sldId="417"/>
            <ac:spMk id="38" creationId="{4A51DA64-AF64-4640-9C9E-06F4E2AEF834}"/>
          </ac:spMkLst>
        </pc:spChg>
        <pc:spChg chg="del">
          <ac:chgData name="huyen tran" userId="2b1b1c2d15a81484" providerId="LiveId" clId="{84C1824D-9DAF-4012-8FAB-EDC38B65731F}" dt="2020-07-27T10:45:33.965" v="641" actId="478"/>
          <ac:spMkLst>
            <pc:docMk/>
            <pc:sldMk cId="848201310" sldId="417"/>
            <ac:spMk id="47" creationId="{67B18823-F1CC-4BB5-83D2-7F7D23155EB6}"/>
          </ac:spMkLst>
        </pc:spChg>
        <pc:spChg chg="del">
          <ac:chgData name="huyen tran" userId="2b1b1c2d15a81484" providerId="LiveId" clId="{84C1824D-9DAF-4012-8FAB-EDC38B65731F}" dt="2020-07-27T10:45:33.965" v="641" actId="478"/>
          <ac:spMkLst>
            <pc:docMk/>
            <pc:sldMk cId="848201310" sldId="417"/>
            <ac:spMk id="49" creationId="{7E68F85C-1EDC-4B62-B1C7-A5E7BFF6EDC0}"/>
          </ac:spMkLst>
        </pc:spChg>
        <pc:spChg chg="del">
          <ac:chgData name="huyen tran" userId="2b1b1c2d15a81484" providerId="LiveId" clId="{84C1824D-9DAF-4012-8FAB-EDC38B65731F}" dt="2020-07-27T10:45:33.965" v="641" actId="478"/>
          <ac:spMkLst>
            <pc:docMk/>
            <pc:sldMk cId="848201310" sldId="417"/>
            <ac:spMk id="50" creationId="{28C7DEF3-B70C-4673-9FEA-52D8DC7C3980}"/>
          </ac:spMkLst>
        </pc:spChg>
        <pc:spChg chg="del">
          <ac:chgData name="huyen tran" userId="2b1b1c2d15a81484" providerId="LiveId" clId="{84C1824D-9DAF-4012-8FAB-EDC38B65731F}" dt="2020-07-27T10:45:33.965" v="641" actId="478"/>
          <ac:spMkLst>
            <pc:docMk/>
            <pc:sldMk cId="848201310" sldId="417"/>
            <ac:spMk id="51" creationId="{5DE1407C-B7F5-4085-ABF2-3D9BB709C14C}"/>
          </ac:spMkLst>
        </pc:spChg>
        <pc:spChg chg="del">
          <ac:chgData name="huyen tran" userId="2b1b1c2d15a81484" providerId="LiveId" clId="{84C1824D-9DAF-4012-8FAB-EDC38B65731F}" dt="2020-07-27T10:45:33.965" v="641" actId="478"/>
          <ac:spMkLst>
            <pc:docMk/>
            <pc:sldMk cId="848201310" sldId="417"/>
            <ac:spMk id="52" creationId="{A249A971-F9E3-402E-A24C-B8868805EF36}"/>
          </ac:spMkLst>
        </pc:spChg>
        <pc:spChg chg="del">
          <ac:chgData name="huyen tran" userId="2b1b1c2d15a81484" providerId="LiveId" clId="{84C1824D-9DAF-4012-8FAB-EDC38B65731F}" dt="2020-07-27T10:45:33.965" v="641" actId="478"/>
          <ac:spMkLst>
            <pc:docMk/>
            <pc:sldMk cId="848201310" sldId="417"/>
            <ac:spMk id="53" creationId="{B1A7ECD6-F2A5-429F-AB4B-8FD5BF14C262}"/>
          </ac:spMkLst>
        </pc:spChg>
        <pc:spChg chg="add mod">
          <ac:chgData name="huyen tran" userId="2b1b1c2d15a81484" providerId="LiveId" clId="{84C1824D-9DAF-4012-8FAB-EDC38B65731F}" dt="2020-07-27T10:45:00.049" v="638" actId="164"/>
          <ac:spMkLst>
            <pc:docMk/>
            <pc:sldMk cId="848201310" sldId="417"/>
            <ac:spMk id="56" creationId="{E3AFC681-5358-47C3-AF86-1E52A29BF3C9}"/>
          </ac:spMkLst>
        </pc:spChg>
        <pc:spChg chg="mod topLvl">
          <ac:chgData name="huyen tran" userId="2b1b1c2d15a81484" providerId="LiveId" clId="{84C1824D-9DAF-4012-8FAB-EDC38B65731F}" dt="2020-07-27T10:48:02.921" v="679" actId="113"/>
          <ac:spMkLst>
            <pc:docMk/>
            <pc:sldMk cId="848201310" sldId="417"/>
            <ac:spMk id="59" creationId="{53A79750-B790-41AE-BB8A-68C5799C8618}"/>
          </ac:spMkLst>
        </pc:spChg>
        <pc:spChg chg="mod topLvl">
          <ac:chgData name="huyen tran" userId="2b1b1c2d15a81484" providerId="LiveId" clId="{84C1824D-9DAF-4012-8FAB-EDC38B65731F}" dt="2020-07-27T10:45:53.330" v="647" actId="165"/>
          <ac:spMkLst>
            <pc:docMk/>
            <pc:sldMk cId="848201310" sldId="417"/>
            <ac:spMk id="60" creationId="{6EE3492D-5F47-41EC-9003-4FD55A09C2AB}"/>
          </ac:spMkLst>
        </pc:spChg>
        <pc:spChg chg="mod topLvl">
          <ac:chgData name="huyen tran" userId="2b1b1c2d15a81484" providerId="LiveId" clId="{84C1824D-9DAF-4012-8FAB-EDC38B65731F}" dt="2020-07-27T10:45:53.330" v="647" actId="165"/>
          <ac:spMkLst>
            <pc:docMk/>
            <pc:sldMk cId="848201310" sldId="417"/>
            <ac:spMk id="61" creationId="{B55DD732-8E5E-415F-AEEF-CC9A77413A61}"/>
          </ac:spMkLst>
        </pc:spChg>
        <pc:spChg chg="mod topLvl">
          <ac:chgData name="huyen tran" userId="2b1b1c2d15a81484" providerId="LiveId" clId="{84C1824D-9DAF-4012-8FAB-EDC38B65731F}" dt="2020-07-27T10:45:53.330" v="647" actId="165"/>
          <ac:spMkLst>
            <pc:docMk/>
            <pc:sldMk cId="848201310" sldId="417"/>
            <ac:spMk id="62" creationId="{7B367B1E-26E9-4B4D-AE76-9305AA0B15A7}"/>
          </ac:spMkLst>
        </pc:spChg>
        <pc:spChg chg="mod topLvl">
          <ac:chgData name="huyen tran" userId="2b1b1c2d15a81484" providerId="LiveId" clId="{84C1824D-9DAF-4012-8FAB-EDC38B65731F}" dt="2020-07-27T10:45:53.330" v="647" actId="165"/>
          <ac:spMkLst>
            <pc:docMk/>
            <pc:sldMk cId="848201310" sldId="417"/>
            <ac:spMk id="63" creationId="{19854F9E-5320-4EE5-8B03-9CDF0586270B}"/>
          </ac:spMkLst>
        </pc:spChg>
        <pc:spChg chg="mod topLvl">
          <ac:chgData name="huyen tran" userId="2b1b1c2d15a81484" providerId="LiveId" clId="{84C1824D-9DAF-4012-8FAB-EDC38B65731F}" dt="2020-07-27T10:45:53.330" v="647" actId="165"/>
          <ac:spMkLst>
            <pc:docMk/>
            <pc:sldMk cId="848201310" sldId="417"/>
            <ac:spMk id="67" creationId="{19BE2016-A4D1-4AA2-8F24-2C389AA06740}"/>
          </ac:spMkLst>
        </pc:spChg>
        <pc:spChg chg="mod topLvl">
          <ac:chgData name="huyen tran" userId="2b1b1c2d15a81484" providerId="LiveId" clId="{84C1824D-9DAF-4012-8FAB-EDC38B65731F}" dt="2020-07-27T10:46:39.495" v="665" actId="14100"/>
          <ac:spMkLst>
            <pc:docMk/>
            <pc:sldMk cId="848201310" sldId="417"/>
            <ac:spMk id="76" creationId="{D0A6C963-7726-4F78-8C3E-16F4730EA8D9}"/>
          </ac:spMkLst>
        </pc:spChg>
        <pc:spChg chg="mod topLvl">
          <ac:chgData name="huyen tran" userId="2b1b1c2d15a81484" providerId="LiveId" clId="{84C1824D-9DAF-4012-8FAB-EDC38B65731F}" dt="2020-07-27T10:46:28.868" v="663" actId="255"/>
          <ac:spMkLst>
            <pc:docMk/>
            <pc:sldMk cId="848201310" sldId="417"/>
            <ac:spMk id="78" creationId="{1449A6FA-FD3C-405E-96BE-CD240D2D1D17}"/>
          </ac:spMkLst>
        </pc:spChg>
        <pc:spChg chg="mod topLvl">
          <ac:chgData name="huyen tran" userId="2b1b1c2d15a81484" providerId="LiveId" clId="{84C1824D-9DAF-4012-8FAB-EDC38B65731F}" dt="2020-07-27T10:46:18.757" v="661" actId="255"/>
          <ac:spMkLst>
            <pc:docMk/>
            <pc:sldMk cId="848201310" sldId="417"/>
            <ac:spMk id="79" creationId="{85965BFA-32E4-4A18-BBF2-339AB5B48F23}"/>
          </ac:spMkLst>
        </pc:spChg>
        <pc:spChg chg="mod topLvl">
          <ac:chgData name="huyen tran" userId="2b1b1c2d15a81484" providerId="LiveId" clId="{84C1824D-9DAF-4012-8FAB-EDC38B65731F}" dt="2020-07-27T10:46:53.103" v="667" actId="14100"/>
          <ac:spMkLst>
            <pc:docMk/>
            <pc:sldMk cId="848201310" sldId="417"/>
            <ac:spMk id="80" creationId="{E28BF4DC-A27A-4CAD-8183-DF4F312A7D5E}"/>
          </ac:spMkLst>
        </pc:spChg>
        <pc:spChg chg="mod topLvl">
          <ac:chgData name="huyen tran" userId="2b1b1c2d15a81484" providerId="LiveId" clId="{84C1824D-9DAF-4012-8FAB-EDC38B65731F}" dt="2020-07-27T10:46:10.423" v="659" actId="403"/>
          <ac:spMkLst>
            <pc:docMk/>
            <pc:sldMk cId="848201310" sldId="417"/>
            <ac:spMk id="81" creationId="{3649C1A9-7E16-4303-B049-FA8BAFC875E1}"/>
          </ac:spMkLst>
        </pc:spChg>
        <pc:spChg chg="mod topLvl">
          <ac:chgData name="huyen tran" userId="2b1b1c2d15a81484" providerId="LiveId" clId="{84C1824D-9DAF-4012-8FAB-EDC38B65731F}" dt="2020-07-27T10:46:58.437" v="669" actId="255"/>
          <ac:spMkLst>
            <pc:docMk/>
            <pc:sldMk cId="848201310" sldId="417"/>
            <ac:spMk id="82" creationId="{D55E9335-A01D-4958-88A7-ED7829FE12D2}"/>
          </ac:spMkLst>
        </pc:spChg>
        <pc:grpChg chg="add mod">
          <ac:chgData name="huyen tran" userId="2b1b1c2d15a81484" providerId="LiveId" clId="{84C1824D-9DAF-4012-8FAB-EDC38B65731F}" dt="2020-07-27T10:45:07.678" v="640" actId="14100"/>
          <ac:grpSpMkLst>
            <pc:docMk/>
            <pc:sldMk cId="848201310" sldId="417"/>
            <ac:grpSpMk id="3" creationId="{22053090-B51F-4849-98D6-93B8BA0937DE}"/>
          </ac:grpSpMkLst>
        </pc:grpChg>
        <pc:grpChg chg="del">
          <ac:chgData name="huyen tran" userId="2b1b1c2d15a81484" providerId="LiveId" clId="{84C1824D-9DAF-4012-8FAB-EDC38B65731F}" dt="2020-07-27T10:44:43.580" v="636" actId="478"/>
          <ac:grpSpMkLst>
            <pc:docMk/>
            <pc:sldMk cId="848201310" sldId="417"/>
            <ac:grpSpMk id="10" creationId="{00000000-0000-0000-0000-000000000000}"/>
          </ac:grpSpMkLst>
        </pc:grpChg>
        <pc:grpChg chg="add del mod">
          <ac:chgData name="huyen tran" userId="2b1b1c2d15a81484" providerId="LiveId" clId="{84C1824D-9DAF-4012-8FAB-EDC38B65731F}" dt="2020-07-27T10:45:53.330" v="647" actId="165"/>
          <ac:grpSpMkLst>
            <pc:docMk/>
            <pc:sldMk cId="848201310" sldId="417"/>
            <ac:grpSpMk id="57" creationId="{B90FB33A-E281-452C-8985-79DAC4767432}"/>
          </ac:grpSpMkLst>
        </pc:grpChg>
        <pc:picChg chg="del">
          <ac:chgData name="huyen tran" userId="2b1b1c2d15a81484" providerId="LiveId" clId="{84C1824D-9DAF-4012-8FAB-EDC38B65731F}" dt="2020-07-27T10:45:33.965" v="641" actId="478"/>
          <ac:picMkLst>
            <pc:docMk/>
            <pc:sldMk cId="848201310" sldId="417"/>
            <ac:picMk id="29" creationId="{4591A7AA-51BC-457D-96D7-40B9B9A35E4D}"/>
          </ac:picMkLst>
        </pc:picChg>
        <pc:picChg chg="del">
          <ac:chgData name="huyen tran" userId="2b1b1c2d15a81484" providerId="LiveId" clId="{84C1824D-9DAF-4012-8FAB-EDC38B65731F}" dt="2020-07-27T10:45:33.965" v="641" actId="478"/>
          <ac:picMkLst>
            <pc:docMk/>
            <pc:sldMk cId="848201310" sldId="417"/>
            <ac:picMk id="35" creationId="{A49DDCD7-EAB7-40A5-8A84-18369D0BDE6A}"/>
          </ac:picMkLst>
        </pc:picChg>
        <pc:picChg chg="del">
          <ac:chgData name="huyen tran" userId="2b1b1c2d15a81484" providerId="LiveId" clId="{84C1824D-9DAF-4012-8FAB-EDC38B65731F}" dt="2020-07-27T10:45:33.965" v="641" actId="478"/>
          <ac:picMkLst>
            <pc:docMk/>
            <pc:sldMk cId="848201310" sldId="417"/>
            <ac:picMk id="37" creationId="{9EF95C0D-58A1-4AB7-B366-DB3E3CE9056D}"/>
          </ac:picMkLst>
        </pc:picChg>
        <pc:picChg chg="del">
          <ac:chgData name="huyen tran" userId="2b1b1c2d15a81484" providerId="LiveId" clId="{84C1824D-9DAF-4012-8FAB-EDC38B65731F}" dt="2020-07-27T10:45:33.965" v="641" actId="478"/>
          <ac:picMkLst>
            <pc:docMk/>
            <pc:sldMk cId="848201310" sldId="417"/>
            <ac:picMk id="39" creationId="{4C3B7B9A-7B5B-46BA-809D-371283DD1CF8}"/>
          </ac:picMkLst>
        </pc:picChg>
        <pc:picChg chg="del">
          <ac:chgData name="huyen tran" userId="2b1b1c2d15a81484" providerId="LiveId" clId="{84C1824D-9DAF-4012-8FAB-EDC38B65731F}" dt="2020-07-27T10:45:33.965" v="641" actId="478"/>
          <ac:picMkLst>
            <pc:docMk/>
            <pc:sldMk cId="848201310" sldId="417"/>
            <ac:picMk id="40" creationId="{866330CC-1476-4303-A809-47C05A036C73}"/>
          </ac:picMkLst>
        </pc:picChg>
        <pc:picChg chg="del">
          <ac:chgData name="huyen tran" userId="2b1b1c2d15a81484" providerId="LiveId" clId="{84C1824D-9DAF-4012-8FAB-EDC38B65731F}" dt="2020-07-27T10:45:33.965" v="641" actId="478"/>
          <ac:picMkLst>
            <pc:docMk/>
            <pc:sldMk cId="848201310" sldId="417"/>
            <ac:picMk id="41" creationId="{76ED8372-4464-4871-A089-42A7AEA2AF76}"/>
          </ac:picMkLst>
        </pc:picChg>
        <pc:picChg chg="del">
          <ac:chgData name="huyen tran" userId="2b1b1c2d15a81484" providerId="LiveId" clId="{84C1824D-9DAF-4012-8FAB-EDC38B65731F}" dt="2020-07-27T10:45:33.965" v="641" actId="478"/>
          <ac:picMkLst>
            <pc:docMk/>
            <pc:sldMk cId="848201310" sldId="417"/>
            <ac:picMk id="42" creationId="{EEE6A946-6D95-4C94-8620-2760AC202CFB}"/>
          </ac:picMkLst>
        </pc:picChg>
        <pc:picChg chg="del">
          <ac:chgData name="huyen tran" userId="2b1b1c2d15a81484" providerId="LiveId" clId="{84C1824D-9DAF-4012-8FAB-EDC38B65731F}" dt="2020-07-27T10:45:33.965" v="641" actId="478"/>
          <ac:picMkLst>
            <pc:docMk/>
            <pc:sldMk cId="848201310" sldId="417"/>
            <ac:picMk id="43" creationId="{F8C0D6A4-64E4-4148-8E75-7FF0BE6E20DD}"/>
          </ac:picMkLst>
        </pc:picChg>
        <pc:picChg chg="del">
          <ac:chgData name="huyen tran" userId="2b1b1c2d15a81484" providerId="LiveId" clId="{84C1824D-9DAF-4012-8FAB-EDC38B65731F}" dt="2020-07-27T10:45:33.965" v="641" actId="478"/>
          <ac:picMkLst>
            <pc:docMk/>
            <pc:sldMk cId="848201310" sldId="417"/>
            <ac:picMk id="44" creationId="{73443746-912B-437A-9AB1-D6573C85B01C}"/>
          </ac:picMkLst>
        </pc:picChg>
        <pc:picChg chg="del">
          <ac:chgData name="huyen tran" userId="2b1b1c2d15a81484" providerId="LiveId" clId="{84C1824D-9DAF-4012-8FAB-EDC38B65731F}" dt="2020-07-27T10:45:33.965" v="641" actId="478"/>
          <ac:picMkLst>
            <pc:docMk/>
            <pc:sldMk cId="848201310" sldId="417"/>
            <ac:picMk id="45" creationId="{89939593-67FB-4CFB-A318-DEFCE7BE9225}"/>
          </ac:picMkLst>
        </pc:picChg>
        <pc:picChg chg="del">
          <ac:chgData name="huyen tran" userId="2b1b1c2d15a81484" providerId="LiveId" clId="{84C1824D-9DAF-4012-8FAB-EDC38B65731F}" dt="2020-07-27T10:45:33.965" v="641" actId="478"/>
          <ac:picMkLst>
            <pc:docMk/>
            <pc:sldMk cId="848201310" sldId="417"/>
            <ac:picMk id="46" creationId="{EF2479FA-C477-4AA5-9463-4977AF383B45}"/>
          </ac:picMkLst>
        </pc:picChg>
        <pc:picChg chg="del">
          <ac:chgData name="huyen tran" userId="2b1b1c2d15a81484" providerId="LiveId" clId="{84C1824D-9DAF-4012-8FAB-EDC38B65731F}" dt="2020-07-27T10:45:33.965" v="641" actId="478"/>
          <ac:picMkLst>
            <pc:docMk/>
            <pc:sldMk cId="848201310" sldId="417"/>
            <ac:picMk id="48" creationId="{D7E8EA11-9480-4553-B055-E707198AD78D}"/>
          </ac:picMkLst>
        </pc:picChg>
        <pc:picChg chg="add mod">
          <ac:chgData name="huyen tran" userId="2b1b1c2d15a81484" providerId="LiveId" clId="{84C1824D-9DAF-4012-8FAB-EDC38B65731F}" dt="2020-07-27T10:45:00.049" v="638" actId="164"/>
          <ac:picMkLst>
            <pc:docMk/>
            <pc:sldMk cId="848201310" sldId="417"/>
            <ac:picMk id="55" creationId="{FCE4447B-026A-4E95-B984-514E04815452}"/>
          </ac:picMkLst>
        </pc:picChg>
        <pc:picChg chg="mod topLvl">
          <ac:chgData name="huyen tran" userId="2b1b1c2d15a81484" providerId="LiveId" clId="{84C1824D-9DAF-4012-8FAB-EDC38B65731F}" dt="2020-07-27T10:45:53.330" v="647" actId="165"/>
          <ac:picMkLst>
            <pc:docMk/>
            <pc:sldMk cId="848201310" sldId="417"/>
            <ac:picMk id="58" creationId="{539D8BF6-1EE6-4237-A618-D685BC9A118E}"/>
          </ac:picMkLst>
        </pc:picChg>
        <pc:picChg chg="mod topLvl">
          <ac:chgData name="huyen tran" userId="2b1b1c2d15a81484" providerId="LiveId" clId="{84C1824D-9DAF-4012-8FAB-EDC38B65731F}" dt="2020-07-27T10:45:53.330" v="647" actId="165"/>
          <ac:picMkLst>
            <pc:docMk/>
            <pc:sldMk cId="848201310" sldId="417"/>
            <ac:picMk id="64" creationId="{4275C959-95D9-4CA0-9111-44780CA9E019}"/>
          </ac:picMkLst>
        </pc:picChg>
        <pc:picChg chg="mod topLvl">
          <ac:chgData name="huyen tran" userId="2b1b1c2d15a81484" providerId="LiveId" clId="{84C1824D-9DAF-4012-8FAB-EDC38B65731F}" dt="2020-07-27T10:45:53.330" v="647" actId="165"/>
          <ac:picMkLst>
            <pc:docMk/>
            <pc:sldMk cId="848201310" sldId="417"/>
            <ac:picMk id="65" creationId="{2A6A1C97-3B9A-4152-89C4-AB279D53E4DE}"/>
          </ac:picMkLst>
        </pc:picChg>
        <pc:picChg chg="mod topLvl">
          <ac:chgData name="huyen tran" userId="2b1b1c2d15a81484" providerId="LiveId" clId="{84C1824D-9DAF-4012-8FAB-EDC38B65731F}" dt="2020-07-27T10:45:53.330" v="647" actId="165"/>
          <ac:picMkLst>
            <pc:docMk/>
            <pc:sldMk cId="848201310" sldId="417"/>
            <ac:picMk id="66" creationId="{EC35F2DA-BDD6-4784-96DB-C299FE54F010}"/>
          </ac:picMkLst>
        </pc:picChg>
        <pc:picChg chg="mod topLvl">
          <ac:chgData name="huyen tran" userId="2b1b1c2d15a81484" providerId="LiveId" clId="{84C1824D-9DAF-4012-8FAB-EDC38B65731F}" dt="2020-07-27T10:45:53.330" v="647" actId="165"/>
          <ac:picMkLst>
            <pc:docMk/>
            <pc:sldMk cId="848201310" sldId="417"/>
            <ac:picMk id="68" creationId="{0A9E1072-BCDD-4CB8-B7C3-F52635CA5276}"/>
          </ac:picMkLst>
        </pc:picChg>
        <pc:picChg chg="mod topLvl">
          <ac:chgData name="huyen tran" userId="2b1b1c2d15a81484" providerId="LiveId" clId="{84C1824D-9DAF-4012-8FAB-EDC38B65731F}" dt="2020-07-27T10:45:53.330" v="647" actId="165"/>
          <ac:picMkLst>
            <pc:docMk/>
            <pc:sldMk cId="848201310" sldId="417"/>
            <ac:picMk id="69" creationId="{899469AC-71C7-489A-A42B-67C4D7E70EB4}"/>
          </ac:picMkLst>
        </pc:picChg>
        <pc:picChg chg="mod topLvl">
          <ac:chgData name="huyen tran" userId="2b1b1c2d15a81484" providerId="LiveId" clId="{84C1824D-9DAF-4012-8FAB-EDC38B65731F}" dt="2020-07-27T10:45:53.330" v="647" actId="165"/>
          <ac:picMkLst>
            <pc:docMk/>
            <pc:sldMk cId="848201310" sldId="417"/>
            <ac:picMk id="70" creationId="{47DA0A48-888B-4513-9732-87C5EA7EA6F9}"/>
          </ac:picMkLst>
        </pc:picChg>
        <pc:picChg chg="mod topLvl">
          <ac:chgData name="huyen tran" userId="2b1b1c2d15a81484" providerId="LiveId" clId="{84C1824D-9DAF-4012-8FAB-EDC38B65731F}" dt="2020-07-27T10:45:53.330" v="647" actId="165"/>
          <ac:picMkLst>
            <pc:docMk/>
            <pc:sldMk cId="848201310" sldId="417"/>
            <ac:picMk id="71" creationId="{D8BA7F30-8FB7-47AA-A903-1AC35FD29FE6}"/>
          </ac:picMkLst>
        </pc:picChg>
        <pc:picChg chg="mod topLvl">
          <ac:chgData name="huyen tran" userId="2b1b1c2d15a81484" providerId="LiveId" clId="{84C1824D-9DAF-4012-8FAB-EDC38B65731F}" dt="2020-07-27T10:45:53.330" v="647" actId="165"/>
          <ac:picMkLst>
            <pc:docMk/>
            <pc:sldMk cId="848201310" sldId="417"/>
            <ac:picMk id="72" creationId="{3E281E0D-90BA-42C8-A9E9-51D1ADB618BA}"/>
          </ac:picMkLst>
        </pc:picChg>
        <pc:picChg chg="mod topLvl">
          <ac:chgData name="huyen tran" userId="2b1b1c2d15a81484" providerId="LiveId" clId="{84C1824D-9DAF-4012-8FAB-EDC38B65731F}" dt="2020-07-27T10:45:53.330" v="647" actId="165"/>
          <ac:picMkLst>
            <pc:docMk/>
            <pc:sldMk cId="848201310" sldId="417"/>
            <ac:picMk id="73" creationId="{BD2AE17D-FF46-4852-A5A6-EEF00D6A06F5}"/>
          </ac:picMkLst>
        </pc:picChg>
        <pc:picChg chg="mod topLvl">
          <ac:chgData name="huyen tran" userId="2b1b1c2d15a81484" providerId="LiveId" clId="{84C1824D-9DAF-4012-8FAB-EDC38B65731F}" dt="2020-07-27T10:45:53.330" v="647" actId="165"/>
          <ac:picMkLst>
            <pc:docMk/>
            <pc:sldMk cId="848201310" sldId="417"/>
            <ac:picMk id="74" creationId="{3E17D1A3-D412-4461-A6A2-E184062B871B}"/>
          </ac:picMkLst>
        </pc:picChg>
        <pc:picChg chg="mod topLvl">
          <ac:chgData name="huyen tran" userId="2b1b1c2d15a81484" providerId="LiveId" clId="{84C1824D-9DAF-4012-8FAB-EDC38B65731F}" dt="2020-07-27T10:45:53.330" v="647" actId="165"/>
          <ac:picMkLst>
            <pc:docMk/>
            <pc:sldMk cId="848201310" sldId="417"/>
            <ac:picMk id="75" creationId="{8C7B11A7-858C-4F89-A724-0FC7B6D1CE99}"/>
          </ac:picMkLst>
        </pc:picChg>
        <pc:picChg chg="mod topLvl">
          <ac:chgData name="huyen tran" userId="2b1b1c2d15a81484" providerId="LiveId" clId="{84C1824D-9DAF-4012-8FAB-EDC38B65731F}" dt="2020-07-27T10:45:53.330" v="647" actId="165"/>
          <ac:picMkLst>
            <pc:docMk/>
            <pc:sldMk cId="848201310" sldId="417"/>
            <ac:picMk id="77" creationId="{F0E96C55-E03C-44D9-88AB-B11D42184536}"/>
          </ac:picMkLst>
        </pc:picChg>
      </pc:sldChg>
      <pc:sldChg chg="modSp">
        <pc:chgData name="huyen tran" userId="2b1b1c2d15a81484" providerId="LiveId" clId="{84C1824D-9DAF-4012-8FAB-EDC38B65731F}" dt="2020-07-27T10:38:11.013" v="569" actId="255"/>
        <pc:sldMkLst>
          <pc:docMk/>
          <pc:sldMk cId="114071437" sldId="420"/>
        </pc:sldMkLst>
        <pc:spChg chg="mod">
          <ac:chgData name="huyen tran" userId="2b1b1c2d15a81484" providerId="LiveId" clId="{84C1824D-9DAF-4012-8FAB-EDC38B65731F}" dt="2020-07-27T10:38:11.013" v="569" actId="255"/>
          <ac:spMkLst>
            <pc:docMk/>
            <pc:sldMk cId="114071437" sldId="420"/>
            <ac:spMk id="34" creationId="{00000000-0000-0000-0000-000000000000}"/>
          </ac:spMkLst>
        </pc:spChg>
      </pc:sldChg>
      <pc:sldChg chg="addSp modSp">
        <pc:chgData name="huyen tran" userId="2b1b1c2d15a81484" providerId="LiveId" clId="{84C1824D-9DAF-4012-8FAB-EDC38B65731F}" dt="2020-07-27T10:38:18.108" v="570" actId="255"/>
        <pc:sldMkLst>
          <pc:docMk/>
          <pc:sldMk cId="1748352150" sldId="422"/>
        </pc:sldMkLst>
        <pc:spChg chg="add mod ord">
          <ac:chgData name="huyen tran" userId="2b1b1c2d15a81484" providerId="LiveId" clId="{84C1824D-9DAF-4012-8FAB-EDC38B65731F}" dt="2020-07-27T10:37:06.188" v="559" actId="167"/>
          <ac:spMkLst>
            <pc:docMk/>
            <pc:sldMk cId="1748352150" sldId="422"/>
            <ac:spMk id="5" creationId="{01013351-FACE-4231-9A5F-47E63D1266EF}"/>
          </ac:spMkLst>
        </pc:spChg>
        <pc:spChg chg="add mod">
          <ac:chgData name="huyen tran" userId="2b1b1c2d15a81484" providerId="LiveId" clId="{84C1824D-9DAF-4012-8FAB-EDC38B65731F}" dt="2020-07-27T10:37:53.302" v="567" actId="2085"/>
          <ac:spMkLst>
            <pc:docMk/>
            <pc:sldMk cId="1748352150" sldId="422"/>
            <ac:spMk id="8" creationId="{1D00FBD6-61D4-49E0-872E-1743CB558CAB}"/>
          </ac:spMkLst>
        </pc:spChg>
        <pc:spChg chg="mod">
          <ac:chgData name="huyen tran" userId="2b1b1c2d15a81484" providerId="LiveId" clId="{84C1824D-9DAF-4012-8FAB-EDC38B65731F}" dt="2020-07-27T10:38:02.150" v="568" actId="1076"/>
          <ac:spMkLst>
            <pc:docMk/>
            <pc:sldMk cId="1748352150" sldId="422"/>
            <ac:spMk id="22" creationId="{5171C49F-664B-4A1C-AA01-5815FA8A5555}"/>
          </ac:spMkLst>
        </pc:spChg>
        <pc:spChg chg="mod">
          <ac:chgData name="huyen tran" userId="2b1b1c2d15a81484" providerId="LiveId" clId="{84C1824D-9DAF-4012-8FAB-EDC38B65731F}" dt="2020-07-27T10:38:18.108" v="570" actId="255"/>
          <ac:spMkLst>
            <pc:docMk/>
            <pc:sldMk cId="1748352150" sldId="422"/>
            <ac:spMk id="34" creationId="{00000000-0000-0000-0000-000000000000}"/>
          </ac:spMkLst>
        </pc:spChg>
        <pc:picChg chg="mod ord">
          <ac:chgData name="huyen tran" userId="2b1b1c2d15a81484" providerId="LiveId" clId="{84C1824D-9DAF-4012-8FAB-EDC38B65731F}" dt="2020-07-27T10:37:36.342" v="564" actId="14100"/>
          <ac:picMkLst>
            <pc:docMk/>
            <pc:sldMk cId="1748352150" sldId="422"/>
            <ac:picMk id="4" creationId="{00000000-0000-0000-0000-000000000000}"/>
          </ac:picMkLst>
        </pc:picChg>
        <pc:picChg chg="ord">
          <ac:chgData name="huyen tran" userId="2b1b1c2d15a81484" providerId="LiveId" clId="{84C1824D-9DAF-4012-8FAB-EDC38B65731F}" dt="2020-07-27T10:37:19.508" v="562" actId="167"/>
          <ac:picMkLst>
            <pc:docMk/>
            <pc:sldMk cId="1748352150" sldId="422"/>
            <ac:picMk id="21" creationId="{33B16368-3DEC-4130-9282-E9A9C848DA62}"/>
          </ac:picMkLst>
        </pc:picChg>
      </pc:sldChg>
      <pc:sldChg chg="addSp delSp modSp">
        <pc:chgData name="huyen tran" userId="2b1b1c2d15a81484" providerId="LiveId" clId="{84C1824D-9DAF-4012-8FAB-EDC38B65731F}" dt="2020-07-27T10:27:04.570" v="300" actId="208"/>
        <pc:sldMkLst>
          <pc:docMk/>
          <pc:sldMk cId="1134512406" sldId="426"/>
        </pc:sldMkLst>
        <pc:spChg chg="del">
          <ac:chgData name="huyen tran" userId="2b1b1c2d15a81484" providerId="LiveId" clId="{84C1824D-9DAF-4012-8FAB-EDC38B65731F}" dt="2020-07-27T10:22:16.910" v="140" actId="478"/>
          <ac:spMkLst>
            <pc:docMk/>
            <pc:sldMk cId="1134512406" sldId="426"/>
            <ac:spMk id="5" creationId="{00000000-0000-0000-0000-000000000000}"/>
          </ac:spMkLst>
        </pc:spChg>
        <pc:spChg chg="add mod">
          <ac:chgData name="huyen tran" userId="2b1b1c2d15a81484" providerId="LiveId" clId="{84C1824D-9DAF-4012-8FAB-EDC38B65731F}" dt="2020-07-27T10:25:34.733" v="198" actId="20577"/>
          <ac:spMkLst>
            <pc:docMk/>
            <pc:sldMk cId="1134512406" sldId="426"/>
            <ac:spMk id="9" creationId="{6D1EC681-E818-4488-9F53-B99BE3F68F53}"/>
          </ac:spMkLst>
        </pc:spChg>
        <pc:spChg chg="mod">
          <ac:chgData name="huyen tran" userId="2b1b1c2d15a81484" providerId="LiveId" clId="{84C1824D-9DAF-4012-8FAB-EDC38B65731F}" dt="2020-07-27T10:27:04.570" v="300" actId="208"/>
          <ac:spMkLst>
            <pc:docMk/>
            <pc:sldMk cId="1134512406" sldId="426"/>
            <ac:spMk id="12" creationId="{00000000-0000-0000-0000-000000000000}"/>
          </ac:spMkLst>
        </pc:spChg>
        <pc:spChg chg="mod">
          <ac:chgData name="huyen tran" userId="2b1b1c2d15a81484" providerId="LiveId" clId="{84C1824D-9DAF-4012-8FAB-EDC38B65731F}" dt="2020-07-27T10:26:25.642" v="296" actId="404"/>
          <ac:spMkLst>
            <pc:docMk/>
            <pc:sldMk cId="1134512406" sldId="426"/>
            <ac:spMk id="34" creationId="{00000000-0000-0000-0000-000000000000}"/>
          </ac:spMkLst>
        </pc:spChg>
        <pc:picChg chg="mod ord">
          <ac:chgData name="huyen tran" userId="2b1b1c2d15a81484" providerId="LiveId" clId="{84C1824D-9DAF-4012-8FAB-EDC38B65731F}" dt="2020-07-27T10:25:10.124" v="144" actId="167"/>
          <ac:picMkLst>
            <pc:docMk/>
            <pc:sldMk cId="1134512406" sldId="426"/>
            <ac:picMk id="4" creationId="{00000000-0000-0000-0000-000000000000}"/>
          </ac:picMkLst>
        </pc:picChg>
      </pc:sldChg>
      <pc:sldChg chg="addSp delSp modSp mod setBg">
        <pc:chgData name="huyen tran" userId="2b1b1c2d15a81484" providerId="LiveId" clId="{84C1824D-9DAF-4012-8FAB-EDC38B65731F}" dt="2020-07-29T09:26:42.994" v="2548" actId="26606"/>
        <pc:sldMkLst>
          <pc:docMk/>
          <pc:sldMk cId="1827331249" sldId="428"/>
        </pc:sldMkLst>
        <pc:spChg chg="mod ord">
          <ac:chgData name="huyen tran" userId="2b1b1c2d15a81484" providerId="LiveId" clId="{84C1824D-9DAF-4012-8FAB-EDC38B65731F}" dt="2020-07-29T09:26:42.994" v="2548" actId="26606"/>
          <ac:spMkLst>
            <pc:docMk/>
            <pc:sldMk cId="1827331249" sldId="428"/>
            <ac:spMk id="2" creationId="{00000000-0000-0000-0000-000000000000}"/>
          </ac:spMkLst>
        </pc:spChg>
        <pc:spChg chg="add del">
          <ac:chgData name="huyen tran" userId="2b1b1c2d15a81484" providerId="LiveId" clId="{84C1824D-9DAF-4012-8FAB-EDC38B65731F}" dt="2020-07-29T09:26:42.989" v="2547" actId="26606"/>
          <ac:spMkLst>
            <pc:docMk/>
            <pc:sldMk cId="1827331249" sldId="428"/>
            <ac:spMk id="5" creationId="{A2509F26-B5DC-4BA7-B476-4CB044237A2E}"/>
          </ac:spMkLst>
        </pc:spChg>
        <pc:spChg chg="add del">
          <ac:chgData name="huyen tran" userId="2b1b1c2d15a81484" providerId="LiveId" clId="{84C1824D-9DAF-4012-8FAB-EDC38B65731F}" dt="2020-07-29T09:26:42.989" v="2547" actId="26606"/>
          <ac:spMkLst>
            <pc:docMk/>
            <pc:sldMk cId="1827331249" sldId="428"/>
            <ac:spMk id="6" creationId="{DB103EB1-B135-4526-B883-33228FC27FF1}"/>
          </ac:spMkLst>
        </pc:spChg>
        <pc:spChg chg="add del">
          <ac:chgData name="huyen tran" userId="2b1b1c2d15a81484" providerId="LiveId" clId="{84C1824D-9DAF-4012-8FAB-EDC38B65731F}" dt="2020-07-29T09:26:12.269" v="2529" actId="26606"/>
          <ac:spMkLst>
            <pc:docMk/>
            <pc:sldMk cId="1827331249" sldId="428"/>
            <ac:spMk id="8" creationId="{53BB5D57-6178-4F62-B472-0312F6D95A85}"/>
          </ac:spMkLst>
        </pc:spChg>
        <pc:spChg chg="add">
          <ac:chgData name="huyen tran" userId="2b1b1c2d15a81484" providerId="LiveId" clId="{84C1824D-9DAF-4012-8FAB-EDC38B65731F}" dt="2020-07-29T09:26:42.994" v="2548" actId="26606"/>
          <ac:spMkLst>
            <pc:docMk/>
            <pc:sldMk cId="1827331249" sldId="428"/>
            <ac:spMk id="9" creationId="{42A4FC2C-047E-45A5-965D-8E1E3BF09BC6}"/>
          </ac:spMkLst>
        </pc:spChg>
        <pc:spChg chg="add del">
          <ac:chgData name="huyen tran" userId="2b1b1c2d15a81484" providerId="LiveId" clId="{84C1824D-9DAF-4012-8FAB-EDC38B65731F}" dt="2020-07-29T09:26:12.269" v="2529" actId="26606"/>
          <ac:spMkLst>
            <pc:docMk/>
            <pc:sldMk cId="1827331249" sldId="428"/>
            <ac:spMk id="10" creationId="{4C61BD32-7542-4D52-BA5A-3ADE869BF8AC}"/>
          </ac:spMkLst>
        </pc:spChg>
        <pc:spChg chg="add del">
          <ac:chgData name="huyen tran" userId="2b1b1c2d15a81484" providerId="LiveId" clId="{84C1824D-9DAF-4012-8FAB-EDC38B65731F}" dt="2020-07-29T09:26:15.878" v="2531" actId="26606"/>
          <ac:spMkLst>
            <pc:docMk/>
            <pc:sldMk cId="1827331249" sldId="428"/>
            <ac:spMk id="12" creationId="{42A4FC2C-047E-45A5-965D-8E1E3BF09BC6}"/>
          </ac:spMkLst>
        </pc:spChg>
        <pc:spChg chg="add del">
          <ac:chgData name="huyen tran" userId="2b1b1c2d15a81484" providerId="LiveId" clId="{84C1824D-9DAF-4012-8FAB-EDC38B65731F}" dt="2020-07-29T09:26:19.423" v="2533" actId="26606"/>
          <ac:spMkLst>
            <pc:docMk/>
            <pc:sldMk cId="1827331249" sldId="428"/>
            <ac:spMk id="14" creationId="{42A4FC2C-047E-45A5-965D-8E1E3BF09BC6}"/>
          </ac:spMkLst>
        </pc:spChg>
        <pc:spChg chg="add del">
          <ac:chgData name="huyen tran" userId="2b1b1c2d15a81484" providerId="LiveId" clId="{84C1824D-9DAF-4012-8FAB-EDC38B65731F}" dt="2020-07-29T09:26:22.381" v="2535" actId="26606"/>
          <ac:spMkLst>
            <pc:docMk/>
            <pc:sldMk cId="1827331249" sldId="428"/>
            <ac:spMk id="16" creationId="{3DAD86CA-8235-409B-982B-5E7A033E2392}"/>
          </ac:spMkLst>
        </pc:spChg>
        <pc:spChg chg="add del">
          <ac:chgData name="huyen tran" userId="2b1b1c2d15a81484" providerId="LiveId" clId="{84C1824D-9DAF-4012-8FAB-EDC38B65731F}" dt="2020-07-29T09:26:22.381" v="2535" actId="26606"/>
          <ac:spMkLst>
            <pc:docMk/>
            <pc:sldMk cId="1827331249" sldId="428"/>
            <ac:spMk id="17" creationId="{9F234FBA-3501-47B4-AE0C-AA4AFBC8F603}"/>
          </ac:spMkLst>
        </pc:spChg>
        <pc:spChg chg="add del">
          <ac:chgData name="huyen tran" userId="2b1b1c2d15a81484" providerId="LiveId" clId="{84C1824D-9DAF-4012-8FAB-EDC38B65731F}" dt="2020-07-29T09:26:22.381" v="2535" actId="26606"/>
          <ac:spMkLst>
            <pc:docMk/>
            <pc:sldMk cId="1827331249" sldId="428"/>
            <ac:spMk id="18" creationId="{B5EF893B-0491-416E-9D33-BADE9600792A}"/>
          </ac:spMkLst>
        </pc:spChg>
        <pc:spChg chg="add del">
          <ac:chgData name="huyen tran" userId="2b1b1c2d15a81484" providerId="LiveId" clId="{84C1824D-9DAF-4012-8FAB-EDC38B65731F}" dt="2020-07-29T09:26:24.133" v="2537" actId="26606"/>
          <ac:spMkLst>
            <pc:docMk/>
            <pc:sldMk cId="1827331249" sldId="428"/>
            <ac:spMk id="21" creationId="{42A4FC2C-047E-45A5-965D-8E1E3BF09BC6}"/>
          </ac:spMkLst>
        </pc:spChg>
        <pc:spChg chg="add del">
          <ac:chgData name="huyen tran" userId="2b1b1c2d15a81484" providerId="LiveId" clId="{84C1824D-9DAF-4012-8FAB-EDC38B65731F}" dt="2020-07-29T09:26:27.109" v="2539" actId="26606"/>
          <ac:spMkLst>
            <pc:docMk/>
            <pc:sldMk cId="1827331249" sldId="428"/>
            <ac:spMk id="23" creationId="{42A4FC2C-047E-45A5-965D-8E1E3BF09BC6}"/>
          </ac:spMkLst>
        </pc:spChg>
        <pc:spChg chg="add del">
          <ac:chgData name="huyen tran" userId="2b1b1c2d15a81484" providerId="LiveId" clId="{84C1824D-9DAF-4012-8FAB-EDC38B65731F}" dt="2020-07-29T09:26:28.333" v="2541" actId="26606"/>
          <ac:spMkLst>
            <pc:docMk/>
            <pc:sldMk cId="1827331249" sldId="428"/>
            <ac:spMk id="25" creationId="{B670DBD5-770C-4383-9F54-5B86E86BD5BB}"/>
          </ac:spMkLst>
        </pc:spChg>
        <pc:spChg chg="add del">
          <ac:chgData name="huyen tran" userId="2b1b1c2d15a81484" providerId="LiveId" clId="{84C1824D-9DAF-4012-8FAB-EDC38B65731F}" dt="2020-07-29T09:26:33.181" v="2543" actId="26606"/>
          <ac:spMkLst>
            <pc:docMk/>
            <pc:sldMk cId="1827331249" sldId="428"/>
            <ac:spMk id="27" creationId="{42A4FC2C-047E-45A5-965D-8E1E3BF09BC6}"/>
          </ac:spMkLst>
        </pc:spChg>
        <pc:picChg chg="del">
          <ac:chgData name="huyen tran" userId="2b1b1c2d15a81484" providerId="LiveId" clId="{84C1824D-9DAF-4012-8FAB-EDC38B65731F}" dt="2020-07-28T09:56:19.557" v="991" actId="478"/>
          <ac:picMkLst>
            <pc:docMk/>
            <pc:sldMk cId="1827331249" sldId="428"/>
            <ac:picMk id="3" creationId="{00000000-0000-0000-0000-000000000000}"/>
          </ac:picMkLst>
        </pc:picChg>
        <pc:picChg chg="add mod">
          <ac:chgData name="huyen tran" userId="2b1b1c2d15a81484" providerId="LiveId" clId="{84C1824D-9DAF-4012-8FAB-EDC38B65731F}" dt="2020-07-29T09:26:42.994" v="2548" actId="26606"/>
          <ac:picMkLst>
            <pc:docMk/>
            <pc:sldMk cId="1827331249" sldId="428"/>
            <ac:picMk id="3" creationId="{C9C3DF27-C363-41F9-9A2A-0F4F3EA204D2}"/>
          </ac:picMkLst>
        </pc:picChg>
        <pc:cxnChg chg="add del">
          <ac:chgData name="huyen tran" userId="2b1b1c2d15a81484" providerId="LiveId" clId="{84C1824D-9DAF-4012-8FAB-EDC38B65731F}" dt="2020-07-29T09:26:22.381" v="2535" actId="26606"/>
          <ac:cxnSpMkLst>
            <pc:docMk/>
            <pc:sldMk cId="1827331249" sldId="428"/>
            <ac:cxnSpMk id="19" creationId="{469F4FF8-F8B0-4630-BA1B-0D8B324CD5FF}"/>
          </ac:cxnSpMkLst>
        </pc:cxnChg>
      </pc:sldChg>
      <pc:sldChg chg="addSp delSp modSp mod setBg setClrOvrMap">
        <pc:chgData name="huyen tran" userId="2b1b1c2d15a81484" providerId="LiveId" clId="{84C1824D-9DAF-4012-8FAB-EDC38B65731F}" dt="2020-07-29T09:29:30.790" v="2562"/>
        <pc:sldMkLst>
          <pc:docMk/>
          <pc:sldMk cId="2795197010" sldId="429"/>
        </pc:sldMkLst>
        <pc:spChg chg="mod">
          <ac:chgData name="huyen tran" userId="2b1b1c2d15a81484" providerId="LiveId" clId="{84C1824D-9DAF-4012-8FAB-EDC38B65731F}" dt="2020-07-29T09:28:49.488" v="2558" actId="26606"/>
          <ac:spMkLst>
            <pc:docMk/>
            <pc:sldMk cId="2795197010" sldId="429"/>
            <ac:spMk id="6" creationId="{2E3EA56B-BEB0-4656-A20B-D15F03B7ACA1}"/>
          </ac:spMkLst>
        </pc:spChg>
        <pc:spChg chg="add del">
          <ac:chgData name="huyen tran" userId="2b1b1c2d15a81484" providerId="LiveId" clId="{84C1824D-9DAF-4012-8FAB-EDC38B65731F}" dt="2020-07-29T09:28:46.703" v="2556" actId="26606"/>
          <ac:spMkLst>
            <pc:docMk/>
            <pc:sldMk cId="2795197010" sldId="429"/>
            <ac:spMk id="12" creationId="{4FA4E651-C3D8-4DB8-A026-E8531C6AFACC}"/>
          </ac:spMkLst>
        </pc:spChg>
        <pc:spChg chg="add del">
          <ac:chgData name="huyen tran" userId="2b1b1c2d15a81484" providerId="LiveId" clId="{84C1824D-9DAF-4012-8FAB-EDC38B65731F}" dt="2020-07-29T09:28:38.423" v="2554" actId="26606"/>
          <ac:spMkLst>
            <pc:docMk/>
            <pc:sldMk cId="2795197010" sldId="429"/>
            <ac:spMk id="15" creationId="{0671A8AE-40A1-4631-A6B8-581AFF065482}"/>
          </ac:spMkLst>
        </pc:spChg>
        <pc:spChg chg="add del">
          <ac:chgData name="huyen tran" userId="2b1b1c2d15a81484" providerId="LiveId" clId="{84C1824D-9DAF-4012-8FAB-EDC38B65731F}" dt="2020-07-29T09:28:38.423" v="2554" actId="26606"/>
          <ac:spMkLst>
            <pc:docMk/>
            <pc:sldMk cId="2795197010" sldId="429"/>
            <ac:spMk id="17" creationId="{AB58EF07-17C2-48CF-ABB0-EEF1F17CB8F0}"/>
          </ac:spMkLst>
        </pc:spChg>
        <pc:spChg chg="add del">
          <ac:chgData name="huyen tran" userId="2b1b1c2d15a81484" providerId="LiveId" clId="{84C1824D-9DAF-4012-8FAB-EDC38B65731F}" dt="2020-07-29T09:28:38.423" v="2554" actId="26606"/>
          <ac:spMkLst>
            <pc:docMk/>
            <pc:sldMk cId="2795197010" sldId="429"/>
            <ac:spMk id="19" creationId="{AF2F604E-43BE-4DC3-B983-E071523364F8}"/>
          </ac:spMkLst>
        </pc:spChg>
        <pc:spChg chg="add del">
          <ac:chgData name="huyen tran" userId="2b1b1c2d15a81484" providerId="LiveId" clId="{84C1824D-9DAF-4012-8FAB-EDC38B65731F}" dt="2020-07-29T09:28:38.423" v="2554" actId="26606"/>
          <ac:spMkLst>
            <pc:docMk/>
            <pc:sldMk cId="2795197010" sldId="429"/>
            <ac:spMk id="21" creationId="{08C9B587-E65E-4B52-B37C-ABEBB6E87928}"/>
          </ac:spMkLst>
        </pc:spChg>
        <pc:grpChg chg="add mod ord">
          <ac:chgData name="huyen tran" userId="2b1b1c2d15a81484" providerId="LiveId" clId="{84C1824D-9DAF-4012-8FAB-EDC38B65731F}" dt="2020-07-29T09:28:49.488" v="2558" actId="26606"/>
          <ac:grpSpMkLst>
            <pc:docMk/>
            <pc:sldMk cId="2795197010" sldId="429"/>
            <ac:grpSpMk id="4" creationId="{00000000-0000-0000-0000-000000000000}"/>
          </ac:grpSpMkLst>
        </pc:grpChg>
        <pc:picChg chg="del">
          <ac:chgData name="huyen tran" userId="2b1b1c2d15a81484" providerId="LiveId" clId="{84C1824D-9DAF-4012-8FAB-EDC38B65731F}" dt="2020-07-29T09:27:23.903" v="2549" actId="478"/>
          <ac:picMkLst>
            <pc:docMk/>
            <pc:sldMk cId="2795197010" sldId="429"/>
            <ac:picMk id="2" creationId="{00000000-0000-0000-0000-000000000000}"/>
          </ac:picMkLst>
        </pc:picChg>
        <pc:picChg chg="add mod ord">
          <ac:chgData name="huyen tran" userId="2b1b1c2d15a81484" providerId="LiveId" clId="{84C1824D-9DAF-4012-8FAB-EDC38B65731F}" dt="2020-07-29T09:29:30.790" v="2562"/>
          <ac:picMkLst>
            <pc:docMk/>
            <pc:sldMk cId="2795197010" sldId="429"/>
            <ac:picMk id="7" creationId="{2170BDB5-35BA-4698-8420-BF0EFDDA38DF}"/>
          </ac:picMkLst>
        </pc:picChg>
      </pc:sldChg>
      <pc:sldChg chg="addSp delSp modSp mod setBg setClrOvrMap">
        <pc:chgData name="huyen tran" userId="2b1b1c2d15a81484" providerId="LiveId" clId="{84C1824D-9DAF-4012-8FAB-EDC38B65731F}" dt="2020-08-06T10:21:10.628" v="3155" actId="166"/>
        <pc:sldMkLst>
          <pc:docMk/>
          <pc:sldMk cId="1116388254" sldId="431"/>
        </pc:sldMkLst>
        <pc:spChg chg="mod ord">
          <ac:chgData name="huyen tran" userId="2b1b1c2d15a81484" providerId="LiveId" clId="{84C1824D-9DAF-4012-8FAB-EDC38B65731F}" dt="2020-08-06T10:18:18.911" v="3134" actId="26606"/>
          <ac:spMkLst>
            <pc:docMk/>
            <pc:sldMk cId="1116388254" sldId="431"/>
            <ac:spMk id="2" creationId="{00000000-0000-0000-0000-000000000000}"/>
          </ac:spMkLst>
        </pc:spChg>
        <pc:spChg chg="mod">
          <ac:chgData name="huyen tran" userId="2b1b1c2d15a81484" providerId="LiveId" clId="{84C1824D-9DAF-4012-8FAB-EDC38B65731F}" dt="2020-08-06T10:21:10.628" v="3155" actId="166"/>
          <ac:spMkLst>
            <pc:docMk/>
            <pc:sldMk cId="1116388254" sldId="431"/>
            <ac:spMk id="4" creationId="{00000000-0000-0000-0000-000000000000}"/>
          </ac:spMkLst>
        </pc:spChg>
        <pc:spChg chg="add del mod ord">
          <ac:chgData name="huyen tran" userId="2b1b1c2d15a81484" providerId="LiveId" clId="{84C1824D-9DAF-4012-8FAB-EDC38B65731F}" dt="2020-07-29T09:25:25.228" v="2517" actId="478"/>
          <ac:spMkLst>
            <pc:docMk/>
            <pc:sldMk cId="1116388254" sldId="431"/>
            <ac:spMk id="9" creationId="{69118EB8-7BF3-4C19-93A8-11D89C656F31}"/>
          </ac:spMkLst>
        </pc:spChg>
        <pc:spChg chg="add del">
          <ac:chgData name="huyen tran" userId="2b1b1c2d15a81484" providerId="LiveId" clId="{84C1824D-9DAF-4012-8FAB-EDC38B65731F}" dt="2020-07-29T09:25:22.439" v="2516" actId="26606"/>
          <ac:spMkLst>
            <pc:docMk/>
            <pc:sldMk cId="1116388254" sldId="431"/>
            <ac:spMk id="12" creationId="{ECE1DA53-9811-4831-9BFB-3E8658F0806F}"/>
          </ac:spMkLst>
        </pc:spChg>
        <pc:spChg chg="add del">
          <ac:chgData name="huyen tran" userId="2b1b1c2d15a81484" providerId="LiveId" clId="{84C1824D-9DAF-4012-8FAB-EDC38B65731F}" dt="2020-08-06T10:18:18.911" v="3134" actId="26606"/>
          <ac:spMkLst>
            <pc:docMk/>
            <pc:sldMk cId="1116388254" sldId="431"/>
            <ac:spMk id="14" creationId="{ECE1DA53-9811-4831-9BFB-3E8658F0806F}"/>
          </ac:spMkLst>
        </pc:spChg>
        <pc:spChg chg="add del">
          <ac:chgData name="huyen tran" userId="2b1b1c2d15a81484" providerId="LiveId" clId="{84C1824D-9DAF-4012-8FAB-EDC38B65731F}" dt="2020-08-06T10:18:10.258" v="3132" actId="26606"/>
          <ac:spMkLst>
            <pc:docMk/>
            <pc:sldMk cId="1116388254" sldId="431"/>
            <ac:spMk id="16" creationId="{55666830-9A19-4E01-8505-D6C7F9AC5665}"/>
          </ac:spMkLst>
        </pc:spChg>
        <pc:spChg chg="add del">
          <ac:chgData name="huyen tran" userId="2b1b1c2d15a81484" providerId="LiveId" clId="{84C1824D-9DAF-4012-8FAB-EDC38B65731F}" dt="2020-07-29T09:25:04.552" v="2505" actId="26606"/>
          <ac:spMkLst>
            <pc:docMk/>
            <pc:sldMk cId="1116388254" sldId="431"/>
            <ac:spMk id="17" creationId="{60E9A6ED-B880-44EA-8D60-C9D3C82CCBD2}"/>
          </ac:spMkLst>
        </pc:spChg>
        <pc:spChg chg="add del">
          <ac:chgData name="huyen tran" userId="2b1b1c2d15a81484" providerId="LiveId" clId="{84C1824D-9DAF-4012-8FAB-EDC38B65731F}" dt="2020-08-06T10:18:10.258" v="3132" actId="26606"/>
          <ac:spMkLst>
            <pc:docMk/>
            <pc:sldMk cId="1116388254" sldId="431"/>
            <ac:spMk id="18" creationId="{AE9FC877-7FB6-4D22-9988-35420644E202}"/>
          </ac:spMkLst>
        </pc:spChg>
        <pc:spChg chg="add del">
          <ac:chgData name="huyen tran" userId="2b1b1c2d15a81484" providerId="LiveId" clId="{84C1824D-9DAF-4012-8FAB-EDC38B65731F}" dt="2020-07-29T09:25:07.070" v="2507" actId="26606"/>
          <ac:spMkLst>
            <pc:docMk/>
            <pc:sldMk cId="1116388254" sldId="431"/>
            <ac:spMk id="19" creationId="{5E8D2E83-FB3A-40E7-A9E5-7AB389D612B4}"/>
          </ac:spMkLst>
        </pc:spChg>
        <pc:spChg chg="add del">
          <ac:chgData name="huyen tran" userId="2b1b1c2d15a81484" providerId="LiveId" clId="{84C1824D-9DAF-4012-8FAB-EDC38B65731F}" dt="2020-08-06T10:18:10.258" v="3132" actId="26606"/>
          <ac:spMkLst>
            <pc:docMk/>
            <pc:sldMk cId="1116388254" sldId="431"/>
            <ac:spMk id="20" creationId="{E41809D1-F12E-46BB-B804-5F209D325E8B}"/>
          </ac:spMkLst>
        </pc:spChg>
        <pc:spChg chg="add del">
          <ac:chgData name="huyen tran" userId="2b1b1c2d15a81484" providerId="LiveId" clId="{84C1824D-9DAF-4012-8FAB-EDC38B65731F}" dt="2020-07-29T09:25:10.253" v="2509" actId="26606"/>
          <ac:spMkLst>
            <pc:docMk/>
            <pc:sldMk cId="1116388254" sldId="431"/>
            <ac:spMk id="21" creationId="{ECE1DA53-9811-4831-9BFB-3E8658F0806F}"/>
          </ac:spMkLst>
        </pc:spChg>
        <pc:spChg chg="add del">
          <ac:chgData name="huyen tran" userId="2b1b1c2d15a81484" providerId="LiveId" clId="{84C1824D-9DAF-4012-8FAB-EDC38B65731F}" dt="2020-08-06T10:18:10.258" v="3132" actId="26606"/>
          <ac:spMkLst>
            <pc:docMk/>
            <pc:sldMk cId="1116388254" sldId="431"/>
            <ac:spMk id="22" creationId="{AF2F604E-43BE-4DC3-B983-E071523364F8}"/>
          </ac:spMkLst>
        </pc:spChg>
        <pc:spChg chg="add del">
          <ac:chgData name="huyen tran" userId="2b1b1c2d15a81484" providerId="LiveId" clId="{84C1824D-9DAF-4012-8FAB-EDC38B65731F}" dt="2020-07-29T09:25:14.727" v="2511" actId="26606"/>
          <ac:spMkLst>
            <pc:docMk/>
            <pc:sldMk cId="1116388254" sldId="431"/>
            <ac:spMk id="23" creationId="{FE43805F-24A6-46A4-B19B-54F28347355C}"/>
          </ac:spMkLst>
        </pc:spChg>
        <pc:spChg chg="add del">
          <ac:chgData name="huyen tran" userId="2b1b1c2d15a81484" providerId="LiveId" clId="{84C1824D-9DAF-4012-8FAB-EDC38B65731F}" dt="2020-07-29T09:25:14.727" v="2511" actId="26606"/>
          <ac:spMkLst>
            <pc:docMk/>
            <pc:sldMk cId="1116388254" sldId="431"/>
            <ac:spMk id="24" creationId="{7FEAE179-C525-48F3-AD47-0E9E2B6F2E2E}"/>
          </ac:spMkLst>
        </pc:spChg>
        <pc:spChg chg="add del">
          <ac:chgData name="huyen tran" userId="2b1b1c2d15a81484" providerId="LiveId" clId="{84C1824D-9DAF-4012-8FAB-EDC38B65731F}" dt="2020-07-29T09:25:14.727" v="2511" actId="26606"/>
          <ac:spMkLst>
            <pc:docMk/>
            <pc:sldMk cId="1116388254" sldId="431"/>
            <ac:spMk id="25" creationId="{95C8260E-968F-44E8-A823-ABB431311926}"/>
          </ac:spMkLst>
        </pc:spChg>
        <pc:spChg chg="add del">
          <ac:chgData name="huyen tran" userId="2b1b1c2d15a81484" providerId="LiveId" clId="{84C1824D-9DAF-4012-8FAB-EDC38B65731F}" dt="2020-07-29T09:25:14.727" v="2511" actId="26606"/>
          <ac:spMkLst>
            <pc:docMk/>
            <pc:sldMk cId="1116388254" sldId="431"/>
            <ac:spMk id="26" creationId="{2C1BBA94-3F40-40AA-8BB9-E69E25E537C1}"/>
          </ac:spMkLst>
        </pc:spChg>
        <pc:spChg chg="add del">
          <ac:chgData name="huyen tran" userId="2b1b1c2d15a81484" providerId="LiveId" clId="{84C1824D-9DAF-4012-8FAB-EDC38B65731F}" dt="2020-08-06T10:18:10.258" v="3132" actId="26606"/>
          <ac:spMkLst>
            <pc:docMk/>
            <pc:sldMk cId="1116388254" sldId="431"/>
            <ac:spMk id="27" creationId="{08C9B587-E65E-4B52-B37C-ABEBB6E87928}"/>
          </ac:spMkLst>
        </pc:spChg>
        <pc:spChg chg="add del">
          <ac:chgData name="huyen tran" userId="2b1b1c2d15a81484" providerId="LiveId" clId="{84C1824D-9DAF-4012-8FAB-EDC38B65731F}" dt="2020-07-29T09:25:20.726" v="2513" actId="26606"/>
          <ac:spMkLst>
            <pc:docMk/>
            <pc:sldMk cId="1116388254" sldId="431"/>
            <ac:spMk id="28" creationId="{8F23F8A3-8FD7-4779-8323-FDC26BE99889}"/>
          </ac:spMkLst>
        </pc:spChg>
        <pc:spChg chg="add del">
          <ac:chgData name="huyen tran" userId="2b1b1c2d15a81484" providerId="LiveId" clId="{84C1824D-9DAF-4012-8FAB-EDC38B65731F}" dt="2020-07-29T09:25:20.726" v="2513" actId="26606"/>
          <ac:spMkLst>
            <pc:docMk/>
            <pc:sldMk cId="1116388254" sldId="431"/>
            <ac:spMk id="29" creationId="{F605C4CC-A25C-416F-8333-7CB7DC97D870}"/>
          </ac:spMkLst>
        </pc:spChg>
        <pc:spChg chg="add del">
          <ac:chgData name="huyen tran" userId="2b1b1c2d15a81484" providerId="LiveId" clId="{84C1824D-9DAF-4012-8FAB-EDC38B65731F}" dt="2020-08-06T10:18:18.911" v="3134" actId="26606"/>
          <ac:spMkLst>
            <pc:docMk/>
            <pc:sldMk cId="1116388254" sldId="431"/>
            <ac:spMk id="30" creationId="{D928DD85-BB99-450D-A702-2683E0296282}"/>
          </ac:spMkLst>
        </pc:spChg>
        <pc:spChg chg="add del">
          <ac:chgData name="huyen tran" userId="2b1b1c2d15a81484" providerId="LiveId" clId="{84C1824D-9DAF-4012-8FAB-EDC38B65731F}" dt="2020-08-06T10:18:18.911" v="3134" actId="26606"/>
          <ac:spMkLst>
            <pc:docMk/>
            <pc:sldMk cId="1116388254" sldId="431"/>
            <ac:spMk id="31" creationId="{240E5BD2-4019-4012-A1AA-628900E659E9}"/>
          </ac:spMkLst>
        </pc:spChg>
        <pc:picChg chg="del">
          <ac:chgData name="huyen tran" userId="2b1b1c2d15a81484" providerId="LiveId" clId="{84C1824D-9DAF-4012-8FAB-EDC38B65731F}" dt="2020-07-28T09:56:17.156" v="990" actId="478"/>
          <ac:picMkLst>
            <pc:docMk/>
            <pc:sldMk cId="1116388254" sldId="431"/>
            <ac:picMk id="3" creationId="{00000000-0000-0000-0000-000000000000}"/>
          </ac:picMkLst>
        </pc:picChg>
        <pc:picChg chg="add del mod ord modCrop">
          <ac:chgData name="huyen tran" userId="2b1b1c2d15a81484" providerId="LiveId" clId="{84C1824D-9DAF-4012-8FAB-EDC38B65731F}" dt="2020-08-06T10:20:03.024" v="3142" actId="478"/>
          <ac:picMkLst>
            <pc:docMk/>
            <pc:sldMk cId="1116388254" sldId="431"/>
            <ac:picMk id="5" creationId="{BF90A8CD-7801-46DD-A30E-2CF4EF21C447}"/>
          </ac:picMkLst>
        </pc:picChg>
        <pc:picChg chg="add del mod ord">
          <ac:chgData name="huyen tran" userId="2b1b1c2d15a81484" providerId="LiveId" clId="{84C1824D-9DAF-4012-8FAB-EDC38B65731F}" dt="2020-08-06T10:18:51.237" v="3138"/>
          <ac:picMkLst>
            <pc:docMk/>
            <pc:sldMk cId="1116388254" sldId="431"/>
            <ac:picMk id="6" creationId="{92CF1ED5-7EBE-4978-8761-E126FF25B83B}"/>
          </ac:picMkLst>
        </pc:picChg>
        <pc:picChg chg="add del mod ord">
          <ac:chgData name="huyen tran" userId="2b1b1c2d15a81484" providerId="LiveId" clId="{84C1824D-9DAF-4012-8FAB-EDC38B65731F}" dt="2020-08-06T10:21:06.117" v="3154" actId="167"/>
          <ac:picMkLst>
            <pc:docMk/>
            <pc:sldMk cId="1116388254" sldId="431"/>
            <ac:picMk id="8" creationId="{6B21155E-8488-454F-9552-B4E5C9176C11}"/>
          </ac:picMkLst>
        </pc:picChg>
      </pc:sldChg>
      <pc:sldChg chg="del">
        <pc:chgData name="huyen tran" userId="2b1b1c2d15a81484" providerId="LiveId" clId="{84C1824D-9DAF-4012-8FAB-EDC38B65731F}" dt="2020-07-29T09:22:45.620" v="2483" actId="2696"/>
        <pc:sldMkLst>
          <pc:docMk/>
          <pc:sldMk cId="3855214279" sldId="432"/>
        </pc:sldMkLst>
      </pc:sldChg>
      <pc:sldChg chg="addSp delSp modSp add">
        <pc:chgData name="huyen tran" userId="2b1b1c2d15a81484" providerId="LiveId" clId="{84C1824D-9DAF-4012-8FAB-EDC38B65731F}" dt="2020-08-06T10:08:47.610" v="3105" actId="255"/>
        <pc:sldMkLst>
          <pc:docMk/>
          <pc:sldMk cId="829699515" sldId="433"/>
        </pc:sldMkLst>
        <pc:spChg chg="mod">
          <ac:chgData name="huyen tran" userId="2b1b1c2d15a81484" providerId="LiveId" clId="{84C1824D-9DAF-4012-8FAB-EDC38B65731F}" dt="2020-08-06T09:45:26.233" v="2617" actId="108"/>
          <ac:spMkLst>
            <pc:docMk/>
            <pc:sldMk cId="829699515" sldId="433"/>
            <ac:spMk id="3" creationId="{EB72022C-3FD1-4656-ACFE-1F818559C0BE}"/>
          </ac:spMkLst>
        </pc:spChg>
        <pc:spChg chg="add mod">
          <ac:chgData name="huyen tran" userId="2b1b1c2d15a81484" providerId="LiveId" clId="{84C1824D-9DAF-4012-8FAB-EDC38B65731F}" dt="2020-08-06T09:36:15.914" v="2580" actId="1076"/>
          <ac:spMkLst>
            <pc:docMk/>
            <pc:sldMk cId="829699515" sldId="433"/>
            <ac:spMk id="4" creationId="{2DAEAAEE-77FB-4A8F-A1DE-237B705A8769}"/>
          </ac:spMkLst>
        </pc:spChg>
        <pc:spChg chg="mod">
          <ac:chgData name="huyen tran" userId="2b1b1c2d15a81484" providerId="LiveId" clId="{84C1824D-9DAF-4012-8FAB-EDC38B65731F}" dt="2020-08-06T09:38:49.185" v="2593" actId="692"/>
          <ac:spMkLst>
            <pc:docMk/>
            <pc:sldMk cId="829699515" sldId="433"/>
            <ac:spMk id="24" creationId="{93CF1976-82C8-4DC5-817F-50728C5FAE3D}"/>
          </ac:spMkLst>
        </pc:spChg>
        <pc:spChg chg="mod">
          <ac:chgData name="huyen tran" userId="2b1b1c2d15a81484" providerId="LiveId" clId="{84C1824D-9DAF-4012-8FAB-EDC38B65731F}" dt="2020-08-06T09:38:30.241" v="2591" actId="692"/>
          <ac:spMkLst>
            <pc:docMk/>
            <pc:sldMk cId="829699515" sldId="433"/>
            <ac:spMk id="25" creationId="{E2C72BEE-2933-4ED3-A0D1-FE3329A1F923}"/>
          </ac:spMkLst>
        </pc:spChg>
        <pc:spChg chg="mod">
          <ac:chgData name="huyen tran" userId="2b1b1c2d15a81484" providerId="LiveId" clId="{84C1824D-9DAF-4012-8FAB-EDC38B65731F}" dt="2020-08-06T09:38:44.512" v="2592" actId="692"/>
          <ac:spMkLst>
            <pc:docMk/>
            <pc:sldMk cId="829699515" sldId="433"/>
            <ac:spMk id="29" creationId="{68D7F2B3-7DB5-4056-A810-E18D3208A44F}"/>
          </ac:spMkLst>
        </pc:spChg>
        <pc:spChg chg="mod">
          <ac:chgData name="huyen tran" userId="2b1b1c2d15a81484" providerId="LiveId" clId="{84C1824D-9DAF-4012-8FAB-EDC38B65731F}" dt="2020-08-06T10:08:47.610" v="3105" actId="255"/>
          <ac:spMkLst>
            <pc:docMk/>
            <pc:sldMk cId="829699515" sldId="433"/>
            <ac:spMk id="31" creationId="{00000000-0000-0000-0000-000000000000}"/>
          </ac:spMkLst>
        </pc:spChg>
        <pc:spChg chg="mod">
          <ac:chgData name="huyen tran" userId="2b1b1c2d15a81484" providerId="LiveId" clId="{84C1824D-9DAF-4012-8FAB-EDC38B65731F}" dt="2020-08-06T09:35:48.505" v="2565" actId="14100"/>
          <ac:spMkLst>
            <pc:docMk/>
            <pc:sldMk cId="829699515" sldId="433"/>
            <ac:spMk id="32" creationId="{082481F8-2ED4-4EDC-9290-DD4B82C00275}"/>
          </ac:spMkLst>
        </pc:spChg>
        <pc:spChg chg="del">
          <ac:chgData name="huyen tran" userId="2b1b1c2d15a81484" providerId="LiveId" clId="{84C1824D-9DAF-4012-8FAB-EDC38B65731F}" dt="2020-08-06T09:44:59.503" v="2610" actId="478"/>
          <ac:spMkLst>
            <pc:docMk/>
            <pc:sldMk cId="829699515" sldId="433"/>
            <ac:spMk id="34" creationId="{672E785D-2141-4D5B-853A-D77AF2FF678B}"/>
          </ac:spMkLst>
        </pc:spChg>
        <pc:spChg chg="mod">
          <ac:chgData name="huyen tran" userId="2b1b1c2d15a81484" providerId="LiveId" clId="{84C1824D-9DAF-4012-8FAB-EDC38B65731F}" dt="2020-08-06T09:45:07.418" v="2612" actId="108"/>
          <ac:spMkLst>
            <pc:docMk/>
            <pc:sldMk cId="829699515" sldId="433"/>
            <ac:spMk id="35" creationId="{78180E9B-9276-4D5C-A3EA-2904E19135CE}"/>
          </ac:spMkLst>
        </pc:spChg>
        <pc:spChg chg="mod">
          <ac:chgData name="huyen tran" userId="2b1b1c2d15a81484" providerId="LiveId" clId="{84C1824D-9DAF-4012-8FAB-EDC38B65731F}" dt="2020-08-06T09:45:10.786" v="2613" actId="108"/>
          <ac:spMkLst>
            <pc:docMk/>
            <pc:sldMk cId="829699515" sldId="433"/>
            <ac:spMk id="36" creationId="{9DF641E1-5B8C-47C7-BA5F-44C44A5A6B5F}"/>
          </ac:spMkLst>
        </pc:spChg>
        <pc:spChg chg="mod">
          <ac:chgData name="huyen tran" userId="2b1b1c2d15a81484" providerId="LiveId" clId="{84C1824D-9DAF-4012-8FAB-EDC38B65731F}" dt="2020-08-06T09:45:13.318" v="2614" actId="108"/>
          <ac:spMkLst>
            <pc:docMk/>
            <pc:sldMk cId="829699515" sldId="433"/>
            <ac:spMk id="37" creationId="{E9600924-B8D8-426D-AF00-FAAF42FE26A4}"/>
          </ac:spMkLst>
        </pc:spChg>
        <pc:spChg chg="mod">
          <ac:chgData name="huyen tran" userId="2b1b1c2d15a81484" providerId="LiveId" clId="{84C1824D-9DAF-4012-8FAB-EDC38B65731F}" dt="2020-08-06T09:45:17.530" v="2615" actId="108"/>
          <ac:spMkLst>
            <pc:docMk/>
            <pc:sldMk cId="829699515" sldId="433"/>
            <ac:spMk id="38" creationId="{2BF42862-066A-417F-9DA4-CAC8430C6C01}"/>
          </ac:spMkLst>
        </pc:spChg>
        <pc:spChg chg="mod">
          <ac:chgData name="huyen tran" userId="2b1b1c2d15a81484" providerId="LiveId" clId="{84C1824D-9DAF-4012-8FAB-EDC38B65731F}" dt="2020-08-06T09:45:20.901" v="2616" actId="108"/>
          <ac:spMkLst>
            <pc:docMk/>
            <pc:sldMk cId="829699515" sldId="433"/>
            <ac:spMk id="39" creationId="{B53C6269-1291-40CB-B651-7BCA4AD994E8}"/>
          </ac:spMkLst>
        </pc:spChg>
        <pc:spChg chg="mod">
          <ac:chgData name="huyen tran" userId="2b1b1c2d15a81484" providerId="LiveId" clId="{84C1824D-9DAF-4012-8FAB-EDC38B65731F}" dt="2020-08-06T09:45:49.736" v="2619" actId="108"/>
          <ac:spMkLst>
            <pc:docMk/>
            <pc:sldMk cId="829699515" sldId="433"/>
            <ac:spMk id="53" creationId="{40085A3F-E474-4B26-B16C-3D602C7D692C}"/>
          </ac:spMkLst>
        </pc:spChg>
        <pc:spChg chg="add">
          <ac:chgData name="huyen tran" userId="2b1b1c2d15a81484" providerId="LiveId" clId="{84C1824D-9DAF-4012-8FAB-EDC38B65731F}" dt="2020-08-06T09:45:01.584" v="2611"/>
          <ac:spMkLst>
            <pc:docMk/>
            <pc:sldMk cId="829699515" sldId="433"/>
            <ac:spMk id="74" creationId="{3DD9AD64-7379-42E4-93AF-223D774DDB0A}"/>
          </ac:spMkLst>
        </pc:spChg>
        <pc:spChg chg="add del mod">
          <ac:chgData name="huyen tran" userId="2b1b1c2d15a81484" providerId="LiveId" clId="{84C1824D-9DAF-4012-8FAB-EDC38B65731F}" dt="2020-08-06T10:08:23.741" v="3103"/>
          <ac:spMkLst>
            <pc:docMk/>
            <pc:sldMk cId="829699515" sldId="433"/>
            <ac:spMk id="75" creationId="{FBB1DF2F-5BA5-4E57-9DDB-3AB0D52D63B5}"/>
          </ac:spMkLst>
        </pc:spChg>
        <pc:grpChg chg="mod">
          <ac:chgData name="huyen tran" userId="2b1b1c2d15a81484" providerId="LiveId" clId="{84C1824D-9DAF-4012-8FAB-EDC38B65731F}" dt="2020-08-06T09:46:07.257" v="2621" actId="1076"/>
          <ac:grpSpMkLst>
            <pc:docMk/>
            <pc:sldMk cId="829699515" sldId="433"/>
            <ac:grpSpMk id="41" creationId="{02C5A535-9F93-4010-A230-4BC6B58D7529}"/>
          </ac:grpSpMkLst>
        </pc:grpChg>
        <pc:grpChg chg="del">
          <ac:chgData name="huyen tran" userId="2b1b1c2d15a81484" providerId="LiveId" clId="{84C1824D-9DAF-4012-8FAB-EDC38B65731F}" dt="2020-08-06T09:38:04.295" v="2587" actId="478"/>
          <ac:grpSpMkLst>
            <pc:docMk/>
            <pc:sldMk cId="829699515" sldId="433"/>
            <ac:grpSpMk id="47" creationId="{B80D0829-6FDC-46BE-AB72-510FFFA95B57}"/>
          </ac:grpSpMkLst>
        </pc:grpChg>
        <pc:grpChg chg="mod">
          <ac:chgData name="huyen tran" userId="2b1b1c2d15a81484" providerId="LiveId" clId="{84C1824D-9DAF-4012-8FAB-EDC38B65731F}" dt="2020-08-06T09:45:49.736" v="2619" actId="108"/>
          <ac:grpSpMkLst>
            <pc:docMk/>
            <pc:sldMk cId="829699515" sldId="433"/>
            <ac:grpSpMk id="50" creationId="{B4CAB0EA-721F-4F68-801D-FAF16451995F}"/>
          </ac:grpSpMkLst>
        </pc:grpChg>
        <pc:grpChg chg="del">
          <ac:chgData name="huyen tran" userId="2b1b1c2d15a81484" providerId="LiveId" clId="{84C1824D-9DAF-4012-8FAB-EDC38B65731F}" dt="2020-08-06T09:38:18.972" v="2590" actId="478"/>
          <ac:grpSpMkLst>
            <pc:docMk/>
            <pc:sldMk cId="829699515" sldId="433"/>
            <ac:grpSpMk id="60" creationId="{555D2558-F382-4634-9D75-1AFE34FF4DCB}"/>
          </ac:grpSpMkLst>
        </pc:grpChg>
        <pc:grpChg chg="del">
          <ac:chgData name="huyen tran" userId="2b1b1c2d15a81484" providerId="LiveId" clId="{84C1824D-9DAF-4012-8FAB-EDC38B65731F}" dt="2020-08-06T09:38:10.121" v="2589" actId="478"/>
          <ac:grpSpMkLst>
            <pc:docMk/>
            <pc:sldMk cId="829699515" sldId="433"/>
            <ac:grpSpMk id="66" creationId="{37B888B7-52B4-4B09-BC15-AEB4604F6E6A}"/>
          </ac:grpSpMkLst>
        </pc:grpChg>
        <pc:grpChg chg="del">
          <ac:chgData name="huyen tran" userId="2b1b1c2d15a81484" providerId="LiveId" clId="{84C1824D-9DAF-4012-8FAB-EDC38B65731F}" dt="2020-08-06T09:38:06.669" v="2588" actId="478"/>
          <ac:grpSpMkLst>
            <pc:docMk/>
            <pc:sldMk cId="829699515" sldId="433"/>
            <ac:grpSpMk id="78" creationId="{3E22AA76-65DB-4583-942F-424C6F5C7C57}"/>
          </ac:grpSpMkLst>
        </pc:grpChg>
        <pc:grpChg chg="del">
          <ac:chgData name="huyen tran" userId="2b1b1c2d15a81484" providerId="LiveId" clId="{84C1824D-9DAF-4012-8FAB-EDC38B65731F}" dt="2020-08-06T09:37:59.646" v="2585" actId="478"/>
          <ac:grpSpMkLst>
            <pc:docMk/>
            <pc:sldMk cId="829699515" sldId="433"/>
            <ac:grpSpMk id="90" creationId="{797C3AE4-5D95-4A7A-9692-11914CBEA32B}"/>
          </ac:grpSpMkLst>
        </pc:grpChg>
        <pc:grpChg chg="del">
          <ac:chgData name="huyen tran" userId="2b1b1c2d15a81484" providerId="LiveId" clId="{84C1824D-9DAF-4012-8FAB-EDC38B65731F}" dt="2020-08-06T09:38:02.361" v="2586" actId="478"/>
          <ac:grpSpMkLst>
            <pc:docMk/>
            <pc:sldMk cId="829699515" sldId="433"/>
            <ac:grpSpMk id="96" creationId="{0FA97577-7A58-43BA-9A94-8E102B76EEAC}"/>
          </ac:grpSpMkLst>
        </pc:grpChg>
        <pc:cxnChg chg="mod">
          <ac:chgData name="huyen tran" userId="2b1b1c2d15a81484" providerId="LiveId" clId="{84C1824D-9DAF-4012-8FAB-EDC38B65731F}" dt="2020-08-06T09:45:55.139" v="2620" actId="692"/>
          <ac:cxnSpMkLst>
            <pc:docMk/>
            <pc:sldMk cId="829699515" sldId="433"/>
            <ac:cxnSpMk id="52" creationId="{07DD77D9-F557-48BF-95B9-3D07DFF16342}"/>
          </ac:cxnSpMkLst>
        </pc:cxnChg>
      </pc:sldChg>
      <pc:sldChg chg="del">
        <pc:chgData name="huyen tran" userId="2b1b1c2d15a81484" providerId="LiveId" clId="{84C1824D-9DAF-4012-8FAB-EDC38B65731F}" dt="2020-07-29T09:22:47.019" v="2484" actId="2696"/>
        <pc:sldMkLst>
          <pc:docMk/>
          <pc:sldMk cId="3482749466" sldId="433"/>
        </pc:sldMkLst>
      </pc:sldChg>
      <pc:sldChg chg="modSp add">
        <pc:chgData name="huyen tran" userId="2b1b1c2d15a81484" providerId="LiveId" clId="{84C1824D-9DAF-4012-8FAB-EDC38B65731F}" dt="2020-08-06T10:10:30.206" v="3117" actId="255"/>
        <pc:sldMkLst>
          <pc:docMk/>
          <pc:sldMk cId="589676484" sldId="434"/>
        </pc:sldMkLst>
        <pc:spChg chg="mod">
          <ac:chgData name="huyen tran" userId="2b1b1c2d15a81484" providerId="LiveId" clId="{84C1824D-9DAF-4012-8FAB-EDC38B65731F}" dt="2020-08-06T10:10:30.206" v="3117" actId="255"/>
          <ac:spMkLst>
            <pc:docMk/>
            <pc:sldMk cId="589676484" sldId="434"/>
            <ac:spMk id="31" creationId="{00000000-0000-0000-0000-000000000000}"/>
          </ac:spMkLst>
        </pc:spChg>
      </pc:sldChg>
      <pc:sldChg chg="del">
        <pc:chgData name="huyen tran" userId="2b1b1c2d15a81484" providerId="LiveId" clId="{84C1824D-9DAF-4012-8FAB-EDC38B65731F}" dt="2020-07-29T09:22:48.173" v="2485" actId="2696"/>
        <pc:sldMkLst>
          <pc:docMk/>
          <pc:sldMk cId="3836960192" sldId="434"/>
        </pc:sldMkLst>
      </pc:sldChg>
      <pc:sldChg chg="del">
        <pc:chgData name="huyen tran" userId="2b1b1c2d15a81484" providerId="LiveId" clId="{84C1824D-9DAF-4012-8FAB-EDC38B65731F}" dt="2020-07-29T09:22:49.089" v="2486" actId="2696"/>
        <pc:sldMkLst>
          <pc:docMk/>
          <pc:sldMk cId="2455253838" sldId="435"/>
        </pc:sldMkLst>
      </pc:sldChg>
      <pc:sldChg chg="modSp add">
        <pc:chgData name="huyen tran" userId="2b1b1c2d15a81484" providerId="LiveId" clId="{84C1824D-9DAF-4012-8FAB-EDC38B65731F}" dt="2020-08-06T10:09:23.886" v="3107" actId="255"/>
        <pc:sldMkLst>
          <pc:docMk/>
          <pc:sldMk cId="3037513312" sldId="435"/>
        </pc:sldMkLst>
        <pc:spChg chg="mod">
          <ac:chgData name="huyen tran" userId="2b1b1c2d15a81484" providerId="LiveId" clId="{84C1824D-9DAF-4012-8FAB-EDC38B65731F}" dt="2020-08-06T09:43:25.658" v="2606" actId="108"/>
          <ac:spMkLst>
            <pc:docMk/>
            <pc:sldMk cId="3037513312" sldId="435"/>
            <ac:spMk id="3" creationId="{EB72022C-3FD1-4656-ACFE-1F818559C0BE}"/>
          </ac:spMkLst>
        </pc:spChg>
        <pc:spChg chg="mod">
          <ac:chgData name="huyen tran" userId="2b1b1c2d15a81484" providerId="LiveId" clId="{84C1824D-9DAF-4012-8FAB-EDC38B65731F}" dt="2020-08-06T09:41:12.900" v="2596" actId="692"/>
          <ac:spMkLst>
            <pc:docMk/>
            <pc:sldMk cId="3037513312" sldId="435"/>
            <ac:spMk id="24" creationId="{93CF1976-82C8-4DC5-817F-50728C5FAE3D}"/>
          </ac:spMkLst>
        </pc:spChg>
        <pc:spChg chg="mod">
          <ac:chgData name="huyen tran" userId="2b1b1c2d15a81484" providerId="LiveId" clId="{84C1824D-9DAF-4012-8FAB-EDC38B65731F}" dt="2020-08-06T09:41:03.053" v="2594" actId="692"/>
          <ac:spMkLst>
            <pc:docMk/>
            <pc:sldMk cId="3037513312" sldId="435"/>
            <ac:spMk id="25" creationId="{E2C72BEE-2933-4ED3-A0D1-FE3329A1F923}"/>
          </ac:spMkLst>
        </pc:spChg>
        <pc:spChg chg="mod">
          <ac:chgData name="huyen tran" userId="2b1b1c2d15a81484" providerId="LiveId" clId="{84C1824D-9DAF-4012-8FAB-EDC38B65731F}" dt="2020-08-06T09:41:08.933" v="2595" actId="692"/>
          <ac:spMkLst>
            <pc:docMk/>
            <pc:sldMk cId="3037513312" sldId="435"/>
            <ac:spMk id="29" creationId="{68D7F2B3-7DB5-4056-A810-E18D3208A44F}"/>
          </ac:spMkLst>
        </pc:spChg>
        <pc:spChg chg="mod">
          <ac:chgData name="huyen tran" userId="2b1b1c2d15a81484" providerId="LiveId" clId="{84C1824D-9DAF-4012-8FAB-EDC38B65731F}" dt="2020-08-06T10:09:23.886" v="3107" actId="255"/>
          <ac:spMkLst>
            <pc:docMk/>
            <pc:sldMk cId="3037513312" sldId="435"/>
            <ac:spMk id="31" creationId="{00000000-0000-0000-0000-000000000000}"/>
          </ac:spMkLst>
        </pc:spChg>
        <pc:spChg chg="mod">
          <ac:chgData name="huyen tran" userId="2b1b1c2d15a81484" providerId="LiveId" clId="{84C1824D-9DAF-4012-8FAB-EDC38B65731F}" dt="2020-08-06T09:41:42.845" v="2604" actId="692"/>
          <ac:spMkLst>
            <pc:docMk/>
            <pc:sldMk cId="3037513312" sldId="435"/>
            <ac:spMk id="34" creationId="{672E785D-2141-4D5B-853A-D77AF2FF678B}"/>
          </ac:spMkLst>
        </pc:spChg>
        <pc:spChg chg="mod">
          <ac:chgData name="huyen tran" userId="2b1b1c2d15a81484" providerId="LiveId" clId="{84C1824D-9DAF-4012-8FAB-EDC38B65731F}" dt="2020-08-06T09:44:04.877" v="2609" actId="692"/>
          <ac:spMkLst>
            <pc:docMk/>
            <pc:sldMk cId="3037513312" sldId="435"/>
            <ac:spMk id="35" creationId="{78180E9B-9276-4D5C-A3EA-2904E19135CE}"/>
          </ac:spMkLst>
        </pc:spChg>
        <pc:spChg chg="mod">
          <ac:chgData name="huyen tran" userId="2b1b1c2d15a81484" providerId="LiveId" clId="{84C1824D-9DAF-4012-8FAB-EDC38B65731F}" dt="2020-08-06T09:44:04.877" v="2609" actId="692"/>
          <ac:spMkLst>
            <pc:docMk/>
            <pc:sldMk cId="3037513312" sldId="435"/>
            <ac:spMk id="36" creationId="{9DF641E1-5B8C-47C7-BA5F-44C44A5A6B5F}"/>
          </ac:spMkLst>
        </pc:spChg>
        <pc:spChg chg="mod">
          <ac:chgData name="huyen tran" userId="2b1b1c2d15a81484" providerId="LiveId" clId="{84C1824D-9DAF-4012-8FAB-EDC38B65731F}" dt="2020-08-06T09:44:04.877" v="2609" actId="692"/>
          <ac:spMkLst>
            <pc:docMk/>
            <pc:sldMk cId="3037513312" sldId="435"/>
            <ac:spMk id="37" creationId="{E9600924-B8D8-426D-AF00-FAAF42FE26A4}"/>
          </ac:spMkLst>
        </pc:spChg>
        <pc:spChg chg="mod">
          <ac:chgData name="huyen tran" userId="2b1b1c2d15a81484" providerId="LiveId" clId="{84C1824D-9DAF-4012-8FAB-EDC38B65731F}" dt="2020-08-06T09:44:04.877" v="2609" actId="692"/>
          <ac:spMkLst>
            <pc:docMk/>
            <pc:sldMk cId="3037513312" sldId="435"/>
            <ac:spMk id="38" creationId="{2BF42862-066A-417F-9DA4-CAC8430C6C01}"/>
          </ac:spMkLst>
        </pc:spChg>
        <pc:spChg chg="mod">
          <ac:chgData name="huyen tran" userId="2b1b1c2d15a81484" providerId="LiveId" clId="{84C1824D-9DAF-4012-8FAB-EDC38B65731F}" dt="2020-08-06T09:43:50.892" v="2607" actId="108"/>
          <ac:spMkLst>
            <pc:docMk/>
            <pc:sldMk cId="3037513312" sldId="435"/>
            <ac:spMk id="39" creationId="{B53C6269-1291-40CB-B651-7BCA4AD994E8}"/>
          </ac:spMkLst>
        </pc:spChg>
      </pc:sldChg>
      <pc:sldChg chg="addSp delSp modSp add">
        <pc:chgData name="huyen tran" userId="2b1b1c2d15a81484" providerId="LiveId" clId="{84C1824D-9DAF-4012-8FAB-EDC38B65731F}" dt="2020-08-06T09:57:52.125" v="3095" actId="1076"/>
        <pc:sldMkLst>
          <pc:docMk/>
          <pc:sldMk cId="85187265" sldId="436"/>
        </pc:sldMkLst>
        <pc:spChg chg="mod">
          <ac:chgData name="huyen tran" userId="2b1b1c2d15a81484" providerId="LiveId" clId="{84C1824D-9DAF-4012-8FAB-EDC38B65731F}" dt="2020-08-06T09:56:41.136" v="2942" actId="1076"/>
          <ac:spMkLst>
            <pc:docMk/>
            <pc:sldMk cId="85187265" sldId="436"/>
            <ac:spMk id="3" creationId="{00000000-0000-0000-0000-000000000000}"/>
          </ac:spMkLst>
        </pc:spChg>
        <pc:spChg chg="add mod">
          <ac:chgData name="huyen tran" userId="2b1b1c2d15a81484" providerId="LiveId" clId="{84C1824D-9DAF-4012-8FAB-EDC38B65731F}" dt="2020-08-06T09:57:52.125" v="3095" actId="1076"/>
          <ac:spMkLst>
            <pc:docMk/>
            <pc:sldMk cId="85187265" sldId="436"/>
            <ac:spMk id="4" creationId="{98B3E309-D756-41BE-83D8-980F043311BF}"/>
          </ac:spMkLst>
        </pc:spChg>
        <pc:spChg chg="mod">
          <ac:chgData name="huyen tran" userId="2b1b1c2d15a81484" providerId="LiveId" clId="{84C1824D-9DAF-4012-8FAB-EDC38B65731F}" dt="2020-08-06T09:56:30.762" v="2940" actId="1076"/>
          <ac:spMkLst>
            <pc:docMk/>
            <pc:sldMk cId="85187265" sldId="436"/>
            <ac:spMk id="6" creationId="{00000000-0000-0000-0000-000000000000}"/>
          </ac:spMkLst>
        </pc:spChg>
        <pc:spChg chg="mod">
          <ac:chgData name="huyen tran" userId="2b1b1c2d15a81484" providerId="LiveId" clId="{84C1824D-9DAF-4012-8FAB-EDC38B65731F}" dt="2020-08-06T09:56:30.762" v="2940" actId="1076"/>
          <ac:spMkLst>
            <pc:docMk/>
            <pc:sldMk cId="85187265" sldId="436"/>
            <ac:spMk id="9" creationId="{00000000-0000-0000-0000-000000000000}"/>
          </ac:spMkLst>
        </pc:spChg>
        <pc:spChg chg="mod">
          <ac:chgData name="huyen tran" userId="2b1b1c2d15a81484" providerId="LiveId" clId="{84C1824D-9DAF-4012-8FAB-EDC38B65731F}" dt="2020-08-06T09:56:30.762" v="2940" actId="1076"/>
          <ac:spMkLst>
            <pc:docMk/>
            <pc:sldMk cId="85187265" sldId="436"/>
            <ac:spMk id="10" creationId="{00000000-0000-0000-0000-000000000000}"/>
          </ac:spMkLst>
        </pc:spChg>
        <pc:spChg chg="mod">
          <ac:chgData name="huyen tran" userId="2b1b1c2d15a81484" providerId="LiveId" clId="{84C1824D-9DAF-4012-8FAB-EDC38B65731F}" dt="2020-08-06T09:56:37.224" v="2941" actId="1076"/>
          <ac:spMkLst>
            <pc:docMk/>
            <pc:sldMk cId="85187265" sldId="436"/>
            <ac:spMk id="12" creationId="{00000000-0000-0000-0000-000000000000}"/>
          </ac:spMkLst>
        </pc:spChg>
        <pc:spChg chg="mod">
          <ac:chgData name="huyen tran" userId="2b1b1c2d15a81484" providerId="LiveId" clId="{84C1824D-9DAF-4012-8FAB-EDC38B65731F}" dt="2020-08-06T09:56:50.695" v="2944" actId="14100"/>
          <ac:spMkLst>
            <pc:docMk/>
            <pc:sldMk cId="85187265" sldId="436"/>
            <ac:spMk id="62" creationId="{00000000-0000-0000-0000-000000000000}"/>
          </ac:spMkLst>
        </pc:spChg>
        <pc:grpChg chg="mod">
          <ac:chgData name="huyen tran" userId="2b1b1c2d15a81484" providerId="LiveId" clId="{84C1824D-9DAF-4012-8FAB-EDC38B65731F}" dt="2020-08-06T09:56:30.762" v="2940" actId="1076"/>
          <ac:grpSpMkLst>
            <pc:docMk/>
            <pc:sldMk cId="85187265" sldId="436"/>
            <ac:grpSpMk id="3079" creationId="{00000000-0000-0000-0000-000000000000}"/>
          </ac:grpSpMkLst>
        </pc:grpChg>
        <pc:grpChg chg="mod">
          <ac:chgData name="huyen tran" userId="2b1b1c2d15a81484" providerId="LiveId" clId="{84C1824D-9DAF-4012-8FAB-EDC38B65731F}" dt="2020-08-06T09:56:45.807" v="2943" actId="1076"/>
          <ac:grpSpMkLst>
            <pc:docMk/>
            <pc:sldMk cId="85187265" sldId="436"/>
            <ac:grpSpMk id="3083" creationId="{00000000-0000-0000-0000-000000000000}"/>
          </ac:grpSpMkLst>
        </pc:grpChg>
        <pc:picChg chg="add ord">
          <ac:chgData name="huyen tran" userId="2b1b1c2d15a81484" providerId="LiveId" clId="{84C1824D-9DAF-4012-8FAB-EDC38B65731F}" dt="2020-08-06T09:56:13.079" v="2939" actId="167"/>
          <ac:picMkLst>
            <pc:docMk/>
            <pc:sldMk cId="85187265" sldId="436"/>
            <ac:picMk id="25" creationId="{CC4C1A59-0776-4B29-91A7-94BD126E2D65}"/>
          </ac:picMkLst>
        </pc:picChg>
        <pc:picChg chg="del">
          <ac:chgData name="huyen tran" userId="2b1b1c2d15a81484" providerId="LiveId" clId="{84C1824D-9DAF-4012-8FAB-EDC38B65731F}" dt="2020-08-06T09:56:05.632" v="2937" actId="478"/>
          <ac:picMkLst>
            <pc:docMk/>
            <pc:sldMk cId="85187265" sldId="436"/>
            <ac:picMk id="3074" creationId="{00000000-0000-0000-0000-000000000000}"/>
          </ac:picMkLst>
        </pc:picChg>
        <pc:picChg chg="mod">
          <ac:chgData name="huyen tran" userId="2b1b1c2d15a81484" providerId="LiveId" clId="{84C1824D-9DAF-4012-8FAB-EDC38B65731F}" dt="2020-08-06T09:56:30.762" v="2940" actId="1076"/>
          <ac:picMkLst>
            <pc:docMk/>
            <pc:sldMk cId="85187265" sldId="436"/>
            <ac:picMk id="3080" creationId="{00000000-0000-0000-0000-000000000000}"/>
          </ac:picMkLst>
        </pc:picChg>
        <pc:picChg chg="mod">
          <ac:chgData name="huyen tran" userId="2b1b1c2d15a81484" providerId="LiveId" clId="{84C1824D-9DAF-4012-8FAB-EDC38B65731F}" dt="2020-08-06T09:56:30.762" v="2940" actId="1076"/>
          <ac:picMkLst>
            <pc:docMk/>
            <pc:sldMk cId="85187265" sldId="436"/>
            <ac:picMk id="3082" creationId="{00000000-0000-0000-0000-000000000000}"/>
          </ac:picMkLst>
        </pc:picChg>
      </pc:sldChg>
      <pc:sldChg chg="del">
        <pc:chgData name="huyen tran" userId="2b1b1c2d15a81484" providerId="LiveId" clId="{84C1824D-9DAF-4012-8FAB-EDC38B65731F}" dt="2020-07-29T09:22:50.308" v="2487" actId="2696"/>
        <pc:sldMkLst>
          <pc:docMk/>
          <pc:sldMk cId="1939727883" sldId="436"/>
        </pc:sldMkLst>
      </pc:sldChg>
      <pc:sldChg chg="del">
        <pc:chgData name="huyen tran" userId="2b1b1c2d15a81484" providerId="LiveId" clId="{84C1824D-9DAF-4012-8FAB-EDC38B65731F}" dt="2020-07-29T09:22:51.404" v="2488" actId="2696"/>
        <pc:sldMkLst>
          <pc:docMk/>
          <pc:sldMk cId="730859353" sldId="437"/>
        </pc:sldMkLst>
      </pc:sldChg>
      <pc:sldChg chg="add">
        <pc:chgData name="huyen tran" userId="2b1b1c2d15a81484" providerId="LiveId" clId="{84C1824D-9DAF-4012-8FAB-EDC38B65731F}" dt="2020-07-29T09:23:11.184" v="2493"/>
        <pc:sldMkLst>
          <pc:docMk/>
          <pc:sldMk cId="2828630682" sldId="437"/>
        </pc:sldMkLst>
      </pc:sldChg>
      <pc:sldChg chg="del">
        <pc:chgData name="huyen tran" userId="2b1b1c2d15a81484" providerId="LiveId" clId="{84C1824D-9DAF-4012-8FAB-EDC38B65731F}" dt="2020-07-29T09:22:53.002" v="2489" actId="2696"/>
        <pc:sldMkLst>
          <pc:docMk/>
          <pc:sldMk cId="10500527" sldId="438"/>
        </pc:sldMkLst>
      </pc:sldChg>
      <pc:sldChg chg="modSp add">
        <pc:chgData name="huyen tran" userId="2b1b1c2d15a81484" providerId="LiveId" clId="{84C1824D-9DAF-4012-8FAB-EDC38B65731F}" dt="2020-08-06T10:09:52.599" v="3109" actId="255"/>
        <pc:sldMkLst>
          <pc:docMk/>
          <pc:sldMk cId="2537618159" sldId="438"/>
        </pc:sldMkLst>
        <pc:spChg chg="mod">
          <ac:chgData name="huyen tran" userId="2b1b1c2d15a81484" providerId="LiveId" clId="{84C1824D-9DAF-4012-8FAB-EDC38B65731F}" dt="2020-08-06T09:47:44.533" v="2624" actId="1076"/>
          <ac:spMkLst>
            <pc:docMk/>
            <pc:sldMk cId="2537618159" sldId="438"/>
            <ac:spMk id="20" creationId="{00000000-0000-0000-0000-000000000000}"/>
          </ac:spMkLst>
        </pc:spChg>
        <pc:spChg chg="mod">
          <ac:chgData name="huyen tran" userId="2b1b1c2d15a81484" providerId="LiveId" clId="{84C1824D-9DAF-4012-8FAB-EDC38B65731F}" dt="2020-08-06T10:09:52.599" v="3109" actId="255"/>
          <ac:spMkLst>
            <pc:docMk/>
            <pc:sldMk cId="2537618159" sldId="438"/>
            <ac:spMk id="34" creationId="{00000000-0000-0000-0000-000000000000}"/>
          </ac:spMkLst>
        </pc:spChg>
        <pc:spChg chg="mod">
          <ac:chgData name="huyen tran" userId="2b1b1c2d15a81484" providerId="LiveId" clId="{84C1824D-9DAF-4012-8FAB-EDC38B65731F}" dt="2020-08-06T09:47:29.295" v="2623" actId="1076"/>
          <ac:spMkLst>
            <pc:docMk/>
            <pc:sldMk cId="2537618159" sldId="438"/>
            <ac:spMk id="80" creationId="{00000000-0000-0000-0000-000000000000}"/>
          </ac:spMkLst>
        </pc:spChg>
        <pc:spChg chg="mod">
          <ac:chgData name="huyen tran" userId="2b1b1c2d15a81484" providerId="LiveId" clId="{84C1824D-9DAF-4012-8FAB-EDC38B65731F}" dt="2020-08-06T09:48:13.326" v="2628" actId="6549"/>
          <ac:spMkLst>
            <pc:docMk/>
            <pc:sldMk cId="2537618159" sldId="438"/>
            <ac:spMk id="4143" creationId="{00000000-0000-0000-0000-000000000000}"/>
          </ac:spMkLst>
        </pc:spChg>
      </pc:sldChg>
      <pc:sldChg chg="del">
        <pc:chgData name="huyen tran" userId="2b1b1c2d15a81484" providerId="LiveId" clId="{84C1824D-9DAF-4012-8FAB-EDC38B65731F}" dt="2020-07-29T09:22:55.089" v="2490" actId="2696"/>
        <pc:sldMkLst>
          <pc:docMk/>
          <pc:sldMk cId="1093381677" sldId="439"/>
        </pc:sldMkLst>
      </pc:sldChg>
      <pc:sldChg chg="modSp add">
        <pc:chgData name="huyen tran" userId="2b1b1c2d15a81484" providerId="LiveId" clId="{84C1824D-9DAF-4012-8FAB-EDC38B65731F}" dt="2020-08-06T10:10:13.659" v="3115" actId="255"/>
        <pc:sldMkLst>
          <pc:docMk/>
          <pc:sldMk cId="1470768529" sldId="439"/>
        </pc:sldMkLst>
        <pc:spChg chg="mod">
          <ac:chgData name="huyen tran" userId="2b1b1c2d15a81484" providerId="LiveId" clId="{84C1824D-9DAF-4012-8FAB-EDC38B65731F}" dt="2020-08-06T10:10:13.659" v="3115" actId="255"/>
          <ac:spMkLst>
            <pc:docMk/>
            <pc:sldMk cId="1470768529" sldId="439"/>
            <ac:spMk id="34" creationId="{00000000-0000-0000-0000-000000000000}"/>
          </ac:spMkLst>
        </pc:spChg>
      </pc:sldChg>
      <pc:sldChg chg="addSp modSp add">
        <pc:chgData name="huyen tran" userId="2b1b1c2d15a81484" providerId="LiveId" clId="{84C1824D-9DAF-4012-8FAB-EDC38B65731F}" dt="2020-08-06T10:10:44.412" v="3119" actId="255"/>
        <pc:sldMkLst>
          <pc:docMk/>
          <pc:sldMk cId="263703398" sldId="440"/>
        </pc:sldMkLst>
        <pc:spChg chg="add mod">
          <ac:chgData name="huyen tran" userId="2b1b1c2d15a81484" providerId="LiveId" clId="{84C1824D-9DAF-4012-8FAB-EDC38B65731F}" dt="2020-08-06T09:52:55.554" v="2767" actId="14100"/>
          <ac:spMkLst>
            <pc:docMk/>
            <pc:sldMk cId="263703398" sldId="440"/>
            <ac:spMk id="3" creationId="{53DEDBBD-1B04-4557-9344-FDCA74D133B5}"/>
          </ac:spMkLst>
        </pc:spChg>
        <pc:spChg chg="mod">
          <ac:chgData name="huyen tran" userId="2b1b1c2d15a81484" providerId="LiveId" clId="{84C1824D-9DAF-4012-8FAB-EDC38B65731F}" dt="2020-08-06T10:10:44.412" v="3119" actId="255"/>
          <ac:spMkLst>
            <pc:docMk/>
            <pc:sldMk cId="263703398" sldId="440"/>
            <ac:spMk id="34" creationId="{00000000-0000-0000-0000-000000000000}"/>
          </ac:spMkLst>
        </pc:spChg>
      </pc:sldChg>
      <pc:sldChg chg="modSp">
        <pc:chgData name="huyen tran" userId="2b1b1c2d15a81484" providerId="LiveId" clId="{84C1824D-9DAF-4012-8FAB-EDC38B65731F}" dt="2020-07-27T10:29:33.196" v="357" actId="20577"/>
        <pc:sldMkLst>
          <pc:docMk/>
          <pc:sldMk cId="2780778111" sldId="441"/>
        </pc:sldMkLst>
        <pc:spChg chg="mod">
          <ac:chgData name="huyen tran" userId="2b1b1c2d15a81484" providerId="LiveId" clId="{84C1824D-9DAF-4012-8FAB-EDC38B65731F}" dt="2020-07-27T10:29:33.196" v="357" actId="20577"/>
          <ac:spMkLst>
            <pc:docMk/>
            <pc:sldMk cId="2780778111" sldId="441"/>
            <ac:spMk id="34" creationId="{00000000-0000-0000-0000-000000000000}"/>
          </ac:spMkLst>
        </pc:spChg>
      </pc:sldChg>
      <pc:sldChg chg="modSp">
        <pc:chgData name="huyen tran" userId="2b1b1c2d15a81484" providerId="LiveId" clId="{84C1824D-9DAF-4012-8FAB-EDC38B65731F}" dt="2020-07-27T10:31:39.653" v="404" actId="255"/>
        <pc:sldMkLst>
          <pc:docMk/>
          <pc:sldMk cId="532719583" sldId="442"/>
        </pc:sldMkLst>
        <pc:spChg chg="mod">
          <ac:chgData name="huyen tran" userId="2b1b1c2d15a81484" providerId="LiveId" clId="{84C1824D-9DAF-4012-8FAB-EDC38B65731F}" dt="2020-07-27T10:31:39.653" v="404" actId="255"/>
          <ac:spMkLst>
            <pc:docMk/>
            <pc:sldMk cId="532719583" sldId="442"/>
            <ac:spMk id="34" creationId="{00000000-0000-0000-0000-000000000000}"/>
          </ac:spMkLst>
        </pc:spChg>
      </pc:sldChg>
      <pc:sldChg chg="modSp">
        <pc:chgData name="huyen tran" userId="2b1b1c2d15a81484" providerId="LiveId" clId="{84C1824D-9DAF-4012-8FAB-EDC38B65731F}" dt="2020-07-28T09:55:58.879" v="989" actId="207"/>
        <pc:sldMkLst>
          <pc:docMk/>
          <pc:sldMk cId="1628688992" sldId="443"/>
        </pc:sldMkLst>
        <pc:spChg chg="mod">
          <ac:chgData name="huyen tran" userId="2b1b1c2d15a81484" providerId="LiveId" clId="{84C1824D-9DAF-4012-8FAB-EDC38B65731F}" dt="2020-07-28T09:49:48.325" v="950" actId="255"/>
          <ac:spMkLst>
            <pc:docMk/>
            <pc:sldMk cId="1628688992" sldId="443"/>
            <ac:spMk id="34" creationId="{00000000-0000-0000-0000-000000000000}"/>
          </ac:spMkLst>
        </pc:spChg>
        <pc:spChg chg="mod">
          <ac:chgData name="huyen tran" userId="2b1b1c2d15a81484" providerId="LiveId" clId="{84C1824D-9DAF-4012-8FAB-EDC38B65731F}" dt="2020-07-28T09:51:19.140" v="962" actId="1037"/>
          <ac:spMkLst>
            <pc:docMk/>
            <pc:sldMk cId="1628688992" sldId="443"/>
            <ac:spMk id="35" creationId="{2FB5F73F-8D04-4BDF-888A-6BAFDC964E27}"/>
          </ac:spMkLst>
        </pc:spChg>
        <pc:graphicFrameChg chg="mod modGraphic">
          <ac:chgData name="huyen tran" userId="2b1b1c2d15a81484" providerId="LiveId" clId="{84C1824D-9DAF-4012-8FAB-EDC38B65731F}" dt="2020-07-28T09:55:58.879" v="989" actId="207"/>
          <ac:graphicFrameMkLst>
            <pc:docMk/>
            <pc:sldMk cId="1628688992" sldId="443"/>
            <ac:graphicFrameMk id="9" creationId="{00000000-0000-0000-0000-000000000000}"/>
          </ac:graphicFrameMkLst>
        </pc:graphicFrameChg>
      </pc:sldChg>
      <pc:sldChg chg="addSp delSp modSp">
        <pc:chgData name="huyen tran" userId="2b1b1c2d15a81484" providerId="LiveId" clId="{84C1824D-9DAF-4012-8FAB-EDC38B65731F}" dt="2020-08-06T10:18:53.018" v="3141" actId="478"/>
        <pc:sldMkLst>
          <pc:docMk/>
          <pc:sldMk cId="2091674491" sldId="444"/>
        </pc:sldMkLst>
        <pc:spChg chg="add">
          <ac:chgData name="huyen tran" userId="2b1b1c2d15a81484" providerId="LiveId" clId="{84C1824D-9DAF-4012-8FAB-EDC38B65731F}" dt="2020-07-28T09:49:00.911" v="944"/>
          <ac:spMkLst>
            <pc:docMk/>
            <pc:sldMk cId="2091674491" sldId="444"/>
            <ac:spMk id="15" creationId="{3173B8C6-3A84-4431-905B-22824F632EFA}"/>
          </ac:spMkLst>
        </pc:spChg>
        <pc:spChg chg="add">
          <ac:chgData name="huyen tran" userId="2b1b1c2d15a81484" providerId="LiveId" clId="{84C1824D-9DAF-4012-8FAB-EDC38B65731F}" dt="2020-07-28T09:49:00.911" v="944"/>
          <ac:spMkLst>
            <pc:docMk/>
            <pc:sldMk cId="2091674491" sldId="444"/>
            <ac:spMk id="16" creationId="{EB1ED984-5423-4F50-936A-FE0887DB2AFC}"/>
          </ac:spMkLst>
        </pc:spChg>
        <pc:spChg chg="add">
          <ac:chgData name="huyen tran" userId="2b1b1c2d15a81484" providerId="LiveId" clId="{84C1824D-9DAF-4012-8FAB-EDC38B65731F}" dt="2020-07-28T09:49:00.911" v="944"/>
          <ac:spMkLst>
            <pc:docMk/>
            <pc:sldMk cId="2091674491" sldId="444"/>
            <ac:spMk id="17" creationId="{13A429B2-2215-4281-8426-6FAA776C94C5}"/>
          </ac:spMkLst>
        </pc:spChg>
        <pc:spChg chg="add del mod">
          <ac:chgData name="huyen tran" userId="2b1b1c2d15a81484" providerId="LiveId" clId="{84C1824D-9DAF-4012-8FAB-EDC38B65731F}" dt="2020-08-06T10:18:53.018" v="3141" actId="478"/>
          <ac:spMkLst>
            <pc:docMk/>
            <pc:sldMk cId="2091674491" sldId="444"/>
            <ac:spMk id="18" creationId="{27771A30-DFE3-41C1-9253-09D8325A96CC}"/>
          </ac:spMkLst>
        </pc:spChg>
        <pc:spChg chg="add">
          <ac:chgData name="huyen tran" userId="2b1b1c2d15a81484" providerId="LiveId" clId="{84C1824D-9DAF-4012-8FAB-EDC38B65731F}" dt="2020-07-28T09:49:00.911" v="944"/>
          <ac:spMkLst>
            <pc:docMk/>
            <pc:sldMk cId="2091674491" sldId="444"/>
            <ac:spMk id="21" creationId="{1C8D52A8-61E4-47A1-A008-E3C414C086E8}"/>
          </ac:spMkLst>
        </pc:spChg>
        <pc:picChg chg="add">
          <ac:chgData name="huyen tran" userId="2b1b1c2d15a81484" providerId="LiveId" clId="{84C1824D-9DAF-4012-8FAB-EDC38B65731F}" dt="2020-07-28T09:49:00.911" v="944"/>
          <ac:picMkLst>
            <pc:docMk/>
            <pc:sldMk cId="2091674491" sldId="444"/>
            <ac:picMk id="14" creationId="{61642328-FA6B-46E2-9E94-98031182C688}"/>
          </ac:picMkLst>
        </pc:picChg>
        <pc:picChg chg="add del">
          <ac:chgData name="huyen tran" userId="2b1b1c2d15a81484" providerId="LiveId" clId="{84C1824D-9DAF-4012-8FAB-EDC38B65731F}" dt="2020-08-06T10:13:55.365" v="3124" actId="478"/>
          <ac:picMkLst>
            <pc:docMk/>
            <pc:sldMk cId="2091674491" sldId="444"/>
            <ac:picMk id="19" creationId="{5ED924E7-C819-48B6-BDF8-38F4720C8558}"/>
          </ac:picMkLst>
        </pc:picChg>
        <pc:picChg chg="add">
          <ac:chgData name="huyen tran" userId="2b1b1c2d15a81484" providerId="LiveId" clId="{84C1824D-9DAF-4012-8FAB-EDC38B65731F}" dt="2020-07-28T09:49:00.911" v="944"/>
          <ac:picMkLst>
            <pc:docMk/>
            <pc:sldMk cId="2091674491" sldId="444"/>
            <ac:picMk id="20" creationId="{68D4D1A4-130B-45E9-9A83-605967705003}"/>
          </ac:picMkLst>
        </pc:picChg>
        <pc:picChg chg="del">
          <ac:chgData name="huyen tran" userId="2b1b1c2d15a81484" providerId="LiveId" clId="{84C1824D-9DAF-4012-8FAB-EDC38B65731F}" dt="2020-07-28T09:48:21.348" v="939" actId="478"/>
          <ac:picMkLst>
            <pc:docMk/>
            <pc:sldMk cId="2091674491" sldId="444"/>
            <ac:picMk id="30" creationId="{00000000-0000-0000-0000-000000000000}"/>
          </ac:picMkLst>
        </pc:picChg>
        <pc:picChg chg="add del">
          <ac:chgData name="huyen tran" userId="2b1b1c2d15a81484" providerId="LiveId" clId="{84C1824D-9DAF-4012-8FAB-EDC38B65731F}" dt="2020-08-06T10:13:52.774" v="3123" actId="478"/>
          <ac:picMkLst>
            <pc:docMk/>
            <pc:sldMk cId="2091674491" sldId="444"/>
            <ac:picMk id="41" creationId="{00000000-0000-0000-0000-000000000000}"/>
          </ac:picMkLst>
        </pc:picChg>
      </pc:sldChg>
      <pc:sldChg chg="addSp delSp modSp">
        <pc:chgData name="huyen tran" userId="2b1b1c2d15a81484" providerId="LiveId" clId="{84C1824D-9DAF-4012-8FAB-EDC38B65731F}" dt="2020-07-28T09:55:43.453" v="988" actId="478"/>
        <pc:sldMkLst>
          <pc:docMk/>
          <pc:sldMk cId="1866795492" sldId="445"/>
        </pc:sldMkLst>
        <pc:spChg chg="del">
          <ac:chgData name="huyen tran" userId="2b1b1c2d15a81484" providerId="LiveId" clId="{84C1824D-9DAF-4012-8FAB-EDC38B65731F}" dt="2020-07-28T09:49:05.965" v="945" actId="478"/>
          <ac:spMkLst>
            <pc:docMk/>
            <pc:sldMk cId="1866795492" sldId="445"/>
            <ac:spMk id="5" creationId="{00000000-0000-0000-0000-000000000000}"/>
          </ac:spMkLst>
        </pc:spChg>
        <pc:spChg chg="add">
          <ac:chgData name="huyen tran" userId="2b1b1c2d15a81484" providerId="LiveId" clId="{84C1824D-9DAF-4012-8FAB-EDC38B65731F}" dt="2020-07-28T09:49:34.151" v="948"/>
          <ac:spMkLst>
            <pc:docMk/>
            <pc:sldMk cId="1866795492" sldId="445"/>
            <ac:spMk id="12" creationId="{35018F9E-0D71-4D24-BAE6-6FC88B384CE9}"/>
          </ac:spMkLst>
        </pc:spChg>
        <pc:spChg chg="add mod">
          <ac:chgData name="huyen tran" userId="2b1b1c2d15a81484" providerId="LiveId" clId="{84C1824D-9DAF-4012-8FAB-EDC38B65731F}" dt="2020-07-28T09:54:07.390" v="975" actId="1076"/>
          <ac:spMkLst>
            <pc:docMk/>
            <pc:sldMk cId="1866795492" sldId="445"/>
            <ac:spMk id="15" creationId="{9D1B552A-0471-486D-B7B1-3FB0C01E5EC5}"/>
          </ac:spMkLst>
        </pc:spChg>
        <pc:spChg chg="mod">
          <ac:chgData name="huyen tran" userId="2b1b1c2d15a81484" providerId="LiveId" clId="{84C1824D-9DAF-4012-8FAB-EDC38B65731F}" dt="2020-07-28T09:49:39.878" v="949" actId="255"/>
          <ac:spMkLst>
            <pc:docMk/>
            <pc:sldMk cId="1866795492" sldId="445"/>
            <ac:spMk id="34" creationId="{00000000-0000-0000-0000-000000000000}"/>
          </ac:spMkLst>
        </pc:spChg>
        <pc:grpChg chg="mod">
          <ac:chgData name="huyen tran" userId="2b1b1c2d15a81484" providerId="LiveId" clId="{84C1824D-9DAF-4012-8FAB-EDC38B65731F}" dt="2020-07-28T09:49:13.990" v="947" actId="1076"/>
          <ac:grpSpMkLst>
            <pc:docMk/>
            <pc:sldMk cId="1866795492" sldId="445"/>
            <ac:grpSpMk id="20" creationId="{00000000-0000-0000-0000-000000000000}"/>
          </ac:grpSpMkLst>
        </pc:grpChg>
        <pc:graphicFrameChg chg="add del">
          <ac:chgData name="huyen tran" userId="2b1b1c2d15a81484" providerId="LiveId" clId="{84C1824D-9DAF-4012-8FAB-EDC38B65731F}" dt="2020-07-28T09:53:25.061" v="965"/>
          <ac:graphicFrameMkLst>
            <pc:docMk/>
            <pc:sldMk cId="1866795492" sldId="445"/>
            <ac:graphicFrameMk id="3" creationId="{7C181F83-6F9D-453B-9B13-6662C31CB23F}"/>
          </ac:graphicFrameMkLst>
        </pc:graphicFrameChg>
        <pc:graphicFrameChg chg="del">
          <ac:chgData name="huyen tran" userId="2b1b1c2d15a81484" providerId="LiveId" clId="{84C1824D-9DAF-4012-8FAB-EDC38B65731F}" dt="2020-07-28T09:49:07.712" v="946" actId="478"/>
          <ac:graphicFrameMkLst>
            <pc:docMk/>
            <pc:sldMk cId="1866795492" sldId="445"/>
            <ac:graphicFrameMk id="4" creationId="{00000000-0000-0000-0000-000000000000}"/>
          </ac:graphicFrameMkLst>
        </pc:graphicFrameChg>
        <pc:graphicFrameChg chg="add mod modGraphic">
          <ac:chgData name="huyen tran" userId="2b1b1c2d15a81484" providerId="LiveId" clId="{84C1824D-9DAF-4012-8FAB-EDC38B65731F}" dt="2020-07-28T09:53:57.620" v="974" actId="207"/>
          <ac:graphicFrameMkLst>
            <pc:docMk/>
            <pc:sldMk cId="1866795492" sldId="445"/>
            <ac:graphicFrameMk id="6" creationId="{E6411381-DABA-4606-850A-9CAC839E41BC}"/>
          </ac:graphicFrameMkLst>
        </pc:graphicFrameChg>
        <pc:graphicFrameChg chg="add mod modGraphic">
          <ac:chgData name="huyen tran" userId="2b1b1c2d15a81484" providerId="LiveId" clId="{84C1824D-9DAF-4012-8FAB-EDC38B65731F}" dt="2020-07-28T09:55:40.187" v="987" actId="207"/>
          <ac:graphicFrameMkLst>
            <pc:docMk/>
            <pc:sldMk cId="1866795492" sldId="445"/>
            <ac:graphicFrameMk id="7" creationId="{2F507E35-E6ED-4B86-A6FA-09421FBC86CB}"/>
          </ac:graphicFrameMkLst>
        </pc:graphicFrameChg>
        <pc:graphicFrameChg chg="add del">
          <ac:chgData name="huyen tran" userId="2b1b1c2d15a81484" providerId="LiveId" clId="{84C1824D-9DAF-4012-8FAB-EDC38B65731F}" dt="2020-07-28T09:53:21.820" v="963" actId="478"/>
          <ac:graphicFrameMkLst>
            <pc:docMk/>
            <pc:sldMk cId="1866795492" sldId="445"/>
            <ac:graphicFrameMk id="13" creationId="{715F311E-F786-4FE8-8F9E-8FB6A3326CA2}"/>
          </ac:graphicFrameMkLst>
        </pc:graphicFrameChg>
        <pc:graphicFrameChg chg="add del mod">
          <ac:chgData name="huyen tran" userId="2b1b1c2d15a81484" providerId="LiveId" clId="{84C1824D-9DAF-4012-8FAB-EDC38B65731F}" dt="2020-07-28T09:55:43.453" v="988" actId="478"/>
          <ac:graphicFrameMkLst>
            <pc:docMk/>
            <pc:sldMk cId="1866795492" sldId="445"/>
            <ac:graphicFrameMk id="14" creationId="{C59DFD70-3075-40DC-B83A-527A4B90F33A}"/>
          </ac:graphicFrameMkLst>
        </pc:graphicFrameChg>
      </pc:sldChg>
      <pc:sldChg chg="addSp delSp modSp">
        <pc:chgData name="huyen tran" userId="2b1b1c2d15a81484" providerId="LiveId" clId="{84C1824D-9DAF-4012-8FAB-EDC38B65731F}" dt="2020-07-28T10:53:55.228" v="2146" actId="14100"/>
        <pc:sldMkLst>
          <pc:docMk/>
          <pc:sldMk cId="942104613" sldId="448"/>
        </pc:sldMkLst>
        <pc:spChg chg="add del mod">
          <ac:chgData name="huyen tran" userId="2b1b1c2d15a81484" providerId="LiveId" clId="{84C1824D-9DAF-4012-8FAB-EDC38B65731F}" dt="2020-07-28T09:16:08.271" v="734" actId="478"/>
          <ac:spMkLst>
            <pc:docMk/>
            <pc:sldMk cId="942104613" sldId="448"/>
            <ac:spMk id="14" creationId="{DB9BF754-C10B-4DB1-9A0D-8580BCE149B1}"/>
          </ac:spMkLst>
        </pc:spChg>
        <pc:spChg chg="mod">
          <ac:chgData name="huyen tran" userId="2b1b1c2d15a81484" providerId="LiveId" clId="{84C1824D-9DAF-4012-8FAB-EDC38B65731F}" dt="2020-07-28T10:12:46.659" v="1031" actId="207"/>
          <ac:spMkLst>
            <pc:docMk/>
            <pc:sldMk cId="942104613" sldId="448"/>
            <ac:spMk id="22" creationId="{00000000-0000-0000-0000-000000000000}"/>
          </ac:spMkLst>
        </pc:spChg>
        <pc:spChg chg="mod">
          <ac:chgData name="huyen tran" userId="2b1b1c2d15a81484" providerId="LiveId" clId="{84C1824D-9DAF-4012-8FAB-EDC38B65731F}" dt="2020-07-28T10:14:39.932" v="1052" actId="255"/>
          <ac:spMkLst>
            <pc:docMk/>
            <pc:sldMk cId="942104613" sldId="448"/>
            <ac:spMk id="34" creationId="{00000000-0000-0000-0000-000000000000}"/>
          </ac:spMkLst>
        </pc:spChg>
        <pc:picChg chg="mod">
          <ac:chgData name="huyen tran" userId="2b1b1c2d15a81484" providerId="LiveId" clId="{84C1824D-9DAF-4012-8FAB-EDC38B65731F}" dt="2020-07-28T10:53:55.228" v="2146" actId="14100"/>
          <ac:picMkLst>
            <pc:docMk/>
            <pc:sldMk cId="942104613" sldId="448"/>
            <ac:picMk id="24" creationId="{00000000-0000-0000-0000-000000000000}"/>
          </ac:picMkLst>
        </pc:picChg>
      </pc:sldChg>
      <pc:sldChg chg="addSp delSp modSp">
        <pc:chgData name="huyen tran" userId="2b1b1c2d15a81484" providerId="LiveId" clId="{84C1824D-9DAF-4012-8FAB-EDC38B65731F}" dt="2020-07-28T10:46:33.230" v="1699" actId="14100"/>
        <pc:sldMkLst>
          <pc:docMk/>
          <pc:sldMk cId="3832038770" sldId="449"/>
        </pc:sldMkLst>
        <pc:spChg chg="add">
          <ac:chgData name="huyen tran" userId="2b1b1c2d15a81484" providerId="LiveId" clId="{84C1824D-9DAF-4012-8FAB-EDC38B65731F}" dt="2020-07-27T10:48:22.895" v="681"/>
          <ac:spMkLst>
            <pc:docMk/>
            <pc:sldMk cId="3832038770" sldId="449"/>
            <ac:spMk id="10" creationId="{3060EC3A-80C4-43FB-ADFE-2772E773EC63}"/>
          </ac:spMkLst>
        </pc:spChg>
        <pc:spChg chg="mod">
          <ac:chgData name="huyen tran" userId="2b1b1c2d15a81484" providerId="LiveId" clId="{84C1824D-9DAF-4012-8FAB-EDC38B65731F}" dt="2020-07-27T10:49:30.872" v="686" actId="113"/>
          <ac:spMkLst>
            <pc:docMk/>
            <pc:sldMk cId="3832038770" sldId="449"/>
            <ac:spMk id="22" creationId="{00000000-0000-0000-0000-000000000000}"/>
          </ac:spMkLst>
        </pc:spChg>
        <pc:spChg chg="del">
          <ac:chgData name="huyen tran" userId="2b1b1c2d15a81484" providerId="LiveId" clId="{84C1824D-9DAF-4012-8FAB-EDC38B65731F}" dt="2020-07-27T10:48:13.268" v="680" actId="478"/>
          <ac:spMkLst>
            <pc:docMk/>
            <pc:sldMk cId="3832038770" sldId="449"/>
            <ac:spMk id="34" creationId="{00000000-0000-0000-0000-000000000000}"/>
          </ac:spMkLst>
        </pc:spChg>
        <pc:picChg chg="add mod modCrop">
          <ac:chgData name="huyen tran" userId="2b1b1c2d15a81484" providerId="LiveId" clId="{84C1824D-9DAF-4012-8FAB-EDC38B65731F}" dt="2020-07-28T10:42:48.102" v="1683" actId="732"/>
          <ac:picMkLst>
            <pc:docMk/>
            <pc:sldMk cId="3832038770" sldId="449"/>
            <ac:picMk id="2" creationId="{AE0294BD-C3B5-473C-915C-86187D638A58}"/>
          </ac:picMkLst>
        </pc:picChg>
        <pc:picChg chg="del">
          <ac:chgData name="huyen tran" userId="2b1b1c2d15a81484" providerId="LiveId" clId="{84C1824D-9DAF-4012-8FAB-EDC38B65731F}" dt="2020-07-28T10:42:31.020" v="1677" actId="478"/>
          <ac:picMkLst>
            <pc:docMk/>
            <pc:sldMk cId="3832038770" sldId="449"/>
            <ac:picMk id="3" creationId="{00000000-0000-0000-0000-000000000000}"/>
          </ac:picMkLst>
        </pc:picChg>
        <pc:picChg chg="add mod">
          <ac:chgData name="huyen tran" userId="2b1b1c2d15a81484" providerId="LiveId" clId="{84C1824D-9DAF-4012-8FAB-EDC38B65731F}" dt="2020-07-28T10:46:30.726" v="1698" actId="14100"/>
          <ac:picMkLst>
            <pc:docMk/>
            <pc:sldMk cId="3832038770" sldId="449"/>
            <ac:picMk id="4" creationId="{604A9B3A-1CD2-4415-BCBF-3261A53C1266}"/>
          </ac:picMkLst>
        </pc:picChg>
        <pc:picChg chg="add mod modCrop">
          <ac:chgData name="huyen tran" userId="2b1b1c2d15a81484" providerId="LiveId" clId="{84C1824D-9DAF-4012-8FAB-EDC38B65731F}" dt="2020-07-28T10:46:33.230" v="1699" actId="14100"/>
          <ac:picMkLst>
            <pc:docMk/>
            <pc:sldMk cId="3832038770" sldId="449"/>
            <ac:picMk id="5" creationId="{CF3BEDE7-14FE-4B07-B3DF-64B3D8EEB3C8}"/>
          </ac:picMkLst>
        </pc:picChg>
        <pc:picChg chg="del">
          <ac:chgData name="huyen tran" userId="2b1b1c2d15a81484" providerId="LiveId" clId="{84C1824D-9DAF-4012-8FAB-EDC38B65731F}" dt="2020-07-28T10:45:08.598" v="1685" actId="478"/>
          <ac:picMkLst>
            <pc:docMk/>
            <pc:sldMk cId="3832038770" sldId="449"/>
            <ac:picMk id="9" creationId="{00000000-0000-0000-0000-000000000000}"/>
          </ac:picMkLst>
        </pc:picChg>
        <pc:picChg chg="add mod">
          <ac:chgData name="huyen tran" userId="2b1b1c2d15a81484" providerId="LiveId" clId="{84C1824D-9DAF-4012-8FAB-EDC38B65731F}" dt="2020-07-27T10:49:58.558" v="690" actId="14100"/>
          <ac:picMkLst>
            <pc:docMk/>
            <pc:sldMk cId="3832038770" sldId="449"/>
            <ac:picMk id="11" creationId="{A496E183-B46E-44AF-8120-A564703B3CAF}"/>
          </ac:picMkLst>
        </pc:picChg>
        <pc:picChg chg="del">
          <ac:chgData name="huyen tran" userId="2b1b1c2d15a81484" providerId="LiveId" clId="{84C1824D-9DAF-4012-8FAB-EDC38B65731F}" dt="2020-07-28T10:45:07.340" v="1684" actId="478"/>
          <ac:picMkLst>
            <pc:docMk/>
            <pc:sldMk cId="3832038770" sldId="449"/>
            <ac:picMk id="13" creationId="{00000000-0000-0000-0000-000000000000}"/>
          </ac:picMkLst>
        </pc:picChg>
        <pc:picChg chg="del">
          <ac:chgData name="huyen tran" userId="2b1b1c2d15a81484" providerId="LiveId" clId="{84C1824D-9DAF-4012-8FAB-EDC38B65731F}" dt="2020-07-27T10:49:50.844" v="687" actId="478"/>
          <ac:picMkLst>
            <pc:docMk/>
            <pc:sldMk cId="3832038770" sldId="449"/>
            <ac:picMk id="21" creationId="{00000000-0000-0000-0000-000000000000}"/>
          </ac:picMkLst>
        </pc:picChg>
      </pc:sldChg>
      <pc:sldChg chg="addSp delSp modSp add">
        <pc:chgData name="huyen tran" userId="2b1b1c2d15a81484" providerId="LiveId" clId="{84C1824D-9DAF-4012-8FAB-EDC38B65731F}" dt="2020-07-28T10:52:52.402" v="2141" actId="20577"/>
        <pc:sldMkLst>
          <pc:docMk/>
          <pc:sldMk cId="2243174760" sldId="453"/>
        </pc:sldMkLst>
        <pc:spChg chg="add mod">
          <ac:chgData name="huyen tran" userId="2b1b1c2d15a81484" providerId="LiveId" clId="{84C1824D-9DAF-4012-8FAB-EDC38B65731F}" dt="2020-07-28T10:13:30.837" v="1040" actId="20577"/>
          <ac:spMkLst>
            <pc:docMk/>
            <pc:sldMk cId="2243174760" sldId="453"/>
            <ac:spMk id="6" creationId="{468F1DA9-A543-4F3C-8423-9E7278ABD063}"/>
          </ac:spMkLst>
        </pc:spChg>
        <pc:spChg chg="add mod">
          <ac:chgData name="huyen tran" userId="2b1b1c2d15a81484" providerId="LiveId" clId="{84C1824D-9DAF-4012-8FAB-EDC38B65731F}" dt="2020-07-28T10:52:52.402" v="2141" actId="20577"/>
          <ac:spMkLst>
            <pc:docMk/>
            <pc:sldMk cId="2243174760" sldId="453"/>
            <ac:spMk id="12" creationId="{21C7BDA7-9877-4F5A-B75A-4A2FBB9E6A2E}"/>
          </ac:spMkLst>
        </pc:spChg>
        <pc:spChg chg="del">
          <ac:chgData name="huyen tran" userId="2b1b1c2d15a81484" providerId="LiveId" clId="{84C1824D-9DAF-4012-8FAB-EDC38B65731F}" dt="2020-07-28T09:41:53.277" v="915" actId="478"/>
          <ac:spMkLst>
            <pc:docMk/>
            <pc:sldMk cId="2243174760" sldId="453"/>
            <ac:spMk id="17" creationId="{082481F8-2ED4-4EDC-9290-DD4B82C00275}"/>
          </ac:spMkLst>
        </pc:spChg>
        <pc:spChg chg="mod">
          <ac:chgData name="huyen tran" userId="2b1b1c2d15a81484" providerId="LiveId" clId="{84C1824D-9DAF-4012-8FAB-EDC38B65731F}" dt="2020-07-28T10:13:13.248" v="1036" actId="403"/>
          <ac:spMkLst>
            <pc:docMk/>
            <pc:sldMk cId="2243174760" sldId="453"/>
            <ac:spMk id="22" creationId="{00000000-0000-0000-0000-000000000000}"/>
          </ac:spMkLst>
        </pc:spChg>
        <pc:spChg chg="del">
          <ac:chgData name="huyen tran" userId="2b1b1c2d15a81484" providerId="LiveId" clId="{84C1824D-9DAF-4012-8FAB-EDC38B65731F}" dt="2020-07-27T10:49:09.868" v="683" actId="478"/>
          <ac:spMkLst>
            <pc:docMk/>
            <pc:sldMk cId="2243174760" sldId="453"/>
            <ac:spMk id="34" creationId="{00000000-0000-0000-0000-000000000000}"/>
          </ac:spMkLst>
        </pc:spChg>
        <pc:picChg chg="add mod">
          <ac:chgData name="huyen tran" userId="2b1b1c2d15a81484" providerId="LiveId" clId="{84C1824D-9DAF-4012-8FAB-EDC38B65731F}" dt="2020-07-28T09:43:36.959" v="936" actId="14100"/>
          <ac:picMkLst>
            <pc:docMk/>
            <pc:sldMk cId="2243174760" sldId="453"/>
            <ac:picMk id="3" creationId="{D584CCC8-A6B3-47CF-ABAD-6A7C566EB0A0}"/>
          </ac:picMkLst>
        </pc:picChg>
        <pc:picChg chg="add mod">
          <ac:chgData name="huyen tran" userId="2b1b1c2d15a81484" providerId="LiveId" clId="{84C1824D-9DAF-4012-8FAB-EDC38B65731F}" dt="2020-07-28T09:43:31.215" v="934" actId="14100"/>
          <ac:picMkLst>
            <pc:docMk/>
            <pc:sldMk cId="2243174760" sldId="453"/>
            <ac:picMk id="5" creationId="{00CD375A-1E11-481D-B40D-51EE70056A81}"/>
          </ac:picMkLst>
        </pc:picChg>
        <pc:picChg chg="add mod">
          <ac:chgData name="huyen tran" userId="2b1b1c2d15a81484" providerId="LiveId" clId="{84C1824D-9DAF-4012-8FAB-EDC38B65731F}" dt="2020-07-28T09:43:41.694" v="938" actId="14100"/>
          <ac:picMkLst>
            <pc:docMk/>
            <pc:sldMk cId="2243174760" sldId="453"/>
            <ac:picMk id="8" creationId="{2BFDA53C-46EA-4B01-9856-6CF557F197D6}"/>
          </ac:picMkLst>
        </pc:picChg>
      </pc:sldChg>
      <pc:sldChg chg="addSp delSp modSp add del">
        <pc:chgData name="huyen tran" userId="2b1b1c2d15a81484" providerId="LiveId" clId="{84C1824D-9DAF-4012-8FAB-EDC38B65731F}" dt="2020-08-06T10:31:46.024" v="3178" actId="2696"/>
        <pc:sldMkLst>
          <pc:docMk/>
          <pc:sldMk cId="372494394" sldId="454"/>
        </pc:sldMkLst>
        <pc:spChg chg="add del">
          <ac:chgData name="huyen tran" userId="2b1b1c2d15a81484" providerId="LiveId" clId="{84C1824D-9DAF-4012-8FAB-EDC38B65731F}" dt="2020-07-28T09:13:11.848" v="697" actId="478"/>
          <ac:spMkLst>
            <pc:docMk/>
            <pc:sldMk cId="372494394" sldId="454"/>
            <ac:spMk id="2" creationId="{00000000-0000-0000-0000-000000000000}"/>
          </ac:spMkLst>
        </pc:spChg>
        <pc:spChg chg="add del">
          <ac:chgData name="huyen tran" userId="2b1b1c2d15a81484" providerId="LiveId" clId="{84C1824D-9DAF-4012-8FAB-EDC38B65731F}" dt="2020-07-28T09:13:26.598" v="702" actId="478"/>
          <ac:spMkLst>
            <pc:docMk/>
            <pc:sldMk cId="372494394" sldId="454"/>
            <ac:spMk id="3" creationId="{6D88164E-2833-48E2-99F8-635D42551EE9}"/>
          </ac:spMkLst>
        </pc:spChg>
        <pc:spChg chg="add del">
          <ac:chgData name="huyen tran" userId="2b1b1c2d15a81484" providerId="LiveId" clId="{84C1824D-9DAF-4012-8FAB-EDC38B65731F}" dt="2020-07-28T09:13:11.848" v="697" actId="478"/>
          <ac:spMkLst>
            <pc:docMk/>
            <pc:sldMk cId="372494394" sldId="454"/>
            <ac:spMk id="5" creationId="{01013351-FACE-4231-9A5F-47E63D1266EF}"/>
          </ac:spMkLst>
        </pc:spChg>
        <pc:spChg chg="add del">
          <ac:chgData name="huyen tran" userId="2b1b1c2d15a81484" providerId="LiveId" clId="{84C1824D-9DAF-4012-8FAB-EDC38B65731F}" dt="2020-07-28T09:13:11.848" v="697" actId="478"/>
          <ac:spMkLst>
            <pc:docMk/>
            <pc:sldMk cId="372494394" sldId="454"/>
            <ac:spMk id="8" creationId="{1D00FBD6-61D4-49E0-872E-1743CB558CAB}"/>
          </ac:spMkLst>
        </pc:spChg>
        <pc:spChg chg="add del">
          <ac:chgData name="huyen tran" userId="2b1b1c2d15a81484" providerId="LiveId" clId="{84C1824D-9DAF-4012-8FAB-EDC38B65731F}" dt="2020-07-28T09:13:26.598" v="702" actId="478"/>
          <ac:spMkLst>
            <pc:docMk/>
            <pc:sldMk cId="372494394" sldId="454"/>
            <ac:spMk id="12" creationId="{FBDE8691-52AA-44D6-AA3C-40C42AC10C21}"/>
          </ac:spMkLst>
        </pc:spChg>
        <pc:spChg chg="add del">
          <ac:chgData name="huyen tran" userId="2b1b1c2d15a81484" providerId="LiveId" clId="{84C1824D-9DAF-4012-8FAB-EDC38B65731F}" dt="2020-07-28T09:13:11.848" v="697" actId="478"/>
          <ac:spMkLst>
            <pc:docMk/>
            <pc:sldMk cId="372494394" sldId="454"/>
            <ac:spMk id="13" creationId="{EDD0CDAA-E96F-4BD7-B6F8-BBD2742798D8}"/>
          </ac:spMkLst>
        </pc:spChg>
        <pc:spChg chg="add del">
          <ac:chgData name="huyen tran" userId="2b1b1c2d15a81484" providerId="LiveId" clId="{84C1824D-9DAF-4012-8FAB-EDC38B65731F}" dt="2020-07-28T09:13:26.598" v="702" actId="478"/>
          <ac:spMkLst>
            <pc:docMk/>
            <pc:sldMk cId="372494394" sldId="454"/>
            <ac:spMk id="15" creationId="{B190C322-6FEA-45D9-A8D7-7D3A32A903FC}"/>
          </ac:spMkLst>
        </pc:spChg>
        <pc:spChg chg="add del">
          <ac:chgData name="huyen tran" userId="2b1b1c2d15a81484" providerId="LiveId" clId="{84C1824D-9DAF-4012-8FAB-EDC38B65731F}" dt="2020-07-28T09:13:26.598" v="702" actId="478"/>
          <ac:spMkLst>
            <pc:docMk/>
            <pc:sldMk cId="372494394" sldId="454"/>
            <ac:spMk id="16" creationId="{06932E51-83DC-475F-921D-BEEE2B157790}"/>
          </ac:spMkLst>
        </pc:spChg>
        <pc:spChg chg="add del">
          <ac:chgData name="huyen tran" userId="2b1b1c2d15a81484" providerId="LiveId" clId="{84C1824D-9DAF-4012-8FAB-EDC38B65731F}" dt="2020-07-28T09:13:26.598" v="702" actId="478"/>
          <ac:spMkLst>
            <pc:docMk/>
            <pc:sldMk cId="372494394" sldId="454"/>
            <ac:spMk id="18" creationId="{0CD38B88-859B-4E6A-B39F-CE50154E06E9}"/>
          </ac:spMkLst>
        </pc:spChg>
        <pc:spChg chg="add del">
          <ac:chgData name="huyen tran" userId="2b1b1c2d15a81484" providerId="LiveId" clId="{84C1824D-9DAF-4012-8FAB-EDC38B65731F}" dt="2020-07-28T09:13:26.598" v="702" actId="478"/>
          <ac:spMkLst>
            <pc:docMk/>
            <pc:sldMk cId="372494394" sldId="454"/>
            <ac:spMk id="20" creationId="{6FE1B863-D057-4076-B994-1BADDAB9AC08}"/>
          </ac:spMkLst>
        </pc:spChg>
        <pc:spChg chg="add del">
          <ac:chgData name="huyen tran" userId="2b1b1c2d15a81484" providerId="LiveId" clId="{84C1824D-9DAF-4012-8FAB-EDC38B65731F}" dt="2020-07-28T09:13:26.598" v="702" actId="478"/>
          <ac:spMkLst>
            <pc:docMk/>
            <pc:sldMk cId="372494394" sldId="454"/>
            <ac:spMk id="22" creationId="{5171C49F-664B-4A1C-AA01-5815FA8A5555}"/>
          </ac:spMkLst>
        </pc:spChg>
        <pc:spChg chg="add mod">
          <ac:chgData name="huyen tran" userId="2b1b1c2d15a81484" providerId="LiveId" clId="{84C1824D-9DAF-4012-8FAB-EDC38B65731F}" dt="2020-07-28T09:14:31.400" v="714" actId="1076"/>
          <ac:spMkLst>
            <pc:docMk/>
            <pc:sldMk cId="372494394" sldId="454"/>
            <ac:spMk id="30" creationId="{96BAECEC-2E82-4A6E-9E30-7A7D8678BF2B}"/>
          </ac:spMkLst>
        </pc:spChg>
        <pc:spChg chg="add del">
          <ac:chgData name="huyen tran" userId="2b1b1c2d15a81484" providerId="LiveId" clId="{84C1824D-9DAF-4012-8FAB-EDC38B65731F}" dt="2020-07-28T09:13:11.848" v="697" actId="478"/>
          <ac:spMkLst>
            <pc:docMk/>
            <pc:sldMk cId="372494394" sldId="454"/>
            <ac:spMk id="36" creationId="{00000000-0000-0000-0000-000000000000}"/>
          </ac:spMkLst>
        </pc:spChg>
        <pc:spChg chg="add del">
          <ac:chgData name="huyen tran" userId="2b1b1c2d15a81484" providerId="LiveId" clId="{84C1824D-9DAF-4012-8FAB-EDC38B65731F}" dt="2020-07-28T09:13:21.814" v="700" actId="478"/>
          <ac:spMkLst>
            <pc:docMk/>
            <pc:sldMk cId="372494394" sldId="454"/>
            <ac:spMk id="37" creationId="{5171C49F-664B-4A1C-AA01-5815FA8A5555}"/>
          </ac:spMkLst>
        </pc:spChg>
        <pc:grpChg chg="add mod">
          <ac:chgData name="huyen tran" userId="2b1b1c2d15a81484" providerId="LiveId" clId="{84C1824D-9DAF-4012-8FAB-EDC38B65731F}" dt="2020-07-28T09:14:17.520" v="712" actId="1076"/>
          <ac:grpSpMkLst>
            <pc:docMk/>
            <pc:sldMk cId="372494394" sldId="454"/>
            <ac:grpSpMk id="24" creationId="{FCC6A7CF-9600-4B9F-8FC3-E006B86BA4B1}"/>
          </ac:grpSpMkLst>
        </pc:grpChg>
        <pc:graphicFrameChg chg="add mod modGraphic">
          <ac:chgData name="huyen tran" userId="2b1b1c2d15a81484" providerId="LiveId" clId="{84C1824D-9DAF-4012-8FAB-EDC38B65731F}" dt="2020-07-28T09:13:54.633" v="709" actId="403"/>
          <ac:graphicFrameMkLst>
            <pc:docMk/>
            <pc:sldMk cId="372494394" sldId="454"/>
            <ac:graphicFrameMk id="23" creationId="{658CD56D-F143-4C04-A5A0-0E753A548B8B}"/>
          </ac:graphicFrameMkLst>
        </pc:graphicFrameChg>
        <pc:graphicFrameChg chg="add mod modGraphic">
          <ac:chgData name="huyen tran" userId="2b1b1c2d15a81484" providerId="LiveId" clId="{84C1824D-9DAF-4012-8FAB-EDC38B65731F}" dt="2020-07-28T09:14:38.082" v="717" actId="403"/>
          <ac:graphicFrameMkLst>
            <pc:docMk/>
            <pc:sldMk cId="372494394" sldId="454"/>
            <ac:graphicFrameMk id="29" creationId="{F6EBE063-2DB3-436A-828A-CDA682D88ABE}"/>
          </ac:graphicFrameMkLst>
        </pc:graphicFrameChg>
        <pc:picChg chg="del">
          <ac:chgData name="huyen tran" userId="2b1b1c2d15a81484" providerId="LiveId" clId="{84C1824D-9DAF-4012-8FAB-EDC38B65731F}" dt="2020-07-28T09:12:58.824" v="695" actId="478"/>
          <ac:picMkLst>
            <pc:docMk/>
            <pc:sldMk cId="372494394" sldId="454"/>
            <ac:picMk id="4" creationId="{00000000-0000-0000-0000-000000000000}"/>
          </ac:picMkLst>
        </pc:picChg>
        <pc:picChg chg="add del">
          <ac:chgData name="huyen tran" userId="2b1b1c2d15a81484" providerId="LiveId" clId="{84C1824D-9DAF-4012-8FAB-EDC38B65731F}" dt="2020-07-28T09:13:23.582" v="701" actId="478"/>
          <ac:picMkLst>
            <pc:docMk/>
            <pc:sldMk cId="372494394" sldId="454"/>
            <ac:picMk id="6" creationId="{143712E2-D0DB-408F-9CFF-0B7D7FCCE539}"/>
          </ac:picMkLst>
        </pc:picChg>
        <pc:picChg chg="add del">
          <ac:chgData name="huyen tran" userId="2b1b1c2d15a81484" providerId="LiveId" clId="{84C1824D-9DAF-4012-8FAB-EDC38B65731F}" dt="2020-07-28T09:13:18.071" v="699" actId="478"/>
          <ac:picMkLst>
            <pc:docMk/>
            <pc:sldMk cId="372494394" sldId="454"/>
            <ac:picMk id="7" creationId="{00000000-0000-0000-0000-000000000000}"/>
          </ac:picMkLst>
        </pc:picChg>
        <pc:picChg chg="add del">
          <ac:chgData name="huyen tran" userId="2b1b1c2d15a81484" providerId="LiveId" clId="{84C1824D-9DAF-4012-8FAB-EDC38B65731F}" dt="2020-07-28T09:13:16.023" v="698" actId="478"/>
          <ac:picMkLst>
            <pc:docMk/>
            <pc:sldMk cId="372494394" sldId="454"/>
            <ac:picMk id="21" creationId="{33B16368-3DEC-4130-9282-E9A9C848DA62}"/>
          </ac:picMkLst>
        </pc:picChg>
      </pc:sldChg>
      <pc:sldChg chg="addSp delSp modSp add">
        <pc:chgData name="huyen tran" userId="2b1b1c2d15a81484" providerId="LiveId" clId="{84C1824D-9DAF-4012-8FAB-EDC38B65731F}" dt="2020-07-28T10:15:54.143" v="1064" actId="20577"/>
        <pc:sldMkLst>
          <pc:docMk/>
          <pc:sldMk cId="4193586903" sldId="455"/>
        </pc:sldMkLst>
        <pc:spChg chg="add mod">
          <ac:chgData name="huyen tran" userId="2b1b1c2d15a81484" providerId="LiveId" clId="{84C1824D-9DAF-4012-8FAB-EDC38B65731F}" dt="2020-07-28T09:22:55.361" v="914" actId="207"/>
          <ac:spMkLst>
            <pc:docMk/>
            <pc:sldMk cId="4193586903" sldId="455"/>
            <ac:spMk id="3" creationId="{A4CBC7DD-2576-4811-A251-445EE112D367}"/>
          </ac:spMkLst>
        </pc:spChg>
        <pc:spChg chg="mod">
          <ac:chgData name="huyen tran" userId="2b1b1c2d15a81484" providerId="LiveId" clId="{84C1824D-9DAF-4012-8FAB-EDC38B65731F}" dt="2020-07-28T10:15:54.143" v="1064" actId="20577"/>
          <ac:spMkLst>
            <pc:docMk/>
            <pc:sldMk cId="4193586903" sldId="455"/>
            <ac:spMk id="7" creationId="{E6EB9DF1-78CC-47E5-A20D-DA17B45CA471}"/>
          </ac:spMkLst>
        </pc:spChg>
        <pc:spChg chg="del">
          <ac:chgData name="huyen tran" userId="2b1b1c2d15a81484" providerId="LiveId" clId="{84C1824D-9DAF-4012-8FAB-EDC38B65731F}" dt="2020-07-28T09:15:22.342" v="721" actId="478"/>
          <ac:spMkLst>
            <pc:docMk/>
            <pc:sldMk cId="4193586903" sldId="455"/>
            <ac:spMk id="9" creationId="{082481F8-2ED4-4EDC-9290-DD4B82C00275}"/>
          </ac:spMkLst>
        </pc:spChg>
        <pc:spChg chg="add mod">
          <ac:chgData name="huyen tran" userId="2b1b1c2d15a81484" providerId="LiveId" clId="{84C1824D-9DAF-4012-8FAB-EDC38B65731F}" dt="2020-07-28T10:15:30.863" v="1061" actId="207"/>
          <ac:spMkLst>
            <pc:docMk/>
            <pc:sldMk cId="4193586903" sldId="455"/>
            <ac:spMk id="13" creationId="{23A48C14-9125-4233-BB3A-E01A4722B44B}"/>
          </ac:spMkLst>
        </pc:spChg>
        <pc:grpChg chg="del">
          <ac:chgData name="huyen tran" userId="2b1b1c2d15a81484" providerId="LiveId" clId="{84C1824D-9DAF-4012-8FAB-EDC38B65731F}" dt="2020-07-28T09:16:48.607" v="776" actId="478"/>
          <ac:grpSpMkLst>
            <pc:docMk/>
            <pc:sldMk cId="4193586903" sldId="455"/>
            <ac:grpSpMk id="16" creationId="{00000000-0000-0000-0000-000000000000}"/>
          </ac:grpSpMkLst>
        </pc:grpChg>
        <pc:picChg chg="add mod ord modCrop">
          <ac:chgData name="huyen tran" userId="2b1b1c2d15a81484" providerId="LiveId" clId="{84C1824D-9DAF-4012-8FAB-EDC38B65731F}" dt="2020-07-28T10:10:30.789" v="1021" actId="167"/>
          <ac:picMkLst>
            <pc:docMk/>
            <pc:sldMk cId="4193586903" sldId="455"/>
            <ac:picMk id="5" creationId="{933D9B85-FD0B-4359-B973-CEDB6BEB2A4A}"/>
          </ac:picMkLst>
        </pc:picChg>
        <pc:picChg chg="add mod">
          <ac:chgData name="huyen tran" userId="2b1b1c2d15a81484" providerId="LiveId" clId="{84C1824D-9DAF-4012-8FAB-EDC38B65731F}" dt="2020-07-28T10:10:45.989" v="1024" actId="1076"/>
          <ac:picMkLst>
            <pc:docMk/>
            <pc:sldMk cId="4193586903" sldId="455"/>
            <ac:picMk id="8" creationId="{E3CC4F64-4719-4D0D-80A5-438277CA81A2}"/>
          </ac:picMkLst>
        </pc:picChg>
        <pc:picChg chg="add del mod">
          <ac:chgData name="huyen tran" userId="2b1b1c2d15a81484" providerId="LiveId" clId="{84C1824D-9DAF-4012-8FAB-EDC38B65731F}" dt="2020-07-28T10:07:50.572" v="1009" actId="478"/>
          <ac:picMkLst>
            <pc:docMk/>
            <pc:sldMk cId="4193586903" sldId="455"/>
            <ac:picMk id="11" creationId="{1EFA4950-555B-4964-9C9A-8EF458124380}"/>
          </ac:picMkLst>
        </pc:picChg>
        <pc:picChg chg="add">
          <ac:chgData name="huyen tran" userId="2b1b1c2d15a81484" providerId="LiveId" clId="{84C1824D-9DAF-4012-8FAB-EDC38B65731F}" dt="2020-07-28T09:20:42.817" v="876"/>
          <ac:picMkLst>
            <pc:docMk/>
            <pc:sldMk cId="4193586903" sldId="455"/>
            <ac:picMk id="14" creationId="{40D56723-BD1F-4502-B8B4-23CF9659E076}"/>
          </ac:picMkLst>
        </pc:picChg>
        <pc:picChg chg="del">
          <ac:chgData name="huyen tran" userId="2b1b1c2d15a81484" providerId="LiveId" clId="{84C1824D-9DAF-4012-8FAB-EDC38B65731F}" dt="2020-07-28T09:15:20.879" v="720" actId="478"/>
          <ac:picMkLst>
            <pc:docMk/>
            <pc:sldMk cId="4193586903" sldId="455"/>
            <ac:picMk id="15" creationId="{00000000-0000-0000-0000-000000000000}"/>
          </ac:picMkLst>
        </pc:picChg>
        <pc:picChg chg="del">
          <ac:chgData name="huyen tran" userId="2b1b1c2d15a81484" providerId="LiveId" clId="{84C1824D-9DAF-4012-8FAB-EDC38B65731F}" dt="2020-07-28T09:15:22.798" v="722" actId="478"/>
          <ac:picMkLst>
            <pc:docMk/>
            <pc:sldMk cId="4193586903" sldId="455"/>
            <ac:picMk id="21" creationId="{00000000-0000-0000-0000-000000000000}"/>
          </ac:picMkLst>
        </pc:picChg>
        <pc:picChg chg="add mod">
          <ac:chgData name="huyen tran" userId="2b1b1c2d15a81484" providerId="LiveId" clId="{84C1824D-9DAF-4012-8FAB-EDC38B65731F}" dt="2020-07-28T10:11:05.197" v="1029" actId="1076"/>
          <ac:picMkLst>
            <pc:docMk/>
            <pc:sldMk cId="4193586903" sldId="455"/>
            <ac:picMk id="22" creationId="{F43463EA-D4D7-4460-A5CB-416133F76FFF}"/>
          </ac:picMkLst>
        </pc:picChg>
      </pc:sldChg>
      <pc:sldChg chg="addSp delSp modSp add">
        <pc:chgData name="huyen tran" userId="2b1b1c2d15a81484" providerId="LiveId" clId="{84C1824D-9DAF-4012-8FAB-EDC38B65731F}" dt="2020-07-28T10:57:40.124" v="2460" actId="20577"/>
        <pc:sldMkLst>
          <pc:docMk/>
          <pc:sldMk cId="24499274" sldId="456"/>
        </pc:sldMkLst>
        <pc:spChg chg="add mod">
          <ac:chgData name="huyen tran" userId="2b1b1c2d15a81484" providerId="LiveId" clId="{84C1824D-9DAF-4012-8FAB-EDC38B65731F}" dt="2020-07-28T10:17:31.421" v="1079" actId="1076"/>
          <ac:spMkLst>
            <pc:docMk/>
            <pc:sldMk cId="24499274" sldId="456"/>
            <ac:spMk id="3" creationId="{0280D267-4802-4EF0-BDE3-4297290E3441}"/>
          </ac:spMkLst>
        </pc:spChg>
        <pc:spChg chg="add mod">
          <ac:chgData name="huyen tran" userId="2b1b1c2d15a81484" providerId="LiveId" clId="{84C1824D-9DAF-4012-8FAB-EDC38B65731F}" dt="2020-07-28T10:57:40.124" v="2460" actId="20577"/>
          <ac:spMkLst>
            <pc:docMk/>
            <pc:sldMk cId="24499274" sldId="456"/>
            <ac:spMk id="6" creationId="{311D59F9-7FDA-4E01-AFF9-464594AF014B}"/>
          </ac:spMkLst>
        </pc:spChg>
        <pc:spChg chg="mod">
          <ac:chgData name="huyen tran" userId="2b1b1c2d15a81484" providerId="LiveId" clId="{84C1824D-9DAF-4012-8FAB-EDC38B65731F}" dt="2020-07-28T10:16:00.039" v="1065" actId="20577"/>
          <ac:spMkLst>
            <pc:docMk/>
            <pc:sldMk cId="24499274" sldId="456"/>
            <ac:spMk id="7" creationId="{E6EB9DF1-78CC-47E5-A20D-DA17B45CA471}"/>
          </ac:spMkLst>
        </pc:spChg>
        <pc:spChg chg="del">
          <ac:chgData name="huyen tran" userId="2b1b1c2d15a81484" providerId="LiveId" clId="{84C1824D-9DAF-4012-8FAB-EDC38B65731F}" dt="2020-07-28T09:15:28.790" v="724" actId="478"/>
          <ac:spMkLst>
            <pc:docMk/>
            <pc:sldMk cId="24499274" sldId="456"/>
            <ac:spMk id="9" creationId="{082481F8-2ED4-4EDC-9290-DD4B82C00275}"/>
          </ac:spMkLst>
        </pc:spChg>
        <pc:spChg chg="add mod">
          <ac:chgData name="huyen tran" userId="2b1b1c2d15a81484" providerId="LiveId" clId="{84C1824D-9DAF-4012-8FAB-EDC38B65731F}" dt="2020-07-28T10:15:25.747" v="1060" actId="207"/>
          <ac:spMkLst>
            <pc:docMk/>
            <pc:sldMk cId="24499274" sldId="456"/>
            <ac:spMk id="13" creationId="{E3EED0C6-57B6-4D41-B959-8C3C2D6E167D}"/>
          </ac:spMkLst>
        </pc:spChg>
        <pc:spChg chg="add del mod">
          <ac:chgData name="huyen tran" userId="2b1b1c2d15a81484" providerId="LiveId" clId="{84C1824D-9DAF-4012-8FAB-EDC38B65731F}" dt="2020-07-28T10:17:11.380" v="1076" actId="478"/>
          <ac:spMkLst>
            <pc:docMk/>
            <pc:sldMk cId="24499274" sldId="456"/>
            <ac:spMk id="22" creationId="{6C9B45E4-2C37-4ABE-B5AC-C14C6B70B06B}"/>
          </ac:spMkLst>
        </pc:spChg>
        <pc:grpChg chg="del">
          <ac:chgData name="huyen tran" userId="2b1b1c2d15a81484" providerId="LiveId" clId="{84C1824D-9DAF-4012-8FAB-EDC38B65731F}" dt="2020-07-28T09:15:29.894" v="725" actId="478"/>
          <ac:grpSpMkLst>
            <pc:docMk/>
            <pc:sldMk cId="24499274" sldId="456"/>
            <ac:grpSpMk id="16" creationId="{00000000-0000-0000-0000-000000000000}"/>
          </ac:grpSpMkLst>
        </pc:grpChg>
        <pc:picChg chg="add mod modCrop">
          <ac:chgData name="huyen tran" userId="2b1b1c2d15a81484" providerId="LiveId" clId="{84C1824D-9DAF-4012-8FAB-EDC38B65731F}" dt="2020-07-28T10:20:15.334" v="1086" actId="14100"/>
          <ac:picMkLst>
            <pc:docMk/>
            <pc:sldMk cId="24499274" sldId="456"/>
            <ac:picMk id="5" creationId="{8CB1DCF8-3257-43F3-9BEA-232419573D56}"/>
          </ac:picMkLst>
        </pc:picChg>
        <pc:picChg chg="add mod">
          <ac:chgData name="huyen tran" userId="2b1b1c2d15a81484" providerId="LiveId" clId="{84C1824D-9DAF-4012-8FAB-EDC38B65731F}" dt="2020-07-28T10:31:06.126" v="1670" actId="14100"/>
          <ac:picMkLst>
            <pc:docMk/>
            <pc:sldMk cId="24499274" sldId="456"/>
            <ac:picMk id="10" creationId="{35DA6DAB-D8C6-43B3-BDD4-F4690AC898D6}"/>
          </ac:picMkLst>
        </pc:picChg>
        <pc:picChg chg="add mod">
          <ac:chgData name="huyen tran" userId="2b1b1c2d15a81484" providerId="LiveId" clId="{84C1824D-9DAF-4012-8FAB-EDC38B65731F}" dt="2020-07-28T10:33:25.734" v="1676" actId="1076"/>
          <ac:picMkLst>
            <pc:docMk/>
            <pc:sldMk cId="24499274" sldId="456"/>
            <ac:picMk id="12" creationId="{D931EA28-0799-4901-B2D2-147AA6494AF0}"/>
          </ac:picMkLst>
        </pc:picChg>
        <pc:picChg chg="add mod">
          <ac:chgData name="huyen tran" userId="2b1b1c2d15a81484" providerId="LiveId" clId="{84C1824D-9DAF-4012-8FAB-EDC38B65731F}" dt="2020-07-28T10:16:47.827" v="1071"/>
          <ac:picMkLst>
            <pc:docMk/>
            <pc:sldMk cId="24499274" sldId="456"/>
            <ac:picMk id="14" creationId="{196C756D-A01A-4558-BAF7-190A8D0AA189}"/>
          </ac:picMkLst>
        </pc:picChg>
        <pc:picChg chg="del">
          <ac:chgData name="huyen tran" userId="2b1b1c2d15a81484" providerId="LiveId" clId="{84C1824D-9DAF-4012-8FAB-EDC38B65731F}" dt="2020-07-28T09:15:26.894" v="723" actId="478"/>
          <ac:picMkLst>
            <pc:docMk/>
            <pc:sldMk cId="24499274" sldId="456"/>
            <ac:picMk id="15" creationId="{00000000-0000-0000-0000-000000000000}"/>
          </ac:picMkLst>
        </pc:picChg>
        <pc:picChg chg="del">
          <ac:chgData name="huyen tran" userId="2b1b1c2d15a81484" providerId="LiveId" clId="{84C1824D-9DAF-4012-8FAB-EDC38B65731F}" dt="2020-07-28T09:15:26.894" v="723" actId="478"/>
          <ac:picMkLst>
            <pc:docMk/>
            <pc:sldMk cId="24499274" sldId="456"/>
            <ac:picMk id="21" creationId="{00000000-0000-0000-0000-000000000000}"/>
          </ac:picMkLst>
        </pc:picChg>
      </pc:sldChg>
      <pc:sldChg chg="add del">
        <pc:chgData name="huyen tran" userId="2b1b1c2d15a81484" providerId="LiveId" clId="{84C1824D-9DAF-4012-8FAB-EDC38B65731F}" dt="2020-07-28T09:15:40.322" v="727"/>
        <pc:sldMkLst>
          <pc:docMk/>
          <pc:sldMk cId="93879019" sldId="457"/>
        </pc:sldMkLst>
      </pc:sldChg>
      <pc:sldChg chg="addSp delSp modSp add">
        <pc:chgData name="huyen tran" userId="2b1b1c2d15a81484" providerId="LiveId" clId="{84C1824D-9DAF-4012-8FAB-EDC38B65731F}" dt="2020-07-28T10:57:17.773" v="2453" actId="20577"/>
        <pc:sldMkLst>
          <pc:docMk/>
          <pc:sldMk cId="1558348293" sldId="457"/>
        </pc:sldMkLst>
        <pc:spChg chg="add mod">
          <ac:chgData name="huyen tran" userId="2b1b1c2d15a81484" providerId="LiveId" clId="{84C1824D-9DAF-4012-8FAB-EDC38B65731F}" dt="2020-07-28T09:20:13.457" v="875" actId="207"/>
          <ac:spMkLst>
            <pc:docMk/>
            <pc:sldMk cId="1558348293" sldId="457"/>
            <ac:spMk id="3" creationId="{EA6D5F5C-5C25-4E07-B986-F4E87AB9DACD}"/>
          </ac:spMkLst>
        </pc:spChg>
        <pc:spChg chg="del">
          <ac:chgData name="huyen tran" userId="2b1b1c2d15a81484" providerId="LiveId" clId="{84C1824D-9DAF-4012-8FAB-EDC38B65731F}" dt="2020-07-28T09:18:28.479" v="845" actId="478"/>
          <ac:spMkLst>
            <pc:docMk/>
            <pc:sldMk cId="1558348293" sldId="457"/>
            <ac:spMk id="13" creationId="{00000000-0000-0000-0000-000000000000}"/>
          </ac:spMkLst>
        </pc:spChg>
        <pc:spChg chg="add mod">
          <ac:chgData name="huyen tran" userId="2b1b1c2d15a81484" providerId="LiveId" clId="{84C1824D-9DAF-4012-8FAB-EDC38B65731F}" dt="2020-07-28T10:57:17.773" v="2453" actId="20577"/>
          <ac:spMkLst>
            <pc:docMk/>
            <pc:sldMk cId="1558348293" sldId="457"/>
            <ac:spMk id="18" creationId="{9C6F68AF-D460-4517-84E4-76A929605909}"/>
          </ac:spMkLst>
        </pc:spChg>
        <pc:spChg chg="mod">
          <ac:chgData name="huyen tran" userId="2b1b1c2d15a81484" providerId="LiveId" clId="{84C1824D-9DAF-4012-8FAB-EDC38B65731F}" dt="2020-07-28T10:13:03.932" v="1033" actId="207"/>
          <ac:spMkLst>
            <pc:docMk/>
            <pc:sldMk cId="1558348293" sldId="457"/>
            <ac:spMk id="22" creationId="{00000000-0000-0000-0000-000000000000}"/>
          </ac:spMkLst>
        </pc:spChg>
        <pc:spChg chg="del mod">
          <ac:chgData name="huyen tran" userId="2b1b1c2d15a81484" providerId="LiveId" clId="{84C1824D-9DAF-4012-8FAB-EDC38B65731F}" dt="2020-07-28T09:18:37.958" v="849" actId="478"/>
          <ac:spMkLst>
            <pc:docMk/>
            <pc:sldMk cId="1558348293" sldId="457"/>
            <ac:spMk id="26" creationId="{082481F8-2ED4-4EDC-9290-DD4B82C00275}"/>
          </ac:spMkLst>
        </pc:spChg>
        <pc:spChg chg="mod">
          <ac:chgData name="huyen tran" userId="2b1b1c2d15a81484" providerId="LiveId" clId="{84C1824D-9DAF-4012-8FAB-EDC38B65731F}" dt="2020-07-28T10:16:11.900" v="1069" actId="20577"/>
          <ac:spMkLst>
            <pc:docMk/>
            <pc:sldMk cId="1558348293" sldId="457"/>
            <ac:spMk id="34" creationId="{00000000-0000-0000-0000-000000000000}"/>
          </ac:spMkLst>
        </pc:spChg>
        <pc:picChg chg="del">
          <ac:chgData name="huyen tran" userId="2b1b1c2d15a81484" providerId="LiveId" clId="{84C1824D-9DAF-4012-8FAB-EDC38B65731F}" dt="2020-07-28T09:18:02.390" v="794" actId="478"/>
          <ac:picMkLst>
            <pc:docMk/>
            <pc:sldMk cId="1558348293" sldId="457"/>
            <ac:picMk id="6" creationId="{00000000-0000-0000-0000-000000000000}"/>
          </ac:picMkLst>
        </pc:picChg>
        <pc:picChg chg="del">
          <ac:chgData name="huyen tran" userId="2b1b1c2d15a81484" providerId="LiveId" clId="{84C1824D-9DAF-4012-8FAB-EDC38B65731F}" dt="2020-07-28T09:18:04.782" v="796" actId="478"/>
          <ac:picMkLst>
            <pc:docMk/>
            <pc:sldMk cId="1558348293" sldId="457"/>
            <ac:picMk id="9" creationId="{00000000-0000-0000-0000-000000000000}"/>
          </ac:picMkLst>
        </pc:picChg>
        <pc:picChg chg="del">
          <ac:chgData name="huyen tran" userId="2b1b1c2d15a81484" providerId="LiveId" clId="{84C1824D-9DAF-4012-8FAB-EDC38B65731F}" dt="2020-07-28T09:18:04.126" v="795" actId="478"/>
          <ac:picMkLst>
            <pc:docMk/>
            <pc:sldMk cId="1558348293" sldId="457"/>
            <ac:picMk id="12" creationId="{00000000-0000-0000-0000-000000000000}"/>
          </ac:picMkLst>
        </pc:picChg>
        <pc:picChg chg="add mod">
          <ac:chgData name="huyen tran" userId="2b1b1c2d15a81484" providerId="LiveId" clId="{84C1824D-9DAF-4012-8FAB-EDC38B65731F}" dt="2020-07-28T09:18:47.281" v="852" actId="14100"/>
          <ac:picMkLst>
            <pc:docMk/>
            <pc:sldMk cId="1558348293" sldId="457"/>
            <ac:picMk id="14" creationId="{E1FC39CF-9DFF-403F-A96F-3F3A144F29F7}"/>
          </ac:picMkLst>
        </pc:picChg>
        <pc:picChg chg="add del mod">
          <ac:chgData name="huyen tran" userId="2b1b1c2d15a81484" providerId="LiveId" clId="{84C1824D-9DAF-4012-8FAB-EDC38B65731F}" dt="2020-07-28T10:54:23.684" v="2147" actId="478"/>
          <ac:picMkLst>
            <pc:docMk/>
            <pc:sldMk cId="1558348293" sldId="457"/>
            <ac:picMk id="15" creationId="{5CF790BF-B129-49F8-9FB0-57D4625FE686}"/>
          </ac:picMkLst>
        </pc:picChg>
        <pc:picChg chg="add mod">
          <ac:chgData name="huyen tran" userId="2b1b1c2d15a81484" providerId="LiveId" clId="{84C1824D-9DAF-4012-8FAB-EDC38B65731F}" dt="2020-07-28T10:54:30.389" v="2149" actId="14100"/>
          <ac:picMkLst>
            <pc:docMk/>
            <pc:sldMk cId="1558348293" sldId="457"/>
            <ac:picMk id="16" creationId="{6004A0BA-1EE5-4213-91B7-C0F828ED587C}"/>
          </ac:picMkLst>
        </pc:picChg>
        <pc:picChg chg="add mod modCrop">
          <ac:chgData name="huyen tran" userId="2b1b1c2d15a81484" providerId="LiveId" clId="{84C1824D-9DAF-4012-8FAB-EDC38B65731F}" dt="2020-07-28T09:19:47.238" v="858"/>
          <ac:picMkLst>
            <pc:docMk/>
            <pc:sldMk cId="1558348293" sldId="457"/>
            <ac:picMk id="17" creationId="{D79EC977-9DF8-4079-8DE4-A3D87A1A31F4}"/>
          </ac:picMkLst>
        </pc:picChg>
        <pc:picChg chg="del">
          <ac:chgData name="huyen tran" userId="2b1b1c2d15a81484" providerId="LiveId" clId="{84C1824D-9DAF-4012-8FAB-EDC38B65731F}" dt="2020-07-28T09:18:26.351" v="844" actId="478"/>
          <ac:picMkLst>
            <pc:docMk/>
            <pc:sldMk cId="1558348293" sldId="457"/>
            <ac:picMk id="24" creationId="{00000000-0000-0000-0000-000000000000}"/>
          </ac:picMkLst>
        </pc:picChg>
      </pc:sldChg>
      <pc:sldChg chg="delSp modSp add">
        <pc:chgData name="huyen tran" userId="2b1b1c2d15a81484" providerId="LiveId" clId="{84C1824D-9DAF-4012-8FAB-EDC38B65731F}" dt="2020-08-06T09:55:29.918" v="2936"/>
        <pc:sldMkLst>
          <pc:docMk/>
          <pc:sldMk cId="359432694" sldId="458"/>
        </pc:sldMkLst>
        <pc:grpChg chg="del mod">
          <ac:chgData name="huyen tran" userId="2b1b1c2d15a81484" providerId="LiveId" clId="{84C1824D-9DAF-4012-8FAB-EDC38B65731F}" dt="2020-08-06T09:55:10.448" v="2935" actId="165"/>
          <ac:grpSpMkLst>
            <pc:docMk/>
            <pc:sldMk cId="359432694" sldId="458"/>
            <ac:grpSpMk id="7" creationId="{00000000-0000-0000-0000-000000000000}"/>
          </ac:grpSpMkLst>
        </pc:grpChg>
        <pc:picChg chg="mod topLvl">
          <ac:chgData name="huyen tran" userId="2b1b1c2d15a81484" providerId="LiveId" clId="{84C1824D-9DAF-4012-8FAB-EDC38B65731F}" dt="2020-08-06T09:55:10.448" v="2935" actId="165"/>
          <ac:picMkLst>
            <pc:docMk/>
            <pc:sldMk cId="359432694" sldId="458"/>
            <ac:picMk id="6" creationId="{00000000-0000-0000-0000-000000000000}"/>
          </ac:picMkLst>
        </pc:picChg>
        <pc:picChg chg="mod topLvl">
          <ac:chgData name="huyen tran" userId="2b1b1c2d15a81484" providerId="LiveId" clId="{84C1824D-9DAF-4012-8FAB-EDC38B65731F}" dt="2020-08-06T09:55:29.918" v="2936"/>
          <ac:picMkLst>
            <pc:docMk/>
            <pc:sldMk cId="359432694" sldId="458"/>
            <ac:picMk id="11" creationId="{00000000-0000-0000-0000-000000000000}"/>
          </ac:picMkLst>
        </pc:picChg>
      </pc:sldChg>
      <pc:sldChg chg="delSp modSp add">
        <pc:chgData name="huyen tran" userId="2b1b1c2d15a81484" providerId="LiveId" clId="{84C1824D-9DAF-4012-8FAB-EDC38B65731F}" dt="2020-08-06T10:11:01.607" v="3121" actId="255"/>
        <pc:sldMkLst>
          <pc:docMk/>
          <pc:sldMk cId="2630544306" sldId="459"/>
        </pc:sldMkLst>
        <pc:spChg chg="mod">
          <ac:chgData name="huyen tran" userId="2b1b1c2d15a81484" providerId="LiveId" clId="{84C1824D-9DAF-4012-8FAB-EDC38B65731F}" dt="2020-08-06T09:54:20.944" v="2927" actId="20577"/>
          <ac:spMkLst>
            <pc:docMk/>
            <pc:sldMk cId="2630544306" sldId="459"/>
            <ac:spMk id="3" creationId="{53DEDBBD-1B04-4557-9344-FDCA74D133B5}"/>
          </ac:spMkLst>
        </pc:spChg>
        <pc:spChg chg="del">
          <ac:chgData name="huyen tran" userId="2b1b1c2d15a81484" providerId="LiveId" clId="{84C1824D-9DAF-4012-8FAB-EDC38B65731F}" dt="2020-08-06T09:54:39.407" v="2928" actId="478"/>
          <ac:spMkLst>
            <pc:docMk/>
            <pc:sldMk cId="2630544306" sldId="459"/>
            <ac:spMk id="8" creationId="{082481F8-2ED4-4EDC-9290-DD4B82C00275}"/>
          </ac:spMkLst>
        </pc:spChg>
        <pc:spChg chg="mod">
          <ac:chgData name="huyen tran" userId="2b1b1c2d15a81484" providerId="LiveId" clId="{84C1824D-9DAF-4012-8FAB-EDC38B65731F}" dt="2020-08-06T10:11:01.607" v="3121" actId="255"/>
          <ac:spMkLst>
            <pc:docMk/>
            <pc:sldMk cId="2630544306" sldId="459"/>
            <ac:spMk id="34" creationId="{00000000-0000-0000-0000-000000000000}"/>
          </ac:spMkLst>
        </pc:spChg>
      </pc:sldChg>
    </pc:docChg>
  </pc:docChgLst>
  <pc:docChgLst>
    <pc:chgData name="huyen tran" userId="2b1b1c2d15a81484" providerId="LiveId" clId="{20DACAD0-0207-4364-A907-96008099610F}"/>
    <pc:docChg chg="undo custSel mod addSld delSld modSld sldOrd">
      <pc:chgData name="huyen tran" userId="2b1b1c2d15a81484" providerId="LiveId" clId="{20DACAD0-0207-4364-A907-96008099610F}" dt="2020-08-25T11:24:20.583" v="1765" actId="478"/>
      <pc:docMkLst>
        <pc:docMk/>
      </pc:docMkLst>
      <pc:sldChg chg="modSp">
        <pc:chgData name="huyen tran" userId="2b1b1c2d15a81484" providerId="LiveId" clId="{20DACAD0-0207-4364-A907-96008099610F}" dt="2020-08-15T05:37:17.905" v="584" actId="1076"/>
        <pc:sldMkLst>
          <pc:docMk/>
          <pc:sldMk cId="1899236922" sldId="359"/>
        </pc:sldMkLst>
        <pc:picChg chg="mod">
          <ac:chgData name="huyen tran" userId="2b1b1c2d15a81484" providerId="LiveId" clId="{20DACAD0-0207-4364-A907-96008099610F}" dt="2020-08-15T05:37:17.905" v="584" actId="1076"/>
          <ac:picMkLst>
            <pc:docMk/>
            <pc:sldMk cId="1899236922" sldId="359"/>
            <ac:picMk id="11" creationId="{00000000-0000-0000-0000-000000000000}"/>
          </ac:picMkLst>
        </pc:picChg>
      </pc:sldChg>
      <pc:sldChg chg="modSp">
        <pc:chgData name="huyen tran" userId="2b1b1c2d15a81484" providerId="LiveId" clId="{20DACAD0-0207-4364-A907-96008099610F}" dt="2020-08-14T10:17:31.566" v="577" actId="1076"/>
        <pc:sldMkLst>
          <pc:docMk/>
          <pc:sldMk cId="2259912269" sldId="362"/>
        </pc:sldMkLst>
        <pc:spChg chg="mod">
          <ac:chgData name="huyen tran" userId="2b1b1c2d15a81484" providerId="LiveId" clId="{20DACAD0-0207-4364-A907-96008099610F}" dt="2020-08-14T10:17:14.198" v="574" actId="1076"/>
          <ac:spMkLst>
            <pc:docMk/>
            <pc:sldMk cId="2259912269" sldId="362"/>
            <ac:spMk id="26" creationId="{CC32AFAA-5553-4D5C-BEA2-06AF63D52BA6}"/>
          </ac:spMkLst>
        </pc:spChg>
        <pc:spChg chg="mod">
          <ac:chgData name="huyen tran" userId="2b1b1c2d15a81484" providerId="LiveId" clId="{20DACAD0-0207-4364-A907-96008099610F}" dt="2020-08-14T10:17:24.710" v="575" actId="1076"/>
          <ac:spMkLst>
            <pc:docMk/>
            <pc:sldMk cId="2259912269" sldId="362"/>
            <ac:spMk id="27" creationId="{8A32AE3F-924B-43B2-AA5E-E34DAEDA6554}"/>
          </ac:spMkLst>
        </pc:spChg>
        <pc:spChg chg="mod">
          <ac:chgData name="huyen tran" userId="2b1b1c2d15a81484" providerId="LiveId" clId="{20DACAD0-0207-4364-A907-96008099610F}" dt="2020-08-14T10:17:24.710" v="575" actId="1076"/>
          <ac:spMkLst>
            <pc:docMk/>
            <pc:sldMk cId="2259912269" sldId="362"/>
            <ac:spMk id="28" creationId="{C513692D-10B1-4119-BB74-22F1C03CCED2}"/>
          </ac:spMkLst>
        </pc:spChg>
        <pc:spChg chg="mod">
          <ac:chgData name="huyen tran" userId="2b1b1c2d15a81484" providerId="LiveId" clId="{20DACAD0-0207-4364-A907-96008099610F}" dt="2020-08-14T10:17:24.710" v="575" actId="1076"/>
          <ac:spMkLst>
            <pc:docMk/>
            <pc:sldMk cId="2259912269" sldId="362"/>
            <ac:spMk id="31" creationId="{3923E610-E6EC-43F6-A2A3-51731EAEA3D7}"/>
          </ac:spMkLst>
        </pc:spChg>
        <pc:spChg chg="mod">
          <ac:chgData name="huyen tran" userId="2b1b1c2d15a81484" providerId="LiveId" clId="{20DACAD0-0207-4364-A907-96008099610F}" dt="2020-08-14T10:17:24.710" v="575" actId="1076"/>
          <ac:spMkLst>
            <pc:docMk/>
            <pc:sldMk cId="2259912269" sldId="362"/>
            <ac:spMk id="33" creationId="{DD320EEF-B4F9-4129-84AF-FA1872B5ACFC}"/>
          </ac:spMkLst>
        </pc:spChg>
        <pc:spChg chg="mod">
          <ac:chgData name="huyen tran" userId="2b1b1c2d15a81484" providerId="LiveId" clId="{20DACAD0-0207-4364-A907-96008099610F}" dt="2020-08-14T10:17:24.710" v="575" actId="1076"/>
          <ac:spMkLst>
            <pc:docMk/>
            <pc:sldMk cId="2259912269" sldId="362"/>
            <ac:spMk id="35" creationId="{5A5D41EB-EC2C-4648-996A-31BBA2517B41}"/>
          </ac:spMkLst>
        </pc:spChg>
        <pc:spChg chg="mod">
          <ac:chgData name="huyen tran" userId="2b1b1c2d15a81484" providerId="LiveId" clId="{20DACAD0-0207-4364-A907-96008099610F}" dt="2020-08-14T10:17:24.710" v="575" actId="1076"/>
          <ac:spMkLst>
            <pc:docMk/>
            <pc:sldMk cId="2259912269" sldId="362"/>
            <ac:spMk id="37" creationId="{FDCE0CBE-C7FE-4FF9-8DD5-0CA41E9A6B9C}"/>
          </ac:spMkLst>
        </pc:spChg>
        <pc:spChg chg="mod">
          <ac:chgData name="huyen tran" userId="2b1b1c2d15a81484" providerId="LiveId" clId="{20DACAD0-0207-4364-A907-96008099610F}" dt="2020-08-14T10:17:24.710" v="575" actId="1076"/>
          <ac:spMkLst>
            <pc:docMk/>
            <pc:sldMk cId="2259912269" sldId="362"/>
            <ac:spMk id="38" creationId="{0406CE0C-D5D9-4508-A9F6-6BB5D08A7460}"/>
          </ac:spMkLst>
        </pc:spChg>
        <pc:graphicFrameChg chg="mod modGraphic">
          <ac:chgData name="huyen tran" userId="2b1b1c2d15a81484" providerId="LiveId" clId="{20DACAD0-0207-4364-A907-96008099610F}" dt="2020-08-14T10:13:47.126" v="573" actId="1076"/>
          <ac:graphicFrameMkLst>
            <pc:docMk/>
            <pc:sldMk cId="2259912269" sldId="362"/>
            <ac:graphicFrameMk id="18" creationId="{F6BFD07F-EE96-4915-A7B6-8DD8DFA22C69}"/>
          </ac:graphicFrameMkLst>
        </pc:graphicFrameChg>
        <pc:picChg chg="mod">
          <ac:chgData name="huyen tran" userId="2b1b1c2d15a81484" providerId="LiveId" clId="{20DACAD0-0207-4364-A907-96008099610F}" dt="2020-08-14T10:17:31.566" v="577" actId="1076"/>
          <ac:picMkLst>
            <pc:docMk/>
            <pc:sldMk cId="2259912269" sldId="362"/>
            <ac:picMk id="5" creationId="{07214CFE-C41E-4CC9-B526-D8DF22C0C3F6}"/>
          </ac:picMkLst>
        </pc:picChg>
        <pc:cxnChg chg="mod">
          <ac:chgData name="huyen tran" userId="2b1b1c2d15a81484" providerId="LiveId" clId="{20DACAD0-0207-4364-A907-96008099610F}" dt="2020-08-14T10:17:24.710" v="575" actId="1076"/>
          <ac:cxnSpMkLst>
            <pc:docMk/>
            <pc:sldMk cId="2259912269" sldId="362"/>
            <ac:cxnSpMk id="30" creationId="{D93C4D16-58C1-4724-8380-6BFAB4E75556}"/>
          </ac:cxnSpMkLst>
        </pc:cxnChg>
      </pc:sldChg>
      <pc:sldChg chg="addSp modSp">
        <pc:chgData name="huyen tran" userId="2b1b1c2d15a81484" providerId="LiveId" clId="{20DACAD0-0207-4364-A907-96008099610F}" dt="2020-08-14T09:05:42.811" v="510" actId="164"/>
        <pc:sldMkLst>
          <pc:docMk/>
          <pc:sldMk cId="2970389422" sldId="365"/>
        </pc:sldMkLst>
        <pc:spChg chg="mod">
          <ac:chgData name="huyen tran" userId="2b1b1c2d15a81484" providerId="LiveId" clId="{20DACAD0-0207-4364-A907-96008099610F}" dt="2020-08-14T09:05:42.811" v="510" actId="164"/>
          <ac:spMkLst>
            <pc:docMk/>
            <pc:sldMk cId="2970389422" sldId="365"/>
            <ac:spMk id="11" creationId="{00000000-0000-0000-0000-000000000000}"/>
          </ac:spMkLst>
        </pc:spChg>
        <pc:spChg chg="mod">
          <ac:chgData name="huyen tran" userId="2b1b1c2d15a81484" providerId="LiveId" clId="{20DACAD0-0207-4364-A907-96008099610F}" dt="2020-08-14T09:05:42.811" v="510" actId="164"/>
          <ac:spMkLst>
            <pc:docMk/>
            <pc:sldMk cId="2970389422" sldId="365"/>
            <ac:spMk id="17" creationId="{00000000-0000-0000-0000-000000000000}"/>
          </ac:spMkLst>
        </pc:spChg>
        <pc:grpChg chg="add mod">
          <ac:chgData name="huyen tran" userId="2b1b1c2d15a81484" providerId="LiveId" clId="{20DACAD0-0207-4364-A907-96008099610F}" dt="2020-08-14T09:05:42.811" v="510" actId="164"/>
          <ac:grpSpMkLst>
            <pc:docMk/>
            <pc:sldMk cId="2970389422" sldId="365"/>
            <ac:grpSpMk id="9" creationId="{88FE085D-9BA2-42C0-A433-E16FA81A7F35}"/>
          </ac:grpSpMkLst>
        </pc:grpChg>
        <pc:picChg chg="mod">
          <ac:chgData name="huyen tran" userId="2b1b1c2d15a81484" providerId="LiveId" clId="{20DACAD0-0207-4364-A907-96008099610F}" dt="2020-08-14T09:05:42.811" v="510" actId="164"/>
          <ac:picMkLst>
            <pc:docMk/>
            <pc:sldMk cId="2970389422" sldId="365"/>
            <ac:picMk id="10" creationId="{00000000-0000-0000-0000-000000000000}"/>
          </ac:picMkLst>
        </pc:picChg>
        <pc:cxnChg chg="mod">
          <ac:chgData name="huyen tran" userId="2b1b1c2d15a81484" providerId="LiveId" clId="{20DACAD0-0207-4364-A907-96008099610F}" dt="2020-08-14T09:05:42.811" v="510" actId="164"/>
          <ac:cxnSpMkLst>
            <pc:docMk/>
            <pc:sldMk cId="2970389422" sldId="365"/>
            <ac:cxnSpMk id="14"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18"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20" creationId="{00000000-0000-0000-0000-000000000000}"/>
          </ac:cxnSpMkLst>
        </pc:cxnChg>
        <pc:cxnChg chg="mod">
          <ac:chgData name="huyen tran" userId="2b1b1c2d15a81484" providerId="LiveId" clId="{20DACAD0-0207-4364-A907-96008099610F}" dt="2020-08-14T09:05:42.811" v="510" actId="164"/>
          <ac:cxnSpMkLst>
            <pc:docMk/>
            <pc:sldMk cId="2970389422" sldId="365"/>
            <ac:cxnSpMk id="22" creationId="{00000000-0000-0000-0000-000000000000}"/>
          </ac:cxnSpMkLst>
        </pc:cxnChg>
      </pc:sldChg>
      <pc:sldChg chg="modSp">
        <pc:chgData name="huyen tran" userId="2b1b1c2d15a81484" providerId="LiveId" clId="{20DACAD0-0207-4364-A907-96008099610F}" dt="2020-08-25T10:37:12.457" v="1417" actId="1076"/>
        <pc:sldMkLst>
          <pc:docMk/>
          <pc:sldMk cId="3467714581" sldId="387"/>
        </pc:sldMkLst>
        <pc:spChg chg="mod">
          <ac:chgData name="huyen tran" userId="2b1b1c2d15a81484" providerId="LiveId" clId="{20DACAD0-0207-4364-A907-96008099610F}" dt="2020-08-25T10:30:50.321" v="1385" actId="20577"/>
          <ac:spMkLst>
            <pc:docMk/>
            <pc:sldMk cId="3467714581" sldId="387"/>
            <ac:spMk id="72" creationId="{212D6A63-5518-4C2A-800C-66BD6F35E187}"/>
          </ac:spMkLst>
        </pc:spChg>
        <pc:picChg chg="mod">
          <ac:chgData name="huyen tran" userId="2b1b1c2d15a81484" providerId="LiveId" clId="{20DACAD0-0207-4364-A907-96008099610F}" dt="2020-08-25T10:37:12.457" v="1417" actId="1076"/>
          <ac:picMkLst>
            <pc:docMk/>
            <pc:sldMk cId="3467714581" sldId="387"/>
            <ac:picMk id="4" creationId="{BBBEC43D-F803-4518-94E6-98CB6FF2EA6E}"/>
          </ac:picMkLst>
        </pc:picChg>
      </pc:sldChg>
      <pc:sldChg chg="addSp modSp">
        <pc:chgData name="huyen tran" userId="2b1b1c2d15a81484" providerId="LiveId" clId="{20DACAD0-0207-4364-A907-96008099610F}" dt="2020-08-20T07:44:40.742" v="610" actId="1076"/>
        <pc:sldMkLst>
          <pc:docMk/>
          <pc:sldMk cId="2551340415" sldId="410"/>
        </pc:sldMkLst>
        <pc:spChg chg="mod">
          <ac:chgData name="huyen tran" userId="2b1b1c2d15a81484" providerId="LiveId" clId="{20DACAD0-0207-4364-A907-96008099610F}" dt="2020-08-20T04:14:39.778" v="601" actId="164"/>
          <ac:spMkLst>
            <pc:docMk/>
            <pc:sldMk cId="2551340415" sldId="410"/>
            <ac:spMk id="2" creationId="{00000000-0000-0000-0000-000000000000}"/>
          </ac:spMkLst>
        </pc:spChg>
        <pc:spChg chg="mod">
          <ac:chgData name="huyen tran" userId="2b1b1c2d15a81484" providerId="LiveId" clId="{20DACAD0-0207-4364-A907-96008099610F}" dt="2020-08-20T04:02:58.453" v="597" actId="164"/>
          <ac:spMkLst>
            <pc:docMk/>
            <pc:sldMk cId="2551340415" sldId="410"/>
            <ac:spMk id="4" creationId="{5B3840D4-3D38-4A70-BD35-77DBE4B289E2}"/>
          </ac:spMkLst>
        </pc:spChg>
        <pc:spChg chg="mod">
          <ac:chgData name="huyen tran" userId="2b1b1c2d15a81484" providerId="LiveId" clId="{20DACAD0-0207-4364-A907-96008099610F}" dt="2020-08-20T04:02:58.453" v="597" actId="164"/>
          <ac:spMkLst>
            <pc:docMk/>
            <pc:sldMk cId="2551340415" sldId="410"/>
            <ac:spMk id="5" creationId="{CD854842-A54B-4D58-A5FC-9EEEB4B75C64}"/>
          </ac:spMkLst>
        </pc:spChg>
        <pc:spChg chg="mod">
          <ac:chgData name="huyen tran" userId="2b1b1c2d15a81484" providerId="LiveId" clId="{20DACAD0-0207-4364-A907-96008099610F}" dt="2020-08-20T04:02:58.453" v="597" actId="164"/>
          <ac:spMkLst>
            <pc:docMk/>
            <pc:sldMk cId="2551340415" sldId="410"/>
            <ac:spMk id="30" creationId="{F95682B3-F70C-46F8-82D3-DC8EF1D87EE3}"/>
          </ac:spMkLst>
        </pc:spChg>
        <pc:spChg chg="mod">
          <ac:chgData name="huyen tran" userId="2b1b1c2d15a81484" providerId="LiveId" clId="{20DACAD0-0207-4364-A907-96008099610F}" dt="2020-08-20T04:02:58.453" v="597" actId="164"/>
          <ac:spMkLst>
            <pc:docMk/>
            <pc:sldMk cId="2551340415" sldId="410"/>
            <ac:spMk id="31" creationId="{EDB1C97D-135D-451C-A86B-83CE5A3096EB}"/>
          </ac:spMkLst>
        </pc:spChg>
        <pc:spChg chg="mod">
          <ac:chgData name="huyen tran" userId="2b1b1c2d15a81484" providerId="LiveId" clId="{20DACAD0-0207-4364-A907-96008099610F}" dt="2020-08-20T04:02:58.453" v="597" actId="164"/>
          <ac:spMkLst>
            <pc:docMk/>
            <pc:sldMk cId="2551340415" sldId="410"/>
            <ac:spMk id="33" creationId="{F52D2C53-AD8D-4810-B477-E949F9E7EE8F}"/>
          </ac:spMkLst>
        </pc:spChg>
        <pc:spChg chg="mod">
          <ac:chgData name="huyen tran" userId="2b1b1c2d15a81484" providerId="LiveId" clId="{20DACAD0-0207-4364-A907-96008099610F}" dt="2020-08-20T07:44:40.742" v="610" actId="1076"/>
          <ac:spMkLst>
            <pc:docMk/>
            <pc:sldMk cId="2551340415" sldId="410"/>
            <ac:spMk id="54" creationId="{0D2F6009-3EB2-43B5-BEAF-57647296C815}"/>
          </ac:spMkLst>
        </pc:spChg>
        <pc:spChg chg="mod">
          <ac:chgData name="huyen tran" userId="2b1b1c2d15a81484" providerId="LiveId" clId="{20DACAD0-0207-4364-A907-96008099610F}" dt="2020-08-20T04:17:41.694" v="602" actId="164"/>
          <ac:spMkLst>
            <pc:docMk/>
            <pc:sldMk cId="2551340415" sldId="410"/>
            <ac:spMk id="67" creationId="{00000000-0000-0000-0000-000000000000}"/>
          </ac:spMkLst>
        </pc:spChg>
        <pc:spChg chg="mod">
          <ac:chgData name="huyen tran" userId="2b1b1c2d15a81484" providerId="LiveId" clId="{20DACAD0-0207-4364-A907-96008099610F}" dt="2020-08-20T04:17:41.694" v="602" actId="164"/>
          <ac:spMkLst>
            <pc:docMk/>
            <pc:sldMk cId="2551340415" sldId="410"/>
            <ac:spMk id="68" creationId="{1A6961A9-D28A-45B3-AE11-2B4B18AC3EAC}"/>
          </ac:spMkLst>
        </pc:spChg>
        <pc:spChg chg="mod">
          <ac:chgData name="huyen tran" userId="2b1b1c2d15a81484" providerId="LiveId" clId="{20DACAD0-0207-4364-A907-96008099610F}" dt="2020-08-20T04:21:51.209" v="603" actId="164"/>
          <ac:spMkLst>
            <pc:docMk/>
            <pc:sldMk cId="2551340415" sldId="410"/>
            <ac:spMk id="69" creationId="{00000000-0000-0000-0000-000000000000}"/>
          </ac:spMkLst>
        </pc:spChg>
        <pc:spChg chg="mod">
          <ac:chgData name="huyen tran" userId="2b1b1c2d15a81484" providerId="LiveId" clId="{20DACAD0-0207-4364-A907-96008099610F}" dt="2020-08-20T04:17:41.694" v="602" actId="164"/>
          <ac:spMkLst>
            <pc:docMk/>
            <pc:sldMk cId="2551340415" sldId="410"/>
            <ac:spMk id="71" creationId="{B1B4BC4C-3AE3-4955-8101-FE84F8113112}"/>
          </ac:spMkLst>
        </pc:spChg>
        <pc:spChg chg="mod">
          <ac:chgData name="huyen tran" userId="2b1b1c2d15a81484" providerId="LiveId" clId="{20DACAD0-0207-4364-A907-96008099610F}" dt="2020-08-20T04:27:43.778" v="606" actId="164"/>
          <ac:spMkLst>
            <pc:docMk/>
            <pc:sldMk cId="2551340415" sldId="410"/>
            <ac:spMk id="72" creationId="{1A6961A9-D28A-45B3-AE11-2B4B18AC3EAC}"/>
          </ac:spMkLst>
        </pc:spChg>
        <pc:spChg chg="mod">
          <ac:chgData name="huyen tran" userId="2b1b1c2d15a81484" providerId="LiveId" clId="{20DACAD0-0207-4364-A907-96008099610F}" dt="2020-08-20T04:17:41.694" v="602" actId="164"/>
          <ac:spMkLst>
            <pc:docMk/>
            <pc:sldMk cId="2551340415" sldId="410"/>
            <ac:spMk id="73" creationId="{B1B4BC4C-3AE3-4955-8101-FE84F8113112}"/>
          </ac:spMkLst>
        </pc:spChg>
        <pc:spChg chg="mod">
          <ac:chgData name="huyen tran" userId="2b1b1c2d15a81484" providerId="LiveId" clId="{20DACAD0-0207-4364-A907-96008099610F}" dt="2020-08-20T04:17:41.694" v="602" actId="164"/>
          <ac:spMkLst>
            <pc:docMk/>
            <pc:sldMk cId="2551340415" sldId="410"/>
            <ac:spMk id="74" creationId="{B1B4BC4C-3AE3-4955-8101-FE84F8113112}"/>
          </ac:spMkLst>
        </pc:spChg>
        <pc:spChg chg="mod">
          <ac:chgData name="huyen tran" userId="2b1b1c2d15a81484" providerId="LiveId" clId="{20DACAD0-0207-4364-A907-96008099610F}" dt="2020-08-20T04:02:58.453" v="597" actId="164"/>
          <ac:spMkLst>
            <pc:docMk/>
            <pc:sldMk cId="2551340415" sldId="410"/>
            <ac:spMk id="81" creationId="{00000000-0000-0000-0000-000000000000}"/>
          </ac:spMkLst>
        </pc:spChg>
        <pc:spChg chg="mod">
          <ac:chgData name="huyen tran" userId="2b1b1c2d15a81484" providerId="LiveId" clId="{20DACAD0-0207-4364-A907-96008099610F}" dt="2020-08-20T04:02:58.453" v="597" actId="164"/>
          <ac:spMkLst>
            <pc:docMk/>
            <pc:sldMk cId="2551340415" sldId="410"/>
            <ac:spMk id="82" creationId="{00000000-0000-0000-0000-000000000000}"/>
          </ac:spMkLst>
        </pc:spChg>
        <pc:spChg chg="mod">
          <ac:chgData name="huyen tran" userId="2b1b1c2d15a81484" providerId="LiveId" clId="{20DACAD0-0207-4364-A907-96008099610F}" dt="2020-08-20T04:02:58.453" v="597" actId="164"/>
          <ac:spMkLst>
            <pc:docMk/>
            <pc:sldMk cId="2551340415" sldId="410"/>
            <ac:spMk id="83" creationId="{00000000-0000-0000-0000-000000000000}"/>
          </ac:spMkLst>
        </pc:spChg>
        <pc:spChg chg="mod">
          <ac:chgData name="huyen tran" userId="2b1b1c2d15a81484" providerId="LiveId" clId="{20DACAD0-0207-4364-A907-96008099610F}" dt="2020-08-20T07:44:40.742" v="610" actId="1076"/>
          <ac:spMkLst>
            <pc:docMk/>
            <pc:sldMk cId="2551340415" sldId="410"/>
            <ac:spMk id="106" creationId="{9DDF0390-6859-440B-8CAF-EF05147EE54E}"/>
          </ac:spMkLst>
        </pc:spChg>
        <pc:spChg chg="mod">
          <ac:chgData name="huyen tran" userId="2b1b1c2d15a81484" providerId="LiveId" clId="{20DACAD0-0207-4364-A907-96008099610F}" dt="2020-08-20T04:14:39.778" v="601" actId="164"/>
          <ac:spMkLst>
            <pc:docMk/>
            <pc:sldMk cId="2551340415" sldId="410"/>
            <ac:spMk id="111" creationId="{8E3B30CD-1E87-4B5A-A915-68E84E84BCC7}"/>
          </ac:spMkLst>
        </pc:spChg>
        <pc:spChg chg="mod">
          <ac:chgData name="huyen tran" userId="2b1b1c2d15a81484" providerId="LiveId" clId="{20DACAD0-0207-4364-A907-96008099610F}" dt="2020-08-20T04:14:39.778" v="601" actId="164"/>
          <ac:spMkLst>
            <pc:docMk/>
            <pc:sldMk cId="2551340415" sldId="410"/>
            <ac:spMk id="112" creationId="{660FB9DC-629B-49F9-ACC1-3FF8275159CA}"/>
          </ac:spMkLst>
        </pc:spChg>
        <pc:spChg chg="mod">
          <ac:chgData name="huyen tran" userId="2b1b1c2d15a81484" providerId="LiveId" clId="{20DACAD0-0207-4364-A907-96008099610F}" dt="2020-08-20T04:14:39.778" v="601" actId="164"/>
          <ac:spMkLst>
            <pc:docMk/>
            <pc:sldMk cId="2551340415" sldId="410"/>
            <ac:spMk id="114" creationId="{2BD39EFC-699E-4810-81EB-E6DB5C5A1BC2}"/>
          </ac:spMkLst>
        </pc:spChg>
        <pc:spChg chg="mod">
          <ac:chgData name="huyen tran" userId="2b1b1c2d15a81484" providerId="LiveId" clId="{20DACAD0-0207-4364-A907-96008099610F}" dt="2020-08-20T04:14:39.778" v="601" actId="164"/>
          <ac:spMkLst>
            <pc:docMk/>
            <pc:sldMk cId="2551340415" sldId="410"/>
            <ac:spMk id="115" creationId="{96E28443-EEBA-4251-90AD-2C1458FAF9B7}"/>
          </ac:spMkLst>
        </pc:spChg>
        <pc:spChg chg="mod">
          <ac:chgData name="huyen tran" userId="2b1b1c2d15a81484" providerId="LiveId" clId="{20DACAD0-0207-4364-A907-96008099610F}" dt="2020-08-20T04:14:39.778" v="601" actId="164"/>
          <ac:spMkLst>
            <pc:docMk/>
            <pc:sldMk cId="2551340415" sldId="410"/>
            <ac:spMk id="116" creationId="{EB1B6C66-5A5E-452B-A490-B61B9FEC9F9A}"/>
          </ac:spMkLst>
        </pc:spChg>
        <pc:spChg chg="mod">
          <ac:chgData name="huyen tran" userId="2b1b1c2d15a81484" providerId="LiveId" clId="{20DACAD0-0207-4364-A907-96008099610F}" dt="2020-08-20T04:14:39.778" v="601" actId="164"/>
          <ac:spMkLst>
            <pc:docMk/>
            <pc:sldMk cId="2551340415" sldId="410"/>
            <ac:spMk id="125" creationId="{82E299E4-355C-47DB-A00E-E0D01DC688E1}"/>
          </ac:spMkLst>
        </pc:spChg>
        <pc:spChg chg="mod">
          <ac:chgData name="huyen tran" userId="2b1b1c2d15a81484" providerId="LiveId" clId="{20DACAD0-0207-4364-A907-96008099610F}" dt="2020-08-20T04:14:39.778" v="601" actId="164"/>
          <ac:spMkLst>
            <pc:docMk/>
            <pc:sldMk cId="2551340415" sldId="410"/>
            <ac:spMk id="126" creationId="{C39029C9-B5F6-4D18-8D26-F19B8206F967}"/>
          </ac:spMkLst>
        </pc:spChg>
        <pc:spChg chg="mod">
          <ac:chgData name="huyen tran" userId="2b1b1c2d15a81484" providerId="LiveId" clId="{20DACAD0-0207-4364-A907-96008099610F}" dt="2020-08-20T04:17:41.694" v="602" actId="164"/>
          <ac:spMkLst>
            <pc:docMk/>
            <pc:sldMk cId="2551340415" sldId="410"/>
            <ac:spMk id="136" creationId="{500715A4-AE24-4E02-9334-ABF943A93FDB}"/>
          </ac:spMkLst>
        </pc:spChg>
        <pc:spChg chg="mod">
          <ac:chgData name="huyen tran" userId="2b1b1c2d15a81484" providerId="LiveId" clId="{20DACAD0-0207-4364-A907-96008099610F}" dt="2020-08-20T04:17:41.694" v="602" actId="164"/>
          <ac:spMkLst>
            <pc:docMk/>
            <pc:sldMk cId="2551340415" sldId="410"/>
            <ac:spMk id="137" creationId="{CEE79F6C-16DD-4504-9271-DED655B021B0}"/>
          </ac:spMkLst>
        </pc:spChg>
        <pc:spChg chg="mod">
          <ac:chgData name="huyen tran" userId="2b1b1c2d15a81484" providerId="LiveId" clId="{20DACAD0-0207-4364-A907-96008099610F}" dt="2020-08-20T04:17:41.694" v="602" actId="164"/>
          <ac:spMkLst>
            <pc:docMk/>
            <pc:sldMk cId="2551340415" sldId="410"/>
            <ac:spMk id="138" creationId="{C0017FFD-2D96-4451-A73D-443C745D4B7A}"/>
          </ac:spMkLst>
        </pc:spChg>
        <pc:spChg chg="mod">
          <ac:chgData name="huyen tran" userId="2b1b1c2d15a81484" providerId="LiveId" clId="{20DACAD0-0207-4364-A907-96008099610F}" dt="2020-08-20T04:17:41.694" v="602" actId="164"/>
          <ac:spMkLst>
            <pc:docMk/>
            <pc:sldMk cId="2551340415" sldId="410"/>
            <ac:spMk id="139" creationId="{779886F3-294B-4484-9D9E-BF275223D2E6}"/>
          </ac:spMkLst>
        </pc:spChg>
        <pc:spChg chg="mod">
          <ac:chgData name="huyen tran" userId="2b1b1c2d15a81484" providerId="LiveId" clId="{20DACAD0-0207-4364-A907-96008099610F}" dt="2020-08-20T04:17:41.694" v="602" actId="164"/>
          <ac:spMkLst>
            <pc:docMk/>
            <pc:sldMk cId="2551340415" sldId="410"/>
            <ac:spMk id="140" creationId="{E42FA274-5A32-47B2-BB00-71E83C07EBB3}"/>
          </ac:spMkLst>
        </pc:spChg>
        <pc:spChg chg="mod">
          <ac:chgData name="huyen tran" userId="2b1b1c2d15a81484" providerId="LiveId" clId="{20DACAD0-0207-4364-A907-96008099610F}" dt="2020-08-20T04:17:41.694" v="602" actId="164"/>
          <ac:spMkLst>
            <pc:docMk/>
            <pc:sldMk cId="2551340415" sldId="410"/>
            <ac:spMk id="141" creationId="{3E5AF3EB-0118-4309-BE0C-D748DCEC06BE}"/>
          </ac:spMkLst>
        </pc:spChg>
        <pc:spChg chg="mod">
          <ac:chgData name="huyen tran" userId="2b1b1c2d15a81484" providerId="LiveId" clId="{20DACAD0-0207-4364-A907-96008099610F}" dt="2020-08-20T04:17:41.694" v="602" actId="164"/>
          <ac:spMkLst>
            <pc:docMk/>
            <pc:sldMk cId="2551340415" sldId="410"/>
            <ac:spMk id="142" creationId="{B1B4BC4C-3AE3-4955-8101-FE84F8113112}"/>
          </ac:spMkLst>
        </pc:spChg>
        <pc:spChg chg="mod">
          <ac:chgData name="huyen tran" userId="2b1b1c2d15a81484" providerId="LiveId" clId="{20DACAD0-0207-4364-A907-96008099610F}" dt="2020-08-20T04:17:41.694" v="602" actId="164"/>
          <ac:spMkLst>
            <pc:docMk/>
            <pc:sldMk cId="2551340415" sldId="410"/>
            <ac:spMk id="145" creationId="{D9250D1A-CA9B-4AAF-AF45-2B771F6E1777}"/>
          </ac:spMkLst>
        </pc:spChg>
        <pc:spChg chg="mod">
          <ac:chgData name="huyen tran" userId="2b1b1c2d15a81484" providerId="LiveId" clId="{20DACAD0-0207-4364-A907-96008099610F}" dt="2020-08-20T04:17:41.694" v="602" actId="164"/>
          <ac:spMkLst>
            <pc:docMk/>
            <pc:sldMk cId="2551340415" sldId="410"/>
            <ac:spMk id="146" creationId="{E706B8ED-A92E-4E61-905E-CD955087ACA6}"/>
          </ac:spMkLst>
        </pc:spChg>
        <pc:spChg chg="mod">
          <ac:chgData name="huyen tran" userId="2b1b1c2d15a81484" providerId="LiveId" clId="{20DACAD0-0207-4364-A907-96008099610F}" dt="2020-08-20T04:17:41.694" v="602" actId="164"/>
          <ac:spMkLst>
            <pc:docMk/>
            <pc:sldMk cId="2551340415" sldId="410"/>
            <ac:spMk id="147" creationId="{E7BEDF75-38C2-40B8-8ECC-F2C0AC47EB28}"/>
          </ac:spMkLst>
        </pc:spChg>
        <pc:spChg chg="mod">
          <ac:chgData name="huyen tran" userId="2b1b1c2d15a81484" providerId="LiveId" clId="{20DACAD0-0207-4364-A907-96008099610F}" dt="2020-08-20T04:27:43.778" v="606" actId="164"/>
          <ac:spMkLst>
            <pc:docMk/>
            <pc:sldMk cId="2551340415" sldId="410"/>
            <ac:spMk id="148" creationId="{7CF5A696-D992-451F-BB2D-0014BFC86653}"/>
          </ac:spMkLst>
        </pc:spChg>
        <pc:spChg chg="mod">
          <ac:chgData name="huyen tran" userId="2b1b1c2d15a81484" providerId="LiveId" clId="{20DACAD0-0207-4364-A907-96008099610F}" dt="2020-08-20T04:27:43.778" v="606" actId="164"/>
          <ac:spMkLst>
            <pc:docMk/>
            <pc:sldMk cId="2551340415" sldId="410"/>
            <ac:spMk id="149" creationId="{B2C0DC3E-ECC6-4AC0-8B22-A42C253FB1A2}"/>
          </ac:spMkLst>
        </pc:spChg>
        <pc:spChg chg="mod">
          <ac:chgData name="huyen tran" userId="2b1b1c2d15a81484" providerId="LiveId" clId="{20DACAD0-0207-4364-A907-96008099610F}" dt="2020-08-20T04:27:43.778" v="606" actId="164"/>
          <ac:spMkLst>
            <pc:docMk/>
            <pc:sldMk cId="2551340415" sldId="410"/>
            <ac:spMk id="150" creationId="{5EB103DE-0022-4167-B1FA-1D78B63BE48F}"/>
          </ac:spMkLst>
        </pc:spChg>
        <pc:spChg chg="mod">
          <ac:chgData name="huyen tran" userId="2b1b1c2d15a81484" providerId="LiveId" clId="{20DACAD0-0207-4364-A907-96008099610F}" dt="2020-08-20T04:27:43.778" v="606" actId="164"/>
          <ac:spMkLst>
            <pc:docMk/>
            <pc:sldMk cId="2551340415" sldId="410"/>
            <ac:spMk id="151" creationId="{7C54890D-6BE3-46A6-B427-B97E518E176F}"/>
          </ac:spMkLst>
        </pc:spChg>
        <pc:spChg chg="mod">
          <ac:chgData name="huyen tran" userId="2b1b1c2d15a81484" providerId="LiveId" clId="{20DACAD0-0207-4364-A907-96008099610F}" dt="2020-08-20T04:27:43.778" v="606" actId="164"/>
          <ac:spMkLst>
            <pc:docMk/>
            <pc:sldMk cId="2551340415" sldId="410"/>
            <ac:spMk id="152" creationId="{3F92FB3E-0FA4-4017-A484-73383F04257F}"/>
          </ac:spMkLst>
        </pc:spChg>
        <pc:spChg chg="mod">
          <ac:chgData name="huyen tran" userId="2b1b1c2d15a81484" providerId="LiveId" clId="{20DACAD0-0207-4364-A907-96008099610F}" dt="2020-08-20T04:27:43.778" v="606" actId="164"/>
          <ac:spMkLst>
            <pc:docMk/>
            <pc:sldMk cId="2551340415" sldId="410"/>
            <ac:spMk id="153" creationId="{D98B39A0-5EFE-4B85-AD6B-8B491665FE63}"/>
          </ac:spMkLst>
        </pc:spChg>
        <pc:spChg chg="mod">
          <ac:chgData name="huyen tran" userId="2b1b1c2d15a81484" providerId="LiveId" clId="{20DACAD0-0207-4364-A907-96008099610F}" dt="2020-08-20T04:27:43.778" v="606" actId="164"/>
          <ac:spMkLst>
            <pc:docMk/>
            <pc:sldMk cId="2551340415" sldId="410"/>
            <ac:spMk id="154" creationId="{DDF15EAD-8DCE-477F-B1D8-40D275F02331}"/>
          </ac:spMkLst>
        </pc:spChg>
        <pc:spChg chg="mod">
          <ac:chgData name="huyen tran" userId="2b1b1c2d15a81484" providerId="LiveId" clId="{20DACAD0-0207-4364-A907-96008099610F}" dt="2020-08-20T04:27:43.778" v="606" actId="164"/>
          <ac:spMkLst>
            <pc:docMk/>
            <pc:sldMk cId="2551340415" sldId="410"/>
            <ac:spMk id="155" creationId="{96602063-215D-4FD2-809E-35973CCAE554}"/>
          </ac:spMkLst>
        </pc:spChg>
        <pc:spChg chg="mod">
          <ac:chgData name="huyen tran" userId="2b1b1c2d15a81484" providerId="LiveId" clId="{20DACAD0-0207-4364-A907-96008099610F}" dt="2020-08-20T04:27:43.778" v="606" actId="164"/>
          <ac:spMkLst>
            <pc:docMk/>
            <pc:sldMk cId="2551340415" sldId="410"/>
            <ac:spMk id="156" creationId="{91D2C1A0-0DD8-40D7-A8FC-36FB4020A17A}"/>
          </ac:spMkLst>
        </pc:spChg>
        <pc:spChg chg="mod">
          <ac:chgData name="huyen tran" userId="2b1b1c2d15a81484" providerId="LiveId" clId="{20DACAD0-0207-4364-A907-96008099610F}" dt="2020-08-20T04:27:43.778" v="606" actId="164"/>
          <ac:spMkLst>
            <pc:docMk/>
            <pc:sldMk cId="2551340415" sldId="410"/>
            <ac:spMk id="157" creationId="{B7F4E72A-9C1C-4884-9785-C77F3B24185C}"/>
          </ac:spMkLst>
        </pc:spChg>
        <pc:spChg chg="mod">
          <ac:chgData name="huyen tran" userId="2b1b1c2d15a81484" providerId="LiveId" clId="{20DACAD0-0207-4364-A907-96008099610F}" dt="2020-08-20T04:21:51.209" v="603" actId="164"/>
          <ac:spMkLst>
            <pc:docMk/>
            <pc:sldMk cId="2551340415" sldId="410"/>
            <ac:spMk id="159" creationId="{1A6961A9-D28A-45B3-AE11-2B4B18AC3EAC}"/>
          </ac:spMkLst>
        </pc:spChg>
        <pc:spChg chg="mod">
          <ac:chgData name="huyen tran" userId="2b1b1c2d15a81484" providerId="LiveId" clId="{20DACAD0-0207-4364-A907-96008099610F}" dt="2020-08-20T04:21:51.209" v="603" actId="164"/>
          <ac:spMkLst>
            <pc:docMk/>
            <pc:sldMk cId="2551340415" sldId="410"/>
            <ac:spMk id="160" creationId="{B4897D1A-4B96-4C78-A34A-4AD77AA15961}"/>
          </ac:spMkLst>
        </pc:spChg>
        <pc:spChg chg="mod">
          <ac:chgData name="huyen tran" userId="2b1b1c2d15a81484" providerId="LiveId" clId="{20DACAD0-0207-4364-A907-96008099610F}" dt="2020-08-20T04:21:51.209" v="603" actId="164"/>
          <ac:spMkLst>
            <pc:docMk/>
            <pc:sldMk cId="2551340415" sldId="410"/>
            <ac:spMk id="167" creationId="{6A93073D-D8BD-4E5D-A69D-9157A16F74CB}"/>
          </ac:spMkLst>
        </pc:spChg>
        <pc:spChg chg="mod">
          <ac:chgData name="huyen tran" userId="2b1b1c2d15a81484" providerId="LiveId" clId="{20DACAD0-0207-4364-A907-96008099610F}" dt="2020-08-20T04:21:51.209" v="603" actId="164"/>
          <ac:spMkLst>
            <pc:docMk/>
            <pc:sldMk cId="2551340415" sldId="410"/>
            <ac:spMk id="168" creationId="{FB2B8CFE-FD7D-456D-88E2-DC77748E2F8A}"/>
          </ac:spMkLst>
        </pc:spChg>
        <pc:spChg chg="mod">
          <ac:chgData name="huyen tran" userId="2b1b1c2d15a81484" providerId="LiveId" clId="{20DACAD0-0207-4364-A907-96008099610F}" dt="2020-08-20T04:21:51.209" v="603" actId="164"/>
          <ac:spMkLst>
            <pc:docMk/>
            <pc:sldMk cId="2551340415" sldId="410"/>
            <ac:spMk id="169" creationId="{FC85DF59-8B61-4A35-B509-5D1B9C9D5EF5}"/>
          </ac:spMkLst>
        </pc:spChg>
        <pc:spChg chg="mod">
          <ac:chgData name="huyen tran" userId="2b1b1c2d15a81484" providerId="LiveId" clId="{20DACAD0-0207-4364-A907-96008099610F}" dt="2020-08-20T04:21:51.209" v="603" actId="164"/>
          <ac:spMkLst>
            <pc:docMk/>
            <pc:sldMk cId="2551340415" sldId="410"/>
            <ac:spMk id="170" creationId="{3044B4DA-F75D-4C05-B7AC-9A6F25F6EBBF}"/>
          </ac:spMkLst>
        </pc:spChg>
        <pc:spChg chg="mod">
          <ac:chgData name="huyen tran" userId="2b1b1c2d15a81484" providerId="LiveId" clId="{20DACAD0-0207-4364-A907-96008099610F}" dt="2020-08-20T07:44:40.742" v="610" actId="1076"/>
          <ac:spMkLst>
            <pc:docMk/>
            <pc:sldMk cId="2551340415" sldId="410"/>
            <ac:spMk id="171" creationId="{15338039-A14C-47E2-A124-5CCCA2C4397C}"/>
          </ac:spMkLst>
        </pc:spChg>
        <pc:spChg chg="mod">
          <ac:chgData name="huyen tran" userId="2b1b1c2d15a81484" providerId="LiveId" clId="{20DACAD0-0207-4364-A907-96008099610F}" dt="2020-08-20T07:44:40.742" v="610" actId="1076"/>
          <ac:spMkLst>
            <pc:docMk/>
            <pc:sldMk cId="2551340415" sldId="410"/>
            <ac:spMk id="172" creationId="{7DDAB99D-3EBA-41B9-882D-AD4F8929D185}"/>
          </ac:spMkLst>
        </pc:spChg>
        <pc:spChg chg="mod">
          <ac:chgData name="huyen tran" userId="2b1b1c2d15a81484" providerId="LiveId" clId="{20DACAD0-0207-4364-A907-96008099610F}" dt="2020-08-20T04:21:51.209" v="603" actId="164"/>
          <ac:spMkLst>
            <pc:docMk/>
            <pc:sldMk cId="2551340415" sldId="410"/>
            <ac:spMk id="177" creationId="{B98D2E5A-03D4-410A-B536-1B91CF4B124A}"/>
          </ac:spMkLst>
        </pc:spChg>
        <pc:spChg chg="mod">
          <ac:chgData name="huyen tran" userId="2b1b1c2d15a81484" providerId="LiveId" clId="{20DACAD0-0207-4364-A907-96008099610F}" dt="2020-08-20T04:21:51.209" v="603" actId="164"/>
          <ac:spMkLst>
            <pc:docMk/>
            <pc:sldMk cId="2551340415" sldId="410"/>
            <ac:spMk id="178" creationId="{1BBAB7F9-2A56-442A-A119-8BF5386BB9CC}"/>
          </ac:spMkLst>
        </pc:spChg>
        <pc:grpChg chg="add mod">
          <ac:chgData name="huyen tran" userId="2b1b1c2d15a81484" providerId="LiveId" clId="{20DACAD0-0207-4364-A907-96008099610F}" dt="2020-08-20T04:02:58.453" v="597" actId="164"/>
          <ac:grpSpMkLst>
            <pc:docMk/>
            <pc:sldMk cId="2551340415" sldId="410"/>
            <ac:grpSpMk id="3" creationId="{9B414EC6-FEA0-4178-B0E1-A4AFB64F19E3}"/>
          </ac:grpSpMkLst>
        </pc:grpChg>
        <pc:grpChg chg="add mod">
          <ac:chgData name="huyen tran" userId="2b1b1c2d15a81484" providerId="LiveId" clId="{20DACAD0-0207-4364-A907-96008099610F}" dt="2020-08-20T04:14:39.778" v="601" actId="164"/>
          <ac:grpSpMkLst>
            <pc:docMk/>
            <pc:sldMk cId="2551340415" sldId="410"/>
            <ac:grpSpMk id="6" creationId="{E12C1391-D575-435A-84A1-628BBDFE0011}"/>
          </ac:grpSpMkLst>
        </pc:grpChg>
        <pc:grpChg chg="add mod">
          <ac:chgData name="huyen tran" userId="2b1b1c2d15a81484" providerId="LiveId" clId="{20DACAD0-0207-4364-A907-96008099610F}" dt="2020-08-20T04:17:41.694" v="602" actId="164"/>
          <ac:grpSpMkLst>
            <pc:docMk/>
            <pc:sldMk cId="2551340415" sldId="410"/>
            <ac:grpSpMk id="7" creationId="{E6B83648-E9A9-4DDF-B454-89F339048DAF}"/>
          </ac:grpSpMkLst>
        </pc:grpChg>
        <pc:grpChg chg="add mod">
          <ac:chgData name="huyen tran" userId="2b1b1c2d15a81484" providerId="LiveId" clId="{20DACAD0-0207-4364-A907-96008099610F}" dt="2020-08-20T04:21:51.209" v="603" actId="164"/>
          <ac:grpSpMkLst>
            <pc:docMk/>
            <pc:sldMk cId="2551340415" sldId="410"/>
            <ac:grpSpMk id="8" creationId="{A40CB7E4-992E-42A1-BB16-DEBAD7C789EE}"/>
          </ac:grpSpMkLst>
        </pc:grpChg>
        <pc:grpChg chg="add mod">
          <ac:chgData name="huyen tran" userId="2b1b1c2d15a81484" providerId="LiveId" clId="{20DACAD0-0207-4364-A907-96008099610F}" dt="2020-08-20T04:27:33.217" v="605" actId="164"/>
          <ac:grpSpMkLst>
            <pc:docMk/>
            <pc:sldMk cId="2551340415" sldId="410"/>
            <ac:grpSpMk id="9" creationId="{4BF57ACA-20A6-4844-A807-C2F49EDBD50F}"/>
          </ac:grpSpMkLst>
        </pc:grpChg>
        <pc:grpChg chg="add mod ord">
          <ac:chgData name="huyen tran" userId="2b1b1c2d15a81484" providerId="LiveId" clId="{20DACAD0-0207-4364-A907-96008099610F}" dt="2020-08-20T07:44:24.889" v="609" actId="167"/>
          <ac:grpSpMkLst>
            <pc:docMk/>
            <pc:sldMk cId="2551340415" sldId="410"/>
            <ac:grpSpMk id="10" creationId="{23E370E4-CDD9-4393-9B36-5D480C925407}"/>
          </ac:grpSpMkLst>
        </pc:grpChg>
        <pc:picChg chg="mod">
          <ac:chgData name="huyen tran" userId="2b1b1c2d15a81484" providerId="LiveId" clId="{20DACAD0-0207-4364-A907-96008099610F}" dt="2020-08-20T04:14:39.778" v="601" actId="164"/>
          <ac:picMkLst>
            <pc:docMk/>
            <pc:sldMk cId="2551340415" sldId="410"/>
            <ac:picMk id="107" creationId="{6851E1CF-295E-4EAA-9E41-35F8A9F7F296}"/>
          </ac:picMkLst>
        </pc:picChg>
        <pc:picChg chg="mod">
          <ac:chgData name="huyen tran" userId="2b1b1c2d15a81484" providerId="LiveId" clId="{20DACAD0-0207-4364-A907-96008099610F}" dt="2020-08-20T04:17:41.694" v="602" actId="164"/>
          <ac:picMkLst>
            <pc:docMk/>
            <pc:sldMk cId="2551340415" sldId="410"/>
            <ac:picMk id="108" creationId="{20DE25C1-E3CB-41FC-8231-4D63506B21E6}"/>
          </ac:picMkLst>
        </pc:picChg>
        <pc:picChg chg="mod">
          <ac:chgData name="huyen tran" userId="2b1b1c2d15a81484" providerId="LiveId" clId="{20DACAD0-0207-4364-A907-96008099610F}" dt="2020-08-20T04:27:43.778" v="606" actId="164"/>
          <ac:picMkLst>
            <pc:docMk/>
            <pc:sldMk cId="2551340415" sldId="410"/>
            <ac:picMk id="110" creationId="{45184FC6-E5F7-485E-AD18-5865D04AF344}"/>
          </ac:picMkLst>
        </pc:picChg>
        <pc:cxnChg chg="mod">
          <ac:chgData name="huyen tran" userId="2b1b1c2d15a81484" providerId="LiveId" clId="{20DACAD0-0207-4364-A907-96008099610F}" dt="2020-08-20T04:02:58.453" v="597" actId="164"/>
          <ac:cxnSpMkLst>
            <pc:docMk/>
            <pc:sldMk cId="2551340415" sldId="410"/>
            <ac:cxnSpMk id="41" creationId="{EE7E26A6-B23A-4655-AF79-13BC2337923B}"/>
          </ac:cxnSpMkLst>
        </pc:cxnChg>
        <pc:cxnChg chg="mod">
          <ac:chgData name="huyen tran" userId="2b1b1c2d15a81484" providerId="LiveId" clId="{20DACAD0-0207-4364-A907-96008099610F}" dt="2020-08-20T04:02:58.453" v="597" actId="164"/>
          <ac:cxnSpMkLst>
            <pc:docMk/>
            <pc:sldMk cId="2551340415" sldId="410"/>
            <ac:cxnSpMk id="43" creationId="{9AC31E59-0A79-4F11-9BA7-3BAAB578189A}"/>
          </ac:cxnSpMkLst>
        </pc:cxnChg>
        <pc:cxnChg chg="mod">
          <ac:chgData name="huyen tran" userId="2b1b1c2d15a81484" providerId="LiveId" clId="{20DACAD0-0207-4364-A907-96008099610F}" dt="2020-08-20T04:02:58.453" v="597" actId="164"/>
          <ac:cxnSpMkLst>
            <pc:docMk/>
            <pc:sldMk cId="2551340415" sldId="410"/>
            <ac:cxnSpMk id="45" creationId="{D47E7CD0-B039-46F3-B514-145F001B527F}"/>
          </ac:cxnSpMkLst>
        </pc:cxnChg>
        <pc:cxnChg chg="mod">
          <ac:chgData name="huyen tran" userId="2b1b1c2d15a81484" providerId="LiveId" clId="{20DACAD0-0207-4364-A907-96008099610F}" dt="2020-08-20T04:02:58.453" v="597" actId="164"/>
          <ac:cxnSpMkLst>
            <pc:docMk/>
            <pc:sldMk cId="2551340415" sldId="410"/>
            <ac:cxnSpMk id="47" creationId="{F97B2759-AEE5-4683-B6EE-E4B2103D4E0C}"/>
          </ac:cxnSpMkLst>
        </pc:cxnChg>
        <pc:cxnChg chg="mod">
          <ac:chgData name="huyen tran" userId="2b1b1c2d15a81484" providerId="LiveId" clId="{20DACAD0-0207-4364-A907-96008099610F}" dt="2020-08-20T04:14:39.778" v="601" actId="164"/>
          <ac:cxnSpMkLst>
            <pc:docMk/>
            <pc:sldMk cId="2551340415" sldId="410"/>
            <ac:cxnSpMk id="118" creationId="{1E27901E-486B-4D53-A635-FAD61ED200E6}"/>
          </ac:cxnSpMkLst>
        </pc:cxnChg>
        <pc:cxnChg chg="mod">
          <ac:chgData name="huyen tran" userId="2b1b1c2d15a81484" providerId="LiveId" clId="{20DACAD0-0207-4364-A907-96008099610F}" dt="2020-08-20T04:14:39.778" v="601" actId="164"/>
          <ac:cxnSpMkLst>
            <pc:docMk/>
            <pc:sldMk cId="2551340415" sldId="410"/>
            <ac:cxnSpMk id="120" creationId="{6F79EF13-A128-4FB6-BA23-87BF97A8A02F}"/>
          </ac:cxnSpMkLst>
        </pc:cxnChg>
        <pc:cxnChg chg="mod">
          <ac:chgData name="huyen tran" userId="2b1b1c2d15a81484" providerId="LiveId" clId="{20DACAD0-0207-4364-A907-96008099610F}" dt="2020-08-20T04:21:51.209" v="603" actId="164"/>
          <ac:cxnSpMkLst>
            <pc:docMk/>
            <pc:sldMk cId="2551340415" sldId="410"/>
            <ac:cxnSpMk id="164" creationId="{A7E30F6F-2860-4774-A7F6-622AE4532331}"/>
          </ac:cxnSpMkLst>
        </pc:cxnChg>
        <pc:cxnChg chg="mod">
          <ac:chgData name="huyen tran" userId="2b1b1c2d15a81484" providerId="LiveId" clId="{20DACAD0-0207-4364-A907-96008099610F}" dt="2020-08-20T04:21:51.209" v="603" actId="164"/>
          <ac:cxnSpMkLst>
            <pc:docMk/>
            <pc:sldMk cId="2551340415" sldId="410"/>
            <ac:cxnSpMk id="166" creationId="{84886C1B-6916-4DC6-8FAF-2E5C3D1CB13D}"/>
          </ac:cxnSpMkLst>
        </pc:cxnChg>
      </pc:sldChg>
      <pc:sldChg chg="addSp delSp modSp">
        <pc:chgData name="huyen tran" userId="2b1b1c2d15a81484" providerId="LiveId" clId="{20DACAD0-0207-4364-A907-96008099610F}" dt="2020-08-20T09:30:00.884" v="1033" actId="1076"/>
        <pc:sldMkLst>
          <pc:docMk/>
          <pc:sldMk cId="544757274" sldId="411"/>
        </pc:sldMkLst>
        <pc:spChg chg="del">
          <ac:chgData name="huyen tran" userId="2b1b1c2d15a81484" providerId="LiveId" clId="{20DACAD0-0207-4364-A907-96008099610F}" dt="2020-08-20T08:18:41.884" v="615" actId="478"/>
          <ac:spMkLst>
            <pc:docMk/>
            <pc:sldMk cId="544757274" sldId="411"/>
            <ac:spMk id="2" creationId="{00000000-0000-0000-0000-000000000000}"/>
          </ac:spMkLst>
        </pc:spChg>
        <pc:spChg chg="mod topLvl">
          <ac:chgData name="huyen tran" userId="2b1b1c2d15a81484" providerId="LiveId" clId="{20DACAD0-0207-4364-A907-96008099610F}" dt="2020-08-20T09:22:08.825" v="1029" actId="164"/>
          <ac:spMkLst>
            <pc:docMk/>
            <pc:sldMk cId="544757274" sldId="411"/>
            <ac:spMk id="3" creationId="{00000000-0000-0000-0000-000000000000}"/>
          </ac:spMkLst>
        </pc:spChg>
        <pc:spChg chg="add mod">
          <ac:chgData name="huyen tran" userId="2b1b1c2d15a81484" providerId="LiveId" clId="{20DACAD0-0207-4364-A907-96008099610F}" dt="2020-08-20T09:22:15.633" v="1030" actId="164"/>
          <ac:spMkLst>
            <pc:docMk/>
            <pc:sldMk cId="544757274" sldId="411"/>
            <ac:spMk id="7" creationId="{B373ED3F-B07E-4585-BB7D-F06B8654325B}"/>
          </ac:spMkLst>
        </pc:spChg>
        <pc:spChg chg="mod topLvl">
          <ac:chgData name="huyen tran" userId="2b1b1c2d15a81484" providerId="LiveId" clId="{20DACAD0-0207-4364-A907-96008099610F}" dt="2020-08-20T09:22:08.825" v="1029" actId="164"/>
          <ac:spMkLst>
            <pc:docMk/>
            <pc:sldMk cId="544757274" sldId="411"/>
            <ac:spMk id="8" creationId="{A5E21565-C573-4AF5-82FB-6AF9A653BB88}"/>
          </ac:spMkLst>
        </pc:spChg>
        <pc:spChg chg="mod">
          <ac:chgData name="huyen tran" userId="2b1b1c2d15a81484" providerId="LiveId" clId="{20DACAD0-0207-4364-A907-96008099610F}" dt="2020-08-20T09:29:55.164" v="1032" actId="1076"/>
          <ac:spMkLst>
            <pc:docMk/>
            <pc:sldMk cId="544757274" sldId="411"/>
            <ac:spMk id="9" creationId="{09AA1073-8136-4274-B544-D7F5D55E65AB}"/>
          </ac:spMkLst>
        </pc:spChg>
        <pc:spChg chg="add mod">
          <ac:chgData name="huyen tran" userId="2b1b1c2d15a81484" providerId="LiveId" clId="{20DACAD0-0207-4364-A907-96008099610F}" dt="2020-08-20T09:22:15.633" v="1030" actId="164"/>
          <ac:spMkLst>
            <pc:docMk/>
            <pc:sldMk cId="544757274" sldId="411"/>
            <ac:spMk id="10" creationId="{103E49B6-4EA0-4876-A957-34F03311ED94}"/>
          </ac:spMkLst>
        </pc:spChg>
        <pc:spChg chg="del">
          <ac:chgData name="huyen tran" userId="2b1b1c2d15a81484" providerId="LiveId" clId="{20DACAD0-0207-4364-A907-96008099610F}" dt="2020-08-20T08:18:33.341" v="613" actId="478"/>
          <ac:spMkLst>
            <pc:docMk/>
            <pc:sldMk cId="544757274" sldId="411"/>
            <ac:spMk id="34" creationId="{00000000-0000-0000-0000-000000000000}"/>
          </ac:spMkLst>
        </pc:spChg>
        <pc:spChg chg="del">
          <ac:chgData name="huyen tran" userId="2b1b1c2d15a81484" providerId="LiveId" clId="{20DACAD0-0207-4364-A907-96008099610F}" dt="2020-08-20T08:18:35.006" v="614" actId="478"/>
          <ac:spMkLst>
            <pc:docMk/>
            <pc:sldMk cId="544757274" sldId="411"/>
            <ac:spMk id="36" creationId="{00000000-0000-0000-0000-000000000000}"/>
          </ac:spMkLst>
        </pc:spChg>
        <pc:spChg chg="mod topLvl">
          <ac:chgData name="huyen tran" userId="2b1b1c2d15a81484" providerId="LiveId" clId="{20DACAD0-0207-4364-A907-96008099610F}" dt="2020-08-20T09:22:08.825" v="1029" actId="164"/>
          <ac:spMkLst>
            <pc:docMk/>
            <pc:sldMk cId="544757274" sldId="411"/>
            <ac:spMk id="55" creationId="{3B26F1C9-AD88-4B92-B14B-78117F223DCC}"/>
          </ac:spMkLst>
        </pc:spChg>
        <pc:spChg chg="mod topLvl">
          <ac:chgData name="huyen tran" userId="2b1b1c2d15a81484" providerId="LiveId" clId="{20DACAD0-0207-4364-A907-96008099610F}" dt="2020-08-20T09:22:08.825" v="1029" actId="164"/>
          <ac:spMkLst>
            <pc:docMk/>
            <pc:sldMk cId="544757274" sldId="411"/>
            <ac:spMk id="56" creationId="{EDF80296-0F12-4B82-BC8D-3F3E2F94A098}"/>
          </ac:spMkLst>
        </pc:spChg>
        <pc:spChg chg="mod topLvl">
          <ac:chgData name="huyen tran" userId="2b1b1c2d15a81484" providerId="LiveId" clId="{20DACAD0-0207-4364-A907-96008099610F}" dt="2020-08-20T09:22:08.825" v="1029" actId="164"/>
          <ac:spMkLst>
            <pc:docMk/>
            <pc:sldMk cId="544757274" sldId="411"/>
            <ac:spMk id="57" creationId="{3C9022D4-3CCB-42D8-BAEC-840DBD235AC5}"/>
          </ac:spMkLst>
        </pc:spChg>
        <pc:spChg chg="add mod">
          <ac:chgData name="huyen tran" userId="2b1b1c2d15a81484" providerId="LiveId" clId="{20DACAD0-0207-4364-A907-96008099610F}" dt="2020-08-20T09:22:15.633" v="1030" actId="164"/>
          <ac:spMkLst>
            <pc:docMk/>
            <pc:sldMk cId="544757274" sldId="411"/>
            <ac:spMk id="58" creationId="{51222EBF-97DB-4399-B1DA-90992F558B48}"/>
          </ac:spMkLst>
        </pc:spChg>
        <pc:spChg chg="add mod">
          <ac:chgData name="huyen tran" userId="2b1b1c2d15a81484" providerId="LiveId" clId="{20DACAD0-0207-4364-A907-96008099610F}" dt="2020-08-20T09:22:15.633" v="1030" actId="164"/>
          <ac:spMkLst>
            <pc:docMk/>
            <pc:sldMk cId="544757274" sldId="411"/>
            <ac:spMk id="59" creationId="{FD05CBFB-D455-4189-8D5D-1F5714813C89}"/>
          </ac:spMkLst>
        </pc:spChg>
        <pc:spChg chg="add mod">
          <ac:chgData name="huyen tran" userId="2b1b1c2d15a81484" providerId="LiveId" clId="{20DACAD0-0207-4364-A907-96008099610F}" dt="2020-08-20T09:22:15.633" v="1030" actId="164"/>
          <ac:spMkLst>
            <pc:docMk/>
            <pc:sldMk cId="544757274" sldId="411"/>
            <ac:spMk id="61" creationId="{3D54E445-A2B2-4816-85A2-7CE238232641}"/>
          </ac:spMkLst>
        </pc:spChg>
        <pc:spChg chg="add mod">
          <ac:chgData name="huyen tran" userId="2b1b1c2d15a81484" providerId="LiveId" clId="{20DACAD0-0207-4364-A907-96008099610F}" dt="2020-08-20T09:22:15.633" v="1030" actId="164"/>
          <ac:spMkLst>
            <pc:docMk/>
            <pc:sldMk cId="544757274" sldId="411"/>
            <ac:spMk id="64" creationId="{E1AA84F6-11AE-4298-9C65-7C14743770AA}"/>
          </ac:spMkLst>
        </pc:spChg>
        <pc:spChg chg="mod topLvl">
          <ac:chgData name="huyen tran" userId="2b1b1c2d15a81484" providerId="LiveId" clId="{20DACAD0-0207-4364-A907-96008099610F}" dt="2020-08-20T09:22:08.825" v="1029" actId="164"/>
          <ac:spMkLst>
            <pc:docMk/>
            <pc:sldMk cId="544757274" sldId="411"/>
            <ac:spMk id="65" creationId="{3B8CA265-78C8-40D7-825C-439D4C39F6FA}"/>
          </ac:spMkLst>
        </pc:spChg>
        <pc:spChg chg="add mod">
          <ac:chgData name="huyen tran" userId="2b1b1c2d15a81484" providerId="LiveId" clId="{20DACAD0-0207-4364-A907-96008099610F}" dt="2020-08-20T09:22:15.633" v="1030" actId="164"/>
          <ac:spMkLst>
            <pc:docMk/>
            <pc:sldMk cId="544757274" sldId="411"/>
            <ac:spMk id="66" creationId="{A0B1CA5D-E48F-453F-BABF-6040F0B0991B}"/>
          </ac:spMkLst>
        </pc:spChg>
        <pc:spChg chg="mod topLvl">
          <ac:chgData name="huyen tran" userId="2b1b1c2d15a81484" providerId="LiveId" clId="{20DACAD0-0207-4364-A907-96008099610F}" dt="2020-08-20T09:22:08.825" v="1029" actId="164"/>
          <ac:spMkLst>
            <pc:docMk/>
            <pc:sldMk cId="544757274" sldId="411"/>
            <ac:spMk id="67" creationId="{369D4212-01A2-426B-8FE8-5B12BCD5F0F9}"/>
          </ac:spMkLst>
        </pc:spChg>
        <pc:spChg chg="add mod">
          <ac:chgData name="huyen tran" userId="2b1b1c2d15a81484" providerId="LiveId" clId="{20DACAD0-0207-4364-A907-96008099610F}" dt="2020-08-20T09:22:15.633" v="1030" actId="164"/>
          <ac:spMkLst>
            <pc:docMk/>
            <pc:sldMk cId="544757274" sldId="411"/>
            <ac:spMk id="68" creationId="{1B5A4EF2-D269-4DC8-B9B3-3543F1D0BD91}"/>
          </ac:spMkLst>
        </pc:spChg>
        <pc:spChg chg="mod topLvl">
          <ac:chgData name="huyen tran" userId="2b1b1c2d15a81484" providerId="LiveId" clId="{20DACAD0-0207-4364-A907-96008099610F}" dt="2020-08-20T09:22:08.825" v="1029" actId="164"/>
          <ac:spMkLst>
            <pc:docMk/>
            <pc:sldMk cId="544757274" sldId="411"/>
            <ac:spMk id="69" creationId="{D06DDFD9-7B06-485C-AB41-6CEA13657E7A}"/>
          </ac:spMkLst>
        </pc:spChg>
        <pc:spChg chg="add mod">
          <ac:chgData name="huyen tran" userId="2b1b1c2d15a81484" providerId="LiveId" clId="{20DACAD0-0207-4364-A907-96008099610F}" dt="2020-08-20T09:22:15.633" v="1030" actId="164"/>
          <ac:spMkLst>
            <pc:docMk/>
            <pc:sldMk cId="544757274" sldId="411"/>
            <ac:spMk id="70" creationId="{B08308BB-301B-4870-93EE-694C3DA45359}"/>
          </ac:spMkLst>
        </pc:spChg>
        <pc:spChg chg="mod topLvl">
          <ac:chgData name="huyen tran" userId="2b1b1c2d15a81484" providerId="LiveId" clId="{20DACAD0-0207-4364-A907-96008099610F}" dt="2020-08-20T09:22:08.825" v="1029" actId="164"/>
          <ac:spMkLst>
            <pc:docMk/>
            <pc:sldMk cId="544757274" sldId="411"/>
            <ac:spMk id="71" creationId="{478452B5-A794-49EB-98F8-26315866118A}"/>
          </ac:spMkLst>
        </pc:spChg>
        <pc:spChg chg="mod topLvl">
          <ac:chgData name="huyen tran" userId="2b1b1c2d15a81484" providerId="LiveId" clId="{20DACAD0-0207-4364-A907-96008099610F}" dt="2020-08-20T09:22:08.825" v="1029" actId="164"/>
          <ac:spMkLst>
            <pc:docMk/>
            <pc:sldMk cId="544757274" sldId="411"/>
            <ac:spMk id="72" creationId="{85C3B5A9-6DC0-4737-809B-253ED5482967}"/>
          </ac:spMkLst>
        </pc:spChg>
        <pc:spChg chg="mod topLvl">
          <ac:chgData name="huyen tran" userId="2b1b1c2d15a81484" providerId="LiveId" clId="{20DACAD0-0207-4364-A907-96008099610F}" dt="2020-08-20T09:22:08.825" v="1029" actId="164"/>
          <ac:spMkLst>
            <pc:docMk/>
            <pc:sldMk cId="544757274" sldId="411"/>
            <ac:spMk id="73" creationId="{2F2B5146-0670-4E1E-87DF-0C76B3B840B3}"/>
          </ac:spMkLst>
        </pc:spChg>
        <pc:spChg chg="mod topLvl">
          <ac:chgData name="huyen tran" userId="2b1b1c2d15a81484" providerId="LiveId" clId="{20DACAD0-0207-4364-A907-96008099610F}" dt="2020-08-20T09:22:08.825" v="1029" actId="164"/>
          <ac:spMkLst>
            <pc:docMk/>
            <pc:sldMk cId="544757274" sldId="411"/>
            <ac:spMk id="74" creationId="{E165AB72-35F2-4A6D-BFD8-3370A376F60E}"/>
          </ac:spMkLst>
        </pc:spChg>
        <pc:spChg chg="mod topLvl">
          <ac:chgData name="huyen tran" userId="2b1b1c2d15a81484" providerId="LiveId" clId="{20DACAD0-0207-4364-A907-96008099610F}" dt="2020-08-20T09:22:08.825" v="1029" actId="164"/>
          <ac:spMkLst>
            <pc:docMk/>
            <pc:sldMk cId="544757274" sldId="411"/>
            <ac:spMk id="75" creationId="{83050A15-BB2E-4A07-A343-DF6FD98418DA}"/>
          </ac:spMkLst>
        </pc:spChg>
        <pc:spChg chg="mod topLvl">
          <ac:chgData name="huyen tran" userId="2b1b1c2d15a81484" providerId="LiveId" clId="{20DACAD0-0207-4364-A907-96008099610F}" dt="2020-08-20T09:22:08.825" v="1029" actId="164"/>
          <ac:spMkLst>
            <pc:docMk/>
            <pc:sldMk cId="544757274" sldId="411"/>
            <ac:spMk id="76" creationId="{1D0992E7-3C38-4200-AB6E-5AE1B7A77084}"/>
          </ac:spMkLst>
        </pc:spChg>
        <pc:spChg chg="mod topLvl">
          <ac:chgData name="huyen tran" userId="2b1b1c2d15a81484" providerId="LiveId" clId="{20DACAD0-0207-4364-A907-96008099610F}" dt="2020-08-20T09:22:08.825" v="1029" actId="164"/>
          <ac:spMkLst>
            <pc:docMk/>
            <pc:sldMk cId="544757274" sldId="411"/>
            <ac:spMk id="77" creationId="{CAC8DA19-E1FE-4EFE-BD2B-22B1AA562DD9}"/>
          </ac:spMkLst>
        </pc:spChg>
        <pc:spChg chg="mod topLvl">
          <ac:chgData name="huyen tran" userId="2b1b1c2d15a81484" providerId="LiveId" clId="{20DACAD0-0207-4364-A907-96008099610F}" dt="2020-08-20T09:22:08.825" v="1029" actId="164"/>
          <ac:spMkLst>
            <pc:docMk/>
            <pc:sldMk cId="544757274" sldId="411"/>
            <ac:spMk id="78" creationId="{B2FCC5A0-4916-4075-88B2-43ABF4849784}"/>
          </ac:spMkLst>
        </pc:spChg>
        <pc:spChg chg="mod topLvl">
          <ac:chgData name="huyen tran" userId="2b1b1c2d15a81484" providerId="LiveId" clId="{20DACAD0-0207-4364-A907-96008099610F}" dt="2020-08-20T09:22:08.825" v="1029" actId="164"/>
          <ac:spMkLst>
            <pc:docMk/>
            <pc:sldMk cId="544757274" sldId="411"/>
            <ac:spMk id="79" creationId="{9CCC38E0-5890-4910-8794-C4A6660225F3}"/>
          </ac:spMkLst>
        </pc:spChg>
        <pc:spChg chg="mod topLvl">
          <ac:chgData name="huyen tran" userId="2b1b1c2d15a81484" providerId="LiveId" clId="{20DACAD0-0207-4364-A907-96008099610F}" dt="2020-08-20T09:22:08.825" v="1029" actId="164"/>
          <ac:spMkLst>
            <pc:docMk/>
            <pc:sldMk cId="544757274" sldId="411"/>
            <ac:spMk id="80" creationId="{4E09EA99-982A-4770-8CE7-150399FFD8AB}"/>
          </ac:spMkLst>
        </pc:spChg>
        <pc:spChg chg="mod topLvl">
          <ac:chgData name="huyen tran" userId="2b1b1c2d15a81484" providerId="LiveId" clId="{20DACAD0-0207-4364-A907-96008099610F}" dt="2020-08-20T09:22:08.825" v="1029" actId="164"/>
          <ac:spMkLst>
            <pc:docMk/>
            <pc:sldMk cId="544757274" sldId="411"/>
            <ac:spMk id="81" creationId="{2BE44F90-3FB2-4DC4-9090-CB6E9919C708}"/>
          </ac:spMkLst>
        </pc:spChg>
        <pc:spChg chg="mod topLvl">
          <ac:chgData name="huyen tran" userId="2b1b1c2d15a81484" providerId="LiveId" clId="{20DACAD0-0207-4364-A907-96008099610F}" dt="2020-08-20T09:22:08.825" v="1029" actId="164"/>
          <ac:spMkLst>
            <pc:docMk/>
            <pc:sldMk cId="544757274" sldId="411"/>
            <ac:spMk id="82" creationId="{0183C4FF-D88A-4A08-AA0F-ADBB2E952606}"/>
          </ac:spMkLst>
        </pc:spChg>
        <pc:spChg chg="add mod">
          <ac:chgData name="huyen tran" userId="2b1b1c2d15a81484" providerId="LiveId" clId="{20DACAD0-0207-4364-A907-96008099610F}" dt="2020-08-20T09:22:15.633" v="1030" actId="164"/>
          <ac:spMkLst>
            <pc:docMk/>
            <pc:sldMk cId="544757274" sldId="411"/>
            <ac:spMk id="83" creationId="{04E1BB4D-42D7-448C-86D7-F55742AF7ED7}"/>
          </ac:spMkLst>
        </pc:spChg>
        <pc:spChg chg="add mod">
          <ac:chgData name="huyen tran" userId="2b1b1c2d15a81484" providerId="LiveId" clId="{20DACAD0-0207-4364-A907-96008099610F}" dt="2020-08-20T09:22:15.633" v="1030" actId="164"/>
          <ac:spMkLst>
            <pc:docMk/>
            <pc:sldMk cId="544757274" sldId="411"/>
            <ac:spMk id="84" creationId="{E85E998E-6CAA-4CCF-B349-ED5D9EC21458}"/>
          </ac:spMkLst>
        </pc:spChg>
        <pc:spChg chg="mod topLvl">
          <ac:chgData name="huyen tran" userId="2b1b1c2d15a81484" providerId="LiveId" clId="{20DACAD0-0207-4364-A907-96008099610F}" dt="2020-08-20T09:22:08.825" v="1029" actId="164"/>
          <ac:spMkLst>
            <pc:docMk/>
            <pc:sldMk cId="544757274" sldId="411"/>
            <ac:spMk id="85" creationId="{9B75E609-123B-4712-8CAB-F82D40DEED82}"/>
          </ac:spMkLst>
        </pc:spChg>
        <pc:spChg chg="mod topLvl">
          <ac:chgData name="huyen tran" userId="2b1b1c2d15a81484" providerId="LiveId" clId="{20DACAD0-0207-4364-A907-96008099610F}" dt="2020-08-20T09:22:08.825" v="1029" actId="164"/>
          <ac:spMkLst>
            <pc:docMk/>
            <pc:sldMk cId="544757274" sldId="411"/>
            <ac:spMk id="86" creationId="{70F1FE3E-9960-4532-B724-E6A28BE37BC0}"/>
          </ac:spMkLst>
        </pc:spChg>
        <pc:spChg chg="mod topLvl">
          <ac:chgData name="huyen tran" userId="2b1b1c2d15a81484" providerId="LiveId" clId="{20DACAD0-0207-4364-A907-96008099610F}" dt="2020-08-20T09:22:08.825" v="1029" actId="164"/>
          <ac:spMkLst>
            <pc:docMk/>
            <pc:sldMk cId="544757274" sldId="411"/>
            <ac:spMk id="87" creationId="{3A1F048C-C9F9-493C-96A4-B4EC9FAFC6FF}"/>
          </ac:spMkLst>
        </pc:spChg>
        <pc:spChg chg="mod topLvl">
          <ac:chgData name="huyen tran" userId="2b1b1c2d15a81484" providerId="LiveId" clId="{20DACAD0-0207-4364-A907-96008099610F}" dt="2020-08-20T09:22:08.825" v="1029" actId="164"/>
          <ac:spMkLst>
            <pc:docMk/>
            <pc:sldMk cId="544757274" sldId="411"/>
            <ac:spMk id="88" creationId="{ED6ACB97-0E8D-4DC2-AC9D-5C4DE46E772C}"/>
          </ac:spMkLst>
        </pc:spChg>
        <pc:spChg chg="mod topLvl">
          <ac:chgData name="huyen tran" userId="2b1b1c2d15a81484" providerId="LiveId" clId="{20DACAD0-0207-4364-A907-96008099610F}" dt="2020-08-20T09:22:08.825" v="1029" actId="164"/>
          <ac:spMkLst>
            <pc:docMk/>
            <pc:sldMk cId="544757274" sldId="411"/>
            <ac:spMk id="90" creationId="{A8B4AD51-A8B3-469B-94D1-A80C30A791FE}"/>
          </ac:spMkLst>
        </pc:spChg>
        <pc:spChg chg="mod topLvl">
          <ac:chgData name="huyen tran" userId="2b1b1c2d15a81484" providerId="LiveId" clId="{20DACAD0-0207-4364-A907-96008099610F}" dt="2020-08-20T09:22:08.825" v="1029" actId="164"/>
          <ac:spMkLst>
            <pc:docMk/>
            <pc:sldMk cId="544757274" sldId="411"/>
            <ac:spMk id="91" creationId="{65B08E16-ED45-4CF0-B609-152A1B165D9C}"/>
          </ac:spMkLst>
        </pc:spChg>
        <pc:spChg chg="mod topLvl">
          <ac:chgData name="huyen tran" userId="2b1b1c2d15a81484" providerId="LiveId" clId="{20DACAD0-0207-4364-A907-96008099610F}" dt="2020-08-20T09:22:08.825" v="1029" actId="164"/>
          <ac:spMkLst>
            <pc:docMk/>
            <pc:sldMk cId="544757274" sldId="411"/>
            <ac:spMk id="95" creationId="{AEE090DD-644D-4FA1-BB08-160239FCC59F}"/>
          </ac:spMkLst>
        </pc:spChg>
        <pc:spChg chg="mod topLvl">
          <ac:chgData name="huyen tran" userId="2b1b1c2d15a81484" providerId="LiveId" clId="{20DACAD0-0207-4364-A907-96008099610F}" dt="2020-08-20T09:22:08.825" v="1029" actId="164"/>
          <ac:spMkLst>
            <pc:docMk/>
            <pc:sldMk cId="544757274" sldId="411"/>
            <ac:spMk id="96" creationId="{C2FCF702-BEF9-4C2D-9BCD-B7DE40428068}"/>
          </ac:spMkLst>
        </pc:spChg>
        <pc:spChg chg="mod topLvl">
          <ac:chgData name="huyen tran" userId="2b1b1c2d15a81484" providerId="LiveId" clId="{20DACAD0-0207-4364-A907-96008099610F}" dt="2020-08-20T09:22:08.825" v="1029" actId="164"/>
          <ac:spMkLst>
            <pc:docMk/>
            <pc:sldMk cId="544757274" sldId="411"/>
            <ac:spMk id="107" creationId="{2AA57A85-087F-450B-95D1-2E6AD500E76B}"/>
          </ac:spMkLst>
        </pc:spChg>
        <pc:grpChg chg="add del mod">
          <ac:chgData name="huyen tran" userId="2b1b1c2d15a81484" providerId="LiveId" clId="{20DACAD0-0207-4364-A907-96008099610F}" dt="2020-08-20T09:14:04.421" v="619" actId="165"/>
          <ac:grpSpMkLst>
            <pc:docMk/>
            <pc:sldMk cId="544757274" sldId="411"/>
            <ac:grpSpMk id="4" creationId="{4E02FFE9-0F69-4BD4-A75E-6A9C8FDC24A2}"/>
          </ac:grpSpMkLst>
        </pc:grpChg>
        <pc:grpChg chg="add mod">
          <ac:chgData name="huyen tran" userId="2b1b1c2d15a81484" providerId="LiveId" clId="{20DACAD0-0207-4364-A907-96008099610F}" dt="2020-08-20T09:22:08.825" v="1029" actId="164"/>
          <ac:grpSpMkLst>
            <pc:docMk/>
            <pc:sldMk cId="544757274" sldId="411"/>
            <ac:grpSpMk id="11" creationId="{20582BDB-90AF-4164-B713-E8F95E5D2487}"/>
          </ac:grpSpMkLst>
        </pc:grpChg>
        <pc:grpChg chg="add mod">
          <ac:chgData name="huyen tran" userId="2b1b1c2d15a81484" providerId="LiveId" clId="{20DACAD0-0207-4364-A907-96008099610F}" dt="2020-08-20T09:30:00.884" v="1033" actId="1076"/>
          <ac:grpSpMkLst>
            <pc:docMk/>
            <pc:sldMk cId="544757274" sldId="411"/>
            <ac:grpSpMk id="12" creationId="{F81397CF-617D-4F72-B5A5-8E777A82DF1D}"/>
          </ac:grpSpMkLst>
        </pc:grpChg>
        <pc:picChg chg="mod topLvl modCrop">
          <ac:chgData name="huyen tran" userId="2b1b1c2d15a81484" providerId="LiveId" clId="{20DACAD0-0207-4364-A907-96008099610F}" dt="2020-08-20T09:22:08.825" v="1029" actId="164"/>
          <ac:picMkLst>
            <pc:docMk/>
            <pc:sldMk cId="544757274" sldId="411"/>
            <ac:picMk id="52" creationId="{E7AF2A56-67D8-4E98-91D5-39184822CE94}"/>
          </ac:picMkLst>
        </pc:picChg>
        <pc:cxnChg chg="add mod">
          <ac:chgData name="huyen tran" userId="2b1b1c2d15a81484" providerId="LiveId" clId="{20DACAD0-0207-4364-A907-96008099610F}" dt="2020-08-20T09:22:15.633" v="1030" actId="164"/>
          <ac:cxnSpMkLst>
            <pc:docMk/>
            <pc:sldMk cId="544757274" sldId="411"/>
            <ac:cxnSpMk id="6" creationId="{86C39864-20D8-4E08-BD30-0ADBBBADBAC2}"/>
          </ac:cxnSpMkLst>
        </pc:cxnChg>
        <pc:cxnChg chg="mod topLvl">
          <ac:chgData name="huyen tran" userId="2b1b1c2d15a81484" providerId="LiveId" clId="{20DACAD0-0207-4364-A907-96008099610F}" dt="2020-08-20T09:22:08.825" v="1029" actId="164"/>
          <ac:cxnSpMkLst>
            <pc:docMk/>
            <pc:sldMk cId="544757274" sldId="411"/>
            <ac:cxnSpMk id="47" creationId="{006E04D8-595C-41D4-8348-8CC23029F751}"/>
          </ac:cxnSpMkLst>
        </pc:cxnChg>
        <pc:cxnChg chg="mod topLvl">
          <ac:chgData name="huyen tran" userId="2b1b1c2d15a81484" providerId="LiveId" clId="{20DACAD0-0207-4364-A907-96008099610F}" dt="2020-08-20T09:22:08.825" v="1029" actId="164"/>
          <ac:cxnSpMkLst>
            <pc:docMk/>
            <pc:sldMk cId="544757274" sldId="411"/>
            <ac:cxnSpMk id="49" creationId="{895611E3-4570-44A9-B445-1446DA297D12}"/>
          </ac:cxnSpMkLst>
        </pc:cxnChg>
        <pc:cxnChg chg="add mod">
          <ac:chgData name="huyen tran" userId="2b1b1c2d15a81484" providerId="LiveId" clId="{20DACAD0-0207-4364-A907-96008099610F}" dt="2020-08-20T09:22:15.633" v="1030" actId="164"/>
          <ac:cxnSpMkLst>
            <pc:docMk/>
            <pc:sldMk cId="544757274" sldId="411"/>
            <ac:cxnSpMk id="53" creationId="{AA419E44-695C-4C4A-B876-F27562E8D273}"/>
          </ac:cxnSpMkLst>
        </pc:cxnChg>
        <pc:cxnChg chg="mod topLvl">
          <ac:chgData name="huyen tran" userId="2b1b1c2d15a81484" providerId="LiveId" clId="{20DACAD0-0207-4364-A907-96008099610F}" dt="2020-08-20T09:22:08.825" v="1029" actId="164"/>
          <ac:cxnSpMkLst>
            <pc:docMk/>
            <pc:sldMk cId="544757274" sldId="411"/>
            <ac:cxnSpMk id="60" creationId="{321E417E-5743-4E54-B0C5-D9358ACDFF6B}"/>
          </ac:cxnSpMkLst>
        </pc:cxnChg>
        <pc:cxnChg chg="add mod">
          <ac:chgData name="huyen tran" userId="2b1b1c2d15a81484" providerId="LiveId" clId="{20DACAD0-0207-4364-A907-96008099610F}" dt="2020-08-20T09:22:15.633" v="1030" actId="164"/>
          <ac:cxnSpMkLst>
            <pc:docMk/>
            <pc:sldMk cId="544757274" sldId="411"/>
            <ac:cxnSpMk id="62" creationId="{219D22CD-3389-4C8F-86D9-5FB53DC9E7E3}"/>
          </ac:cxnSpMkLst>
        </pc:cxnChg>
        <pc:cxnChg chg="mod topLvl">
          <ac:chgData name="huyen tran" userId="2b1b1c2d15a81484" providerId="LiveId" clId="{20DACAD0-0207-4364-A907-96008099610F}" dt="2020-08-20T09:22:08.825" v="1029" actId="164"/>
          <ac:cxnSpMkLst>
            <pc:docMk/>
            <pc:sldMk cId="544757274" sldId="411"/>
            <ac:cxnSpMk id="63" creationId="{D25BC127-86B8-4F00-A546-C2B72A3F8DC1}"/>
          </ac:cxnSpMkLst>
        </pc:cxnChg>
        <pc:cxnChg chg="mod topLvl">
          <ac:chgData name="huyen tran" userId="2b1b1c2d15a81484" providerId="LiveId" clId="{20DACAD0-0207-4364-A907-96008099610F}" dt="2020-08-20T09:22:08.825" v="1029" actId="164"/>
          <ac:cxnSpMkLst>
            <pc:docMk/>
            <pc:sldMk cId="544757274" sldId="411"/>
            <ac:cxnSpMk id="98" creationId="{D34A3947-1AC9-4420-A58A-4BF08EDDF87C}"/>
          </ac:cxnSpMkLst>
        </pc:cxnChg>
        <pc:cxnChg chg="mod topLvl">
          <ac:chgData name="huyen tran" userId="2b1b1c2d15a81484" providerId="LiveId" clId="{20DACAD0-0207-4364-A907-96008099610F}" dt="2020-08-20T09:22:08.825" v="1029" actId="164"/>
          <ac:cxnSpMkLst>
            <pc:docMk/>
            <pc:sldMk cId="544757274" sldId="411"/>
            <ac:cxnSpMk id="99" creationId="{110B4C53-C55C-4CB4-BCD4-2A8D213F8C16}"/>
          </ac:cxnSpMkLst>
        </pc:cxnChg>
        <pc:cxnChg chg="mod topLvl">
          <ac:chgData name="huyen tran" userId="2b1b1c2d15a81484" providerId="LiveId" clId="{20DACAD0-0207-4364-A907-96008099610F}" dt="2020-08-20T09:22:08.825" v="1029" actId="164"/>
          <ac:cxnSpMkLst>
            <pc:docMk/>
            <pc:sldMk cId="544757274" sldId="411"/>
            <ac:cxnSpMk id="100" creationId="{E3597DC5-FBD1-4E52-84E7-22B6A64D6603}"/>
          </ac:cxnSpMkLst>
        </pc:cxnChg>
        <pc:cxnChg chg="mod topLvl">
          <ac:chgData name="huyen tran" userId="2b1b1c2d15a81484" providerId="LiveId" clId="{20DACAD0-0207-4364-A907-96008099610F}" dt="2020-08-20T09:22:08.825" v="1029" actId="164"/>
          <ac:cxnSpMkLst>
            <pc:docMk/>
            <pc:sldMk cId="544757274" sldId="411"/>
            <ac:cxnSpMk id="101" creationId="{23E5CEA8-13E0-4151-9B7A-A4C1870FEF17}"/>
          </ac:cxnSpMkLst>
        </pc:cxnChg>
        <pc:cxnChg chg="mod topLvl">
          <ac:chgData name="huyen tran" userId="2b1b1c2d15a81484" providerId="LiveId" clId="{20DACAD0-0207-4364-A907-96008099610F}" dt="2020-08-20T09:22:08.825" v="1029" actId="164"/>
          <ac:cxnSpMkLst>
            <pc:docMk/>
            <pc:sldMk cId="544757274" sldId="411"/>
            <ac:cxnSpMk id="102" creationId="{AA4C0199-BE1C-4635-B2AD-7F6BA06DAC4C}"/>
          </ac:cxnSpMkLst>
        </pc:cxnChg>
        <pc:cxnChg chg="mod topLvl">
          <ac:chgData name="huyen tran" userId="2b1b1c2d15a81484" providerId="LiveId" clId="{20DACAD0-0207-4364-A907-96008099610F}" dt="2020-08-20T09:22:08.825" v="1029" actId="164"/>
          <ac:cxnSpMkLst>
            <pc:docMk/>
            <pc:sldMk cId="544757274" sldId="411"/>
            <ac:cxnSpMk id="103" creationId="{CBB0C5A6-9493-4AB4-9BEB-208F070345B8}"/>
          </ac:cxnSpMkLst>
        </pc:cxnChg>
        <pc:cxnChg chg="mod topLvl">
          <ac:chgData name="huyen tran" userId="2b1b1c2d15a81484" providerId="LiveId" clId="{20DACAD0-0207-4364-A907-96008099610F}" dt="2020-08-20T09:22:08.825" v="1029" actId="164"/>
          <ac:cxnSpMkLst>
            <pc:docMk/>
            <pc:sldMk cId="544757274" sldId="411"/>
            <ac:cxnSpMk id="104" creationId="{FBFA9633-BA13-4ED0-A57F-237142F43566}"/>
          </ac:cxnSpMkLst>
        </pc:cxnChg>
      </pc:sldChg>
      <pc:sldChg chg="addSp delSp modSp">
        <pc:chgData name="huyen tran" userId="2b1b1c2d15a81484" providerId="LiveId" clId="{20DACAD0-0207-4364-A907-96008099610F}" dt="2020-08-15T04:12:42.935" v="583" actId="1076"/>
        <pc:sldMkLst>
          <pc:docMk/>
          <pc:sldMk cId="3791625390" sldId="412"/>
        </pc:sldMkLst>
        <pc:spChg chg="mod topLvl">
          <ac:chgData name="huyen tran" userId="2b1b1c2d15a81484" providerId="LiveId" clId="{20DACAD0-0207-4364-A907-96008099610F}" dt="2020-08-15T04:11:26.521" v="581" actId="165"/>
          <ac:spMkLst>
            <pc:docMk/>
            <pc:sldMk cId="3791625390" sldId="412"/>
            <ac:spMk id="2" creationId="{C913B30F-679F-4C9B-BEA4-69F82D024FE4}"/>
          </ac:spMkLst>
        </pc:spChg>
        <pc:grpChg chg="add del mod">
          <ac:chgData name="huyen tran" userId="2b1b1c2d15a81484" providerId="LiveId" clId="{20DACAD0-0207-4364-A907-96008099610F}" dt="2020-08-15T04:11:26.521" v="581" actId="165"/>
          <ac:grpSpMkLst>
            <pc:docMk/>
            <pc:sldMk cId="3791625390" sldId="412"/>
            <ac:grpSpMk id="6" creationId="{8FE12F1F-0ABD-4845-91BF-FC564050464D}"/>
          </ac:grpSpMkLst>
        </pc:grpChg>
        <pc:grpChg chg="mod topLvl">
          <ac:chgData name="huyen tran" userId="2b1b1c2d15a81484" providerId="LiveId" clId="{20DACAD0-0207-4364-A907-96008099610F}" dt="2020-08-15T04:11:26.521" v="581" actId="165"/>
          <ac:grpSpMkLst>
            <pc:docMk/>
            <pc:sldMk cId="3791625390" sldId="412"/>
            <ac:grpSpMk id="23" creationId="{938A796B-71C9-4900-8230-A9D1C74F7B28}"/>
          </ac:grpSpMkLst>
        </pc:grpChg>
        <pc:grpChg chg="mod">
          <ac:chgData name="huyen tran" userId="2b1b1c2d15a81484" providerId="LiveId" clId="{20DACAD0-0207-4364-A907-96008099610F}" dt="2020-08-15T04:10:42.042" v="579" actId="1076"/>
          <ac:grpSpMkLst>
            <pc:docMk/>
            <pc:sldMk cId="3791625390" sldId="412"/>
            <ac:grpSpMk id="26" creationId="{59B57D90-E975-44F4-B4C9-9DD27319826E}"/>
          </ac:grpSpMkLst>
        </pc:grpChg>
        <pc:grpChg chg="mod">
          <ac:chgData name="huyen tran" userId="2b1b1c2d15a81484" providerId="LiveId" clId="{20DACAD0-0207-4364-A907-96008099610F}" dt="2020-08-15T04:10:42.042" v="579" actId="1076"/>
          <ac:grpSpMkLst>
            <pc:docMk/>
            <pc:sldMk cId="3791625390" sldId="412"/>
            <ac:grpSpMk id="30" creationId="{FF6D03AD-CA1D-40C1-860D-697B95571B68}"/>
          </ac:grpSpMkLst>
        </pc:grpChg>
        <pc:grpChg chg="mod">
          <ac:chgData name="huyen tran" userId="2b1b1c2d15a81484" providerId="LiveId" clId="{20DACAD0-0207-4364-A907-96008099610F}" dt="2020-08-15T04:10:42.042" v="579" actId="1076"/>
          <ac:grpSpMkLst>
            <pc:docMk/>
            <pc:sldMk cId="3791625390" sldId="412"/>
            <ac:grpSpMk id="81" creationId="{741BD3FF-914F-49AB-957F-5EC23259D2A3}"/>
          </ac:grpSpMkLst>
        </pc:grpChg>
        <pc:picChg chg="mod">
          <ac:chgData name="huyen tran" userId="2b1b1c2d15a81484" providerId="LiveId" clId="{20DACAD0-0207-4364-A907-96008099610F}" dt="2020-08-15T04:12:42.935" v="583" actId="1076"/>
          <ac:picMkLst>
            <pc:docMk/>
            <pc:sldMk cId="3791625390" sldId="412"/>
            <ac:picMk id="3" creationId="{0E3097A1-A897-497B-AD1B-E5B8E1788C83}"/>
          </ac:picMkLst>
        </pc:picChg>
      </pc:sldChg>
      <pc:sldChg chg="delSp modSp">
        <pc:chgData name="huyen tran" userId="2b1b1c2d15a81484" providerId="LiveId" clId="{20DACAD0-0207-4364-A907-96008099610F}" dt="2020-08-20T12:02:09.947" v="1051" actId="1076"/>
        <pc:sldMkLst>
          <pc:docMk/>
          <pc:sldMk cId="2533318854" sldId="415"/>
        </pc:sldMkLst>
        <pc:spChg chg="del">
          <ac:chgData name="huyen tran" userId="2b1b1c2d15a81484" providerId="LiveId" clId="{20DACAD0-0207-4364-A907-96008099610F}" dt="2020-08-20T12:01:45.681" v="1048" actId="478"/>
          <ac:spMkLst>
            <pc:docMk/>
            <pc:sldMk cId="2533318854" sldId="415"/>
            <ac:spMk id="31" creationId="{73016C4F-5A8F-4D89-98E8-9B82BB334CC4}"/>
          </ac:spMkLst>
        </pc:spChg>
        <pc:grpChg chg="mod">
          <ac:chgData name="huyen tran" userId="2b1b1c2d15a81484" providerId="LiveId" clId="{20DACAD0-0207-4364-A907-96008099610F}" dt="2020-08-20T12:02:09.947" v="1051" actId="1076"/>
          <ac:grpSpMkLst>
            <pc:docMk/>
            <pc:sldMk cId="2533318854" sldId="415"/>
            <ac:grpSpMk id="14" creationId="{00000000-0000-0000-0000-000000000000}"/>
          </ac:grpSpMkLst>
        </pc:grpChg>
      </pc:sldChg>
      <pc:sldChg chg="delSp modSp">
        <pc:chgData name="huyen tran" userId="2b1b1c2d15a81484" providerId="LiveId" clId="{20DACAD0-0207-4364-A907-96008099610F}" dt="2020-08-25T10:47:09.466" v="1513" actId="1076"/>
        <pc:sldMkLst>
          <pc:docMk/>
          <pc:sldMk cId="2024603804" sldId="416"/>
        </pc:sldMkLst>
        <pc:spChg chg="mod">
          <ac:chgData name="huyen tran" userId="2b1b1c2d15a81484" providerId="LiveId" clId="{20DACAD0-0207-4364-A907-96008099610F}" dt="2020-08-25T10:47:09.466" v="1513" actId="1076"/>
          <ac:spMkLst>
            <pc:docMk/>
            <pc:sldMk cId="2024603804" sldId="416"/>
            <ac:spMk id="9" creationId="{082481F8-2ED4-4EDC-9290-DD4B82C00275}"/>
          </ac:spMkLst>
        </pc:spChg>
        <pc:grpChg chg="del mod">
          <ac:chgData name="huyen tran" userId="2b1b1c2d15a81484" providerId="LiveId" clId="{20DACAD0-0207-4364-A907-96008099610F}" dt="2020-08-25T10:46:43.616" v="1509" actId="478"/>
          <ac:grpSpMkLst>
            <pc:docMk/>
            <pc:sldMk cId="2024603804" sldId="416"/>
            <ac:grpSpMk id="16" creationId="{00000000-0000-0000-0000-000000000000}"/>
          </ac:grpSpMkLst>
        </pc:grpChg>
        <pc:picChg chg="mod">
          <ac:chgData name="huyen tran" userId="2b1b1c2d15a81484" providerId="LiveId" clId="{20DACAD0-0207-4364-A907-96008099610F}" dt="2020-08-25T10:46:34.554" v="1507" actId="1076"/>
          <ac:picMkLst>
            <pc:docMk/>
            <pc:sldMk cId="2024603804" sldId="416"/>
            <ac:picMk id="21" creationId="{00000000-0000-0000-0000-000000000000}"/>
          </ac:picMkLst>
        </pc:picChg>
      </pc:sldChg>
      <pc:sldChg chg="addSp delSp modSp ord">
        <pc:chgData name="huyen tran" userId="2b1b1c2d15a81484" providerId="LiveId" clId="{20DACAD0-0207-4364-A907-96008099610F}" dt="2020-08-25T10:45:37.082" v="1505" actId="1076"/>
        <pc:sldMkLst>
          <pc:docMk/>
          <pc:sldMk cId="848201310" sldId="417"/>
        </pc:sldMkLst>
        <pc:spChg chg="mod topLvl">
          <ac:chgData name="huyen tran" userId="2b1b1c2d15a81484" providerId="LiveId" clId="{20DACAD0-0207-4364-A907-96008099610F}" dt="2020-08-25T10:45:37.082" v="1505" actId="1076"/>
          <ac:spMkLst>
            <pc:docMk/>
            <pc:sldMk cId="848201310" sldId="417"/>
            <ac:spMk id="56" creationId="{E3AFC681-5358-47C3-AF86-1E52A29BF3C9}"/>
          </ac:spMkLst>
        </pc:spChg>
        <pc:grpChg chg="add del">
          <ac:chgData name="huyen tran" userId="2b1b1c2d15a81484" providerId="LiveId" clId="{20DACAD0-0207-4364-A907-96008099610F}" dt="2020-08-25T10:45:00.416" v="1498" actId="165"/>
          <ac:grpSpMkLst>
            <pc:docMk/>
            <pc:sldMk cId="848201310" sldId="417"/>
            <ac:grpSpMk id="3" creationId="{22053090-B51F-4849-98D6-93B8BA0937DE}"/>
          </ac:grpSpMkLst>
        </pc:grpChg>
        <pc:picChg chg="del">
          <ac:chgData name="huyen tran" userId="2b1b1c2d15a81484" providerId="LiveId" clId="{20DACAD0-0207-4364-A907-96008099610F}" dt="2020-08-25T10:38:37.385" v="1426" actId="478"/>
          <ac:picMkLst>
            <pc:docMk/>
            <pc:sldMk cId="848201310" sldId="417"/>
            <ac:picMk id="11" creationId="{00000000-0000-0000-0000-000000000000}"/>
          </ac:picMkLst>
        </pc:picChg>
        <pc:picChg chg="add mod">
          <ac:chgData name="huyen tran" userId="2b1b1c2d15a81484" providerId="LiveId" clId="{20DACAD0-0207-4364-A907-96008099610F}" dt="2020-08-25T10:39:11.707" v="1429" actId="1076"/>
          <ac:picMkLst>
            <pc:docMk/>
            <pc:sldMk cId="848201310" sldId="417"/>
            <ac:picMk id="42" creationId="{BD803867-44A7-4DCC-A739-4829666062B5}"/>
          </ac:picMkLst>
        </pc:picChg>
        <pc:picChg chg="add mod ord modCrop">
          <ac:chgData name="huyen tran" userId="2b1b1c2d15a81484" providerId="LiveId" clId="{20DACAD0-0207-4364-A907-96008099610F}" dt="2020-08-25T10:45:26.586" v="1504" actId="732"/>
          <ac:picMkLst>
            <pc:docMk/>
            <pc:sldMk cId="848201310" sldId="417"/>
            <ac:picMk id="43" creationId="{97128751-5EA4-4842-B54A-251EA69E0937}"/>
          </ac:picMkLst>
        </pc:picChg>
        <pc:picChg chg="mod">
          <ac:chgData name="huyen tran" userId="2b1b1c2d15a81484" providerId="LiveId" clId="{20DACAD0-0207-4364-A907-96008099610F}" dt="2020-08-25T10:39:15.754" v="1430" actId="1076"/>
          <ac:picMkLst>
            <pc:docMk/>
            <pc:sldMk cId="848201310" sldId="417"/>
            <ac:picMk id="54" creationId="{00000000-0000-0000-0000-000000000000}"/>
          </ac:picMkLst>
        </pc:picChg>
        <pc:picChg chg="del mod topLvl">
          <ac:chgData name="huyen tran" userId="2b1b1c2d15a81484" providerId="LiveId" clId="{20DACAD0-0207-4364-A907-96008099610F}" dt="2020-08-25T10:45:03.280" v="1499" actId="478"/>
          <ac:picMkLst>
            <pc:docMk/>
            <pc:sldMk cId="848201310" sldId="417"/>
            <ac:picMk id="55" creationId="{FCE4447B-026A-4E95-B984-514E04815452}"/>
          </ac:picMkLst>
        </pc:picChg>
      </pc:sldChg>
      <pc:sldChg chg="addSp modSp">
        <pc:chgData name="huyen tran" userId="2b1b1c2d15a81484" providerId="LiveId" clId="{20DACAD0-0207-4364-A907-96008099610F}" dt="2020-08-20T03:48:13.503" v="595" actId="164"/>
        <pc:sldMkLst>
          <pc:docMk/>
          <pc:sldMk cId="1748352150" sldId="422"/>
        </pc:sldMkLst>
        <pc:spChg chg="mod">
          <ac:chgData name="huyen tran" userId="2b1b1c2d15a81484" providerId="LiveId" clId="{20DACAD0-0207-4364-A907-96008099610F}" dt="2020-08-20T03:48:13.503" v="595" actId="164"/>
          <ac:spMkLst>
            <pc:docMk/>
            <pc:sldMk cId="1748352150" sldId="422"/>
            <ac:spMk id="3" creationId="{6D88164E-2833-48E2-99F8-635D42551EE9}"/>
          </ac:spMkLst>
        </pc:spChg>
        <pc:spChg chg="mod">
          <ac:chgData name="huyen tran" userId="2b1b1c2d15a81484" providerId="LiveId" clId="{20DACAD0-0207-4364-A907-96008099610F}" dt="2020-08-20T03:48:13.503" v="595" actId="164"/>
          <ac:spMkLst>
            <pc:docMk/>
            <pc:sldMk cId="1748352150" sldId="422"/>
            <ac:spMk id="12" creationId="{FBDE8691-52AA-44D6-AA3C-40C42AC10C21}"/>
          </ac:spMkLst>
        </pc:spChg>
        <pc:spChg chg="mod">
          <ac:chgData name="huyen tran" userId="2b1b1c2d15a81484" providerId="LiveId" clId="{20DACAD0-0207-4364-A907-96008099610F}" dt="2020-08-20T03:48:13.503" v="595" actId="164"/>
          <ac:spMkLst>
            <pc:docMk/>
            <pc:sldMk cId="1748352150" sldId="422"/>
            <ac:spMk id="15" creationId="{B190C322-6FEA-45D9-A8D7-7D3A32A903FC}"/>
          </ac:spMkLst>
        </pc:spChg>
        <pc:spChg chg="mod">
          <ac:chgData name="huyen tran" userId="2b1b1c2d15a81484" providerId="LiveId" clId="{20DACAD0-0207-4364-A907-96008099610F}" dt="2020-08-20T03:48:13.503" v="595" actId="164"/>
          <ac:spMkLst>
            <pc:docMk/>
            <pc:sldMk cId="1748352150" sldId="422"/>
            <ac:spMk id="16" creationId="{06932E51-83DC-475F-921D-BEEE2B157790}"/>
          </ac:spMkLst>
        </pc:spChg>
        <pc:spChg chg="mod">
          <ac:chgData name="huyen tran" userId="2b1b1c2d15a81484" providerId="LiveId" clId="{20DACAD0-0207-4364-A907-96008099610F}" dt="2020-08-20T03:48:13.503" v="595" actId="164"/>
          <ac:spMkLst>
            <pc:docMk/>
            <pc:sldMk cId="1748352150" sldId="422"/>
            <ac:spMk id="18" creationId="{0CD38B88-859B-4E6A-B39F-CE50154E06E9}"/>
          </ac:spMkLst>
        </pc:spChg>
        <pc:spChg chg="mod">
          <ac:chgData name="huyen tran" userId="2b1b1c2d15a81484" providerId="LiveId" clId="{20DACAD0-0207-4364-A907-96008099610F}" dt="2020-08-20T03:48:13.503" v="595" actId="164"/>
          <ac:spMkLst>
            <pc:docMk/>
            <pc:sldMk cId="1748352150" sldId="422"/>
            <ac:spMk id="20" creationId="{6FE1B863-D057-4076-B994-1BADDAB9AC08}"/>
          </ac:spMkLst>
        </pc:spChg>
        <pc:grpChg chg="add mod">
          <ac:chgData name="huyen tran" userId="2b1b1c2d15a81484" providerId="LiveId" clId="{20DACAD0-0207-4364-A907-96008099610F}" dt="2020-08-20T03:48:13.503" v="595" actId="164"/>
          <ac:grpSpMkLst>
            <pc:docMk/>
            <pc:sldMk cId="1748352150" sldId="422"/>
            <ac:grpSpMk id="9" creationId="{F5697315-C9F0-4C54-9383-0F912221A8C0}"/>
          </ac:grpSpMkLst>
        </pc:grpChg>
        <pc:picChg chg="mod">
          <ac:chgData name="huyen tran" userId="2b1b1c2d15a81484" providerId="LiveId" clId="{20DACAD0-0207-4364-A907-96008099610F}" dt="2020-08-20T03:48:13.503" v="595" actId="164"/>
          <ac:picMkLst>
            <pc:docMk/>
            <pc:sldMk cId="1748352150" sldId="422"/>
            <ac:picMk id="6" creationId="{143712E2-D0DB-408F-9CFF-0B7D7FCCE539}"/>
          </ac:picMkLst>
        </pc:picChg>
      </pc:sldChg>
      <pc:sldChg chg="addSp delSp modSp">
        <pc:chgData name="huyen tran" userId="2b1b1c2d15a81484" providerId="LiveId" clId="{20DACAD0-0207-4364-A907-96008099610F}" dt="2020-08-14T08:18:20.061" v="178" actId="1076"/>
        <pc:sldMkLst>
          <pc:docMk/>
          <pc:sldMk cId="2795197010" sldId="429"/>
        </pc:sldMkLst>
        <pc:spChg chg="add del mod">
          <ac:chgData name="huyen tran" userId="2b1b1c2d15a81484" providerId="LiveId" clId="{20DACAD0-0207-4364-A907-96008099610F}" dt="2020-08-14T08:16:52.044" v="176" actId="478"/>
          <ac:spMkLst>
            <pc:docMk/>
            <pc:sldMk cId="2795197010" sldId="429"/>
            <ac:spMk id="2" creationId="{AB54AFDF-38E5-418D-962F-27C8597E183C}"/>
          </ac:spMkLst>
        </pc:spChg>
        <pc:spChg chg="mod">
          <ac:chgData name="huyen tran" userId="2b1b1c2d15a81484" providerId="LiveId" clId="{20DACAD0-0207-4364-A907-96008099610F}" dt="2020-08-14T08:18:09.302" v="177" actId="1076"/>
          <ac:spMkLst>
            <pc:docMk/>
            <pc:sldMk cId="2795197010" sldId="429"/>
            <ac:spMk id="6" creationId="{2E3EA56B-BEB0-4656-A20B-D15F03B7ACA1}"/>
          </ac:spMkLst>
        </pc:spChg>
        <pc:spChg chg="add mod">
          <ac:chgData name="huyen tran" userId="2b1b1c2d15a81484" providerId="LiveId" clId="{20DACAD0-0207-4364-A907-96008099610F}" dt="2020-08-14T08:16:32.747" v="171" actId="14100"/>
          <ac:spMkLst>
            <pc:docMk/>
            <pc:sldMk cId="2795197010" sldId="429"/>
            <ac:spMk id="8" creationId="{BE9CAF0F-760D-45C0-BA02-C7AE5A22E98E}"/>
          </ac:spMkLst>
        </pc:spChg>
        <pc:spChg chg="add mod">
          <ac:chgData name="huyen tran" userId="2b1b1c2d15a81484" providerId="LiveId" clId="{20DACAD0-0207-4364-A907-96008099610F}" dt="2020-08-14T08:18:20.061" v="178" actId="1076"/>
          <ac:spMkLst>
            <pc:docMk/>
            <pc:sldMk cId="2795197010" sldId="429"/>
            <ac:spMk id="9" creationId="{B05E1DD6-374E-432B-8A7B-E2BBDCEBBD60}"/>
          </ac:spMkLst>
        </pc:spChg>
        <pc:grpChg chg="mod ord">
          <ac:chgData name="huyen tran" userId="2b1b1c2d15a81484" providerId="LiveId" clId="{20DACAD0-0207-4364-A907-96008099610F}" dt="2020-08-06T10:57:51.340" v="154" actId="14100"/>
          <ac:grpSpMkLst>
            <pc:docMk/>
            <pc:sldMk cId="2795197010" sldId="429"/>
            <ac:grpSpMk id="4" creationId="{00000000-0000-0000-0000-000000000000}"/>
          </ac:grpSpMkLst>
        </pc:grpChg>
        <pc:picChg chg="add del mod">
          <ac:chgData name="huyen tran" userId="2b1b1c2d15a81484" providerId="LiveId" clId="{20DACAD0-0207-4364-A907-96008099610F}" dt="2020-08-14T08:16:42.811" v="173" actId="478"/>
          <ac:picMkLst>
            <pc:docMk/>
            <pc:sldMk cId="2795197010" sldId="429"/>
            <ac:picMk id="5" creationId="{1410AC1C-41DA-4B1D-BB2B-AB83969FA0F0}"/>
          </ac:picMkLst>
        </pc:picChg>
        <pc:picChg chg="del">
          <ac:chgData name="huyen tran" userId="2b1b1c2d15a81484" providerId="LiveId" clId="{20DACAD0-0207-4364-A907-96008099610F}" dt="2020-08-06T10:52:16.447" v="0" actId="478"/>
          <ac:picMkLst>
            <pc:docMk/>
            <pc:sldMk cId="2795197010" sldId="429"/>
            <ac:picMk id="7" creationId="{2170BDB5-35BA-4698-8420-BF0EFDDA38DF}"/>
          </ac:picMkLst>
        </pc:picChg>
        <pc:picChg chg="add mod">
          <ac:chgData name="huyen tran" userId="2b1b1c2d15a81484" providerId="LiveId" clId="{20DACAD0-0207-4364-A907-96008099610F}" dt="2020-08-14T08:16:46.790" v="174" actId="1076"/>
          <ac:picMkLst>
            <pc:docMk/>
            <pc:sldMk cId="2795197010" sldId="429"/>
            <ac:picMk id="11" creationId="{156E9518-AB7F-47EA-B395-6DFCAC65580F}"/>
          </ac:picMkLst>
        </pc:picChg>
        <pc:picChg chg="add del mod">
          <ac:chgData name="huyen tran" userId="2b1b1c2d15a81484" providerId="LiveId" clId="{20DACAD0-0207-4364-A907-96008099610F}" dt="2020-08-14T08:16:05.039" v="166" actId="478"/>
          <ac:picMkLst>
            <pc:docMk/>
            <pc:sldMk cId="2795197010" sldId="429"/>
            <ac:picMk id="13" creationId="{A1C87714-B235-4B50-A79E-656A1B922373}"/>
          </ac:picMkLst>
        </pc:picChg>
      </pc:sldChg>
      <pc:sldChg chg="modSp">
        <pc:chgData name="huyen tran" userId="2b1b1c2d15a81484" providerId="LiveId" clId="{20DACAD0-0207-4364-A907-96008099610F}" dt="2020-08-25T10:50:21.386" v="1567" actId="1076"/>
        <pc:sldMkLst>
          <pc:docMk/>
          <pc:sldMk cId="1116388254" sldId="431"/>
        </pc:sldMkLst>
        <pc:spChg chg="mod">
          <ac:chgData name="huyen tran" userId="2b1b1c2d15a81484" providerId="LiveId" clId="{20DACAD0-0207-4364-A907-96008099610F}" dt="2020-08-25T10:50:21.386" v="1567" actId="1076"/>
          <ac:spMkLst>
            <pc:docMk/>
            <pc:sldMk cId="1116388254" sldId="431"/>
            <ac:spMk id="4" creationId="{00000000-0000-0000-0000-000000000000}"/>
          </ac:spMkLst>
        </pc:spChg>
        <pc:picChg chg="mod">
          <ac:chgData name="huyen tran" userId="2b1b1c2d15a81484" providerId="LiveId" clId="{20DACAD0-0207-4364-A907-96008099610F}" dt="2020-08-25T10:50:17.322" v="1566" actId="14100"/>
          <ac:picMkLst>
            <pc:docMk/>
            <pc:sldMk cId="1116388254" sldId="431"/>
            <ac:picMk id="8" creationId="{6B21155E-8488-454F-9552-B4E5C9176C11}"/>
          </ac:picMkLst>
        </pc:picChg>
      </pc:sldChg>
      <pc:sldChg chg="delSp modSp">
        <pc:chgData name="huyen tran" userId="2b1b1c2d15a81484" providerId="LiveId" clId="{20DACAD0-0207-4364-A907-96008099610F}" dt="2020-08-25T11:15:53.318" v="1741" actId="108"/>
        <pc:sldMkLst>
          <pc:docMk/>
          <pc:sldMk cId="829699515" sldId="433"/>
        </pc:sldMkLst>
        <pc:spChg chg="mod">
          <ac:chgData name="huyen tran" userId="2b1b1c2d15a81484" providerId="LiveId" clId="{20DACAD0-0207-4364-A907-96008099610F}" dt="2020-08-25T11:15:10.990" v="1738" actId="108"/>
          <ac:spMkLst>
            <pc:docMk/>
            <pc:sldMk cId="829699515" sldId="433"/>
            <ac:spMk id="3" creationId="{EB72022C-3FD1-4656-ACFE-1F818559C0BE}"/>
          </ac:spMkLst>
        </pc:spChg>
        <pc:spChg chg="mod">
          <ac:chgData name="huyen tran" userId="2b1b1c2d15a81484" providerId="LiveId" clId="{20DACAD0-0207-4364-A907-96008099610F}" dt="2020-08-25T11:11:27.205" v="1710" actId="403"/>
          <ac:spMkLst>
            <pc:docMk/>
            <pc:sldMk cId="829699515" sldId="433"/>
            <ac:spMk id="4" creationId="{2DAEAAEE-77FB-4A8F-A1DE-237B705A8769}"/>
          </ac:spMkLst>
        </pc:spChg>
        <pc:spChg chg="mod">
          <ac:chgData name="huyen tran" userId="2b1b1c2d15a81484" providerId="LiveId" clId="{20DACAD0-0207-4364-A907-96008099610F}" dt="2020-08-25T11:15:07.862" v="1737" actId="108"/>
          <ac:spMkLst>
            <pc:docMk/>
            <pc:sldMk cId="829699515" sldId="433"/>
            <ac:spMk id="24" creationId="{93CF1976-82C8-4DC5-817F-50728C5FAE3D}"/>
          </ac:spMkLst>
        </pc:spChg>
        <pc:spChg chg="mod">
          <ac:chgData name="huyen tran" userId="2b1b1c2d15a81484" providerId="LiveId" clId="{20DACAD0-0207-4364-A907-96008099610F}" dt="2020-08-25T11:15:04.523" v="1736" actId="108"/>
          <ac:spMkLst>
            <pc:docMk/>
            <pc:sldMk cId="829699515" sldId="433"/>
            <ac:spMk id="25" creationId="{E2C72BEE-2933-4ED3-A0D1-FE3329A1F923}"/>
          </ac:spMkLst>
        </pc:spChg>
        <pc:spChg chg="mod">
          <ac:chgData name="huyen tran" userId="2b1b1c2d15a81484" providerId="LiveId" clId="{20DACAD0-0207-4364-A907-96008099610F}" dt="2020-08-25T11:14:54.015" v="1735" actId="14861"/>
          <ac:spMkLst>
            <pc:docMk/>
            <pc:sldMk cId="829699515" sldId="433"/>
            <ac:spMk id="29" creationId="{68D7F2B3-7DB5-4056-A810-E18D3208A44F}"/>
          </ac:spMkLst>
        </pc:spChg>
        <pc:spChg chg="mod">
          <ac:chgData name="huyen tran" userId="2b1b1c2d15a81484" providerId="LiveId" clId="{20DACAD0-0207-4364-A907-96008099610F}" dt="2020-08-25T11:15:53.318" v="1741" actId="108"/>
          <ac:spMkLst>
            <pc:docMk/>
            <pc:sldMk cId="829699515" sldId="433"/>
            <ac:spMk id="33" creationId="{621DBB9D-74ED-4E8F-9AC2-507839CEA5C3}"/>
          </ac:spMkLst>
        </pc:spChg>
        <pc:spChg chg="mod">
          <ac:chgData name="huyen tran" userId="2b1b1c2d15a81484" providerId="LiveId" clId="{20DACAD0-0207-4364-A907-96008099610F}" dt="2020-08-25T11:14:12.856" v="1733" actId="14100"/>
          <ac:spMkLst>
            <pc:docMk/>
            <pc:sldMk cId="829699515" sldId="433"/>
            <ac:spMk id="35" creationId="{78180E9B-9276-4D5C-A3EA-2904E19135CE}"/>
          </ac:spMkLst>
        </pc:spChg>
        <pc:spChg chg="mod">
          <ac:chgData name="huyen tran" userId="2b1b1c2d15a81484" providerId="LiveId" clId="{20DACAD0-0207-4364-A907-96008099610F}" dt="2020-08-25T11:13:31.251" v="1728" actId="108"/>
          <ac:spMkLst>
            <pc:docMk/>
            <pc:sldMk cId="829699515" sldId="433"/>
            <ac:spMk id="36" creationId="{9DF641E1-5B8C-47C7-BA5F-44C44A5A6B5F}"/>
          </ac:spMkLst>
        </pc:spChg>
        <pc:spChg chg="mod">
          <ac:chgData name="huyen tran" userId="2b1b1c2d15a81484" providerId="LiveId" clId="{20DACAD0-0207-4364-A907-96008099610F}" dt="2020-08-25T11:13:28.587" v="1727" actId="108"/>
          <ac:spMkLst>
            <pc:docMk/>
            <pc:sldMk cId="829699515" sldId="433"/>
            <ac:spMk id="37" creationId="{E9600924-B8D8-426D-AF00-FAAF42FE26A4}"/>
          </ac:spMkLst>
        </pc:spChg>
        <pc:spChg chg="mod">
          <ac:chgData name="huyen tran" userId="2b1b1c2d15a81484" providerId="LiveId" clId="{20DACAD0-0207-4364-A907-96008099610F}" dt="2020-08-25T11:13:25.552" v="1726" actId="14100"/>
          <ac:spMkLst>
            <pc:docMk/>
            <pc:sldMk cId="829699515" sldId="433"/>
            <ac:spMk id="38" creationId="{2BF42862-066A-417F-9DA4-CAC8430C6C01}"/>
          </ac:spMkLst>
        </pc:spChg>
        <pc:spChg chg="mod">
          <ac:chgData name="huyen tran" userId="2b1b1c2d15a81484" providerId="LiveId" clId="{20DACAD0-0207-4364-A907-96008099610F}" dt="2020-08-25T11:13:10.519" v="1724" actId="14861"/>
          <ac:spMkLst>
            <pc:docMk/>
            <pc:sldMk cId="829699515" sldId="433"/>
            <ac:spMk id="39" creationId="{B53C6269-1291-40CB-B651-7BCA4AD994E8}"/>
          </ac:spMkLst>
        </pc:spChg>
        <pc:spChg chg="mod">
          <ac:chgData name="huyen tran" userId="2b1b1c2d15a81484" providerId="LiveId" clId="{20DACAD0-0207-4364-A907-96008099610F}" dt="2020-08-25T11:15:14.663" v="1739" actId="108"/>
          <ac:spMkLst>
            <pc:docMk/>
            <pc:sldMk cId="829699515" sldId="433"/>
            <ac:spMk id="40" creationId="{83DC2094-31B4-49E5-A5CD-C5C35D7E3ECA}"/>
          </ac:spMkLst>
        </pc:spChg>
        <pc:spChg chg="mod">
          <ac:chgData name="huyen tran" userId="2b1b1c2d15a81484" providerId="LiveId" clId="{20DACAD0-0207-4364-A907-96008099610F}" dt="2020-08-25T11:09:17.570" v="1634" actId="1076"/>
          <ac:spMkLst>
            <pc:docMk/>
            <pc:sldMk cId="829699515" sldId="433"/>
            <ac:spMk id="46" creationId="{9008B83E-455A-48DE-A95F-EF3A2A3C62DA}"/>
          </ac:spMkLst>
        </pc:spChg>
        <pc:spChg chg="mod topLvl">
          <ac:chgData name="huyen tran" userId="2b1b1c2d15a81484" providerId="LiveId" clId="{20DACAD0-0207-4364-A907-96008099610F}" dt="2020-08-25T11:10:35.983" v="1700" actId="6549"/>
          <ac:spMkLst>
            <pc:docMk/>
            <pc:sldMk cId="829699515" sldId="433"/>
            <ac:spMk id="53" creationId="{40085A3F-E474-4B26-B16C-3D602C7D692C}"/>
          </ac:spMkLst>
        </pc:spChg>
        <pc:spChg chg="mod topLvl">
          <ac:chgData name="huyen tran" userId="2b1b1c2d15a81484" providerId="LiveId" clId="{20DACAD0-0207-4364-A907-96008099610F}" dt="2020-08-25T11:11:00.490" v="1702" actId="1076"/>
          <ac:spMkLst>
            <pc:docMk/>
            <pc:sldMk cId="829699515" sldId="433"/>
            <ac:spMk id="55" creationId="{0CB57989-A32A-4FEF-907D-1937744C8113}"/>
          </ac:spMkLst>
        </pc:spChg>
        <pc:spChg chg="mod">
          <ac:chgData name="huyen tran" userId="2b1b1c2d15a81484" providerId="LiveId" clId="{20DACAD0-0207-4364-A907-96008099610F}" dt="2020-08-25T11:13:38.518" v="1730" actId="108"/>
          <ac:spMkLst>
            <pc:docMk/>
            <pc:sldMk cId="829699515" sldId="433"/>
            <ac:spMk id="74" creationId="{3DD9AD64-7379-42E4-93AF-223D774DDB0A}"/>
          </ac:spMkLst>
        </pc:spChg>
        <pc:grpChg chg="mod">
          <ac:chgData name="huyen tran" userId="2b1b1c2d15a81484" providerId="LiveId" clId="{20DACAD0-0207-4364-A907-96008099610F}" dt="2020-08-25T11:12:09.208" v="1712" actId="1076"/>
          <ac:grpSpMkLst>
            <pc:docMk/>
            <pc:sldMk cId="829699515" sldId="433"/>
            <ac:grpSpMk id="26" creationId="{DE9301FE-2C7D-4C1B-AD2D-3C259ADC9D21}"/>
          </ac:grpSpMkLst>
        </pc:grpChg>
        <pc:grpChg chg="mod">
          <ac:chgData name="huyen tran" userId="2b1b1c2d15a81484" providerId="LiveId" clId="{20DACAD0-0207-4364-A907-96008099610F}" dt="2020-08-25T11:12:05.009" v="1711" actId="1076"/>
          <ac:grpSpMkLst>
            <pc:docMk/>
            <pc:sldMk cId="829699515" sldId="433"/>
            <ac:grpSpMk id="41" creationId="{02C5A535-9F93-4010-A230-4BC6B58D7529}"/>
          </ac:grpSpMkLst>
        </pc:grpChg>
        <pc:grpChg chg="del">
          <ac:chgData name="huyen tran" userId="2b1b1c2d15a81484" providerId="LiveId" clId="{20DACAD0-0207-4364-A907-96008099610F}" dt="2020-08-25T11:08:32.777" v="1627" actId="165"/>
          <ac:grpSpMkLst>
            <pc:docMk/>
            <pc:sldMk cId="829699515" sldId="433"/>
            <ac:grpSpMk id="50" creationId="{B4CAB0EA-721F-4F68-801D-FAF16451995F}"/>
          </ac:grpSpMkLst>
        </pc:grpChg>
        <pc:picChg chg="mod">
          <ac:chgData name="huyen tran" userId="2b1b1c2d15a81484" providerId="LiveId" clId="{20DACAD0-0207-4364-A907-96008099610F}" dt="2020-08-25T11:14:40.961" v="1734"/>
          <ac:picMkLst>
            <pc:docMk/>
            <pc:sldMk cId="829699515" sldId="433"/>
            <ac:picMk id="2" creationId="{00000000-0000-0000-0000-000000000000}"/>
          </ac:picMkLst>
        </pc:picChg>
        <pc:cxnChg chg="mod topLvl">
          <ac:chgData name="huyen tran" userId="2b1b1c2d15a81484" providerId="LiveId" clId="{20DACAD0-0207-4364-A907-96008099610F}" dt="2020-08-25T11:13:56.035" v="1731" actId="108"/>
          <ac:cxnSpMkLst>
            <pc:docMk/>
            <pc:sldMk cId="829699515" sldId="433"/>
            <ac:cxnSpMk id="51" creationId="{EA788D52-C9BE-4378-8D5A-2900E7024EBD}"/>
          </ac:cxnSpMkLst>
        </pc:cxnChg>
        <pc:cxnChg chg="del mod topLvl">
          <ac:chgData name="huyen tran" userId="2b1b1c2d15a81484" providerId="LiveId" clId="{20DACAD0-0207-4364-A907-96008099610F}" dt="2020-08-25T11:10:53.625" v="1701" actId="478"/>
          <ac:cxnSpMkLst>
            <pc:docMk/>
            <pc:sldMk cId="829699515" sldId="433"/>
            <ac:cxnSpMk id="52" creationId="{07DD77D9-F557-48BF-95B9-3D07DFF16342}"/>
          </ac:cxnSpMkLst>
        </pc:cxnChg>
        <pc:cxnChg chg="mod topLvl">
          <ac:chgData name="huyen tran" userId="2b1b1c2d15a81484" providerId="LiveId" clId="{20DACAD0-0207-4364-A907-96008099610F}" dt="2020-08-25T11:10:04.564" v="1670" actId="692"/>
          <ac:cxnSpMkLst>
            <pc:docMk/>
            <pc:sldMk cId="829699515" sldId="433"/>
            <ac:cxnSpMk id="54" creationId="{53AE42A1-0316-4939-85EC-D4452237C2E1}"/>
          </ac:cxnSpMkLst>
        </pc:cxnChg>
        <pc:cxnChg chg="mod topLvl">
          <ac:chgData name="huyen tran" userId="2b1b1c2d15a81484" providerId="LiveId" clId="{20DACAD0-0207-4364-A907-96008099610F}" dt="2020-08-25T11:09:10.851" v="1633" actId="1076"/>
          <ac:cxnSpMkLst>
            <pc:docMk/>
            <pc:sldMk cId="829699515" sldId="433"/>
            <ac:cxnSpMk id="56" creationId="{F0998CA9-6B9C-4239-BE0D-14BCC9D51CEA}"/>
          </ac:cxnSpMkLst>
        </pc:cxnChg>
      </pc:sldChg>
      <pc:sldChg chg="addSp delSp modSp">
        <pc:chgData name="huyen tran" userId="2b1b1c2d15a81484" providerId="LiveId" clId="{20DACAD0-0207-4364-A907-96008099610F}" dt="2020-08-25T11:17:57.609" v="1764" actId="1076"/>
        <pc:sldMkLst>
          <pc:docMk/>
          <pc:sldMk cId="3037513312" sldId="435"/>
        </pc:sldMkLst>
        <pc:spChg chg="del">
          <ac:chgData name="huyen tran" userId="2b1b1c2d15a81484" providerId="LiveId" clId="{20DACAD0-0207-4364-A907-96008099610F}" dt="2020-08-25T11:16:19.605" v="1746" actId="478"/>
          <ac:spMkLst>
            <pc:docMk/>
            <pc:sldMk cId="3037513312" sldId="435"/>
            <ac:spMk id="3" creationId="{EB72022C-3FD1-4656-ACFE-1F818559C0BE}"/>
          </ac:spMkLst>
        </pc:spChg>
        <pc:spChg chg="del">
          <ac:chgData name="huyen tran" userId="2b1b1c2d15a81484" providerId="LiveId" clId="{20DACAD0-0207-4364-A907-96008099610F}" dt="2020-08-25T11:16:16.323" v="1744" actId="478"/>
          <ac:spMkLst>
            <pc:docMk/>
            <pc:sldMk cId="3037513312" sldId="435"/>
            <ac:spMk id="24" creationId="{93CF1976-82C8-4DC5-817F-50728C5FAE3D}"/>
          </ac:spMkLst>
        </pc:spChg>
        <pc:spChg chg="del">
          <ac:chgData name="huyen tran" userId="2b1b1c2d15a81484" providerId="LiveId" clId="{20DACAD0-0207-4364-A907-96008099610F}" dt="2020-08-25T11:16:12.455" v="1742" actId="478"/>
          <ac:spMkLst>
            <pc:docMk/>
            <pc:sldMk cId="3037513312" sldId="435"/>
            <ac:spMk id="25" creationId="{E2C72BEE-2933-4ED3-A0D1-FE3329A1F923}"/>
          </ac:spMkLst>
        </pc:spChg>
        <pc:spChg chg="del">
          <ac:chgData name="huyen tran" userId="2b1b1c2d15a81484" providerId="LiveId" clId="{20DACAD0-0207-4364-A907-96008099610F}" dt="2020-08-25T11:16:13.873" v="1743" actId="478"/>
          <ac:spMkLst>
            <pc:docMk/>
            <pc:sldMk cId="3037513312" sldId="435"/>
            <ac:spMk id="29" creationId="{68D7F2B3-7DB5-4056-A810-E18D3208A44F}"/>
          </ac:spMkLst>
        </pc:spChg>
        <pc:spChg chg="del">
          <ac:chgData name="huyen tran" userId="2b1b1c2d15a81484" providerId="LiveId" clId="{20DACAD0-0207-4364-A907-96008099610F}" dt="2020-08-25T11:16:39.246" v="1756" actId="478"/>
          <ac:spMkLst>
            <pc:docMk/>
            <pc:sldMk cId="3037513312" sldId="435"/>
            <ac:spMk id="33" creationId="{621DBB9D-74ED-4E8F-9AC2-507839CEA5C3}"/>
          </ac:spMkLst>
        </pc:spChg>
        <pc:spChg chg="del">
          <ac:chgData name="huyen tran" userId="2b1b1c2d15a81484" providerId="LiveId" clId="{20DACAD0-0207-4364-A907-96008099610F}" dt="2020-08-25T11:16:17.889" v="1745" actId="478"/>
          <ac:spMkLst>
            <pc:docMk/>
            <pc:sldMk cId="3037513312" sldId="435"/>
            <ac:spMk id="34" creationId="{672E785D-2141-4D5B-853A-D77AF2FF678B}"/>
          </ac:spMkLst>
        </pc:spChg>
        <pc:spChg chg="del">
          <ac:chgData name="huyen tran" userId="2b1b1c2d15a81484" providerId="LiveId" clId="{20DACAD0-0207-4364-A907-96008099610F}" dt="2020-08-25T11:16:22.998" v="1749" actId="478"/>
          <ac:spMkLst>
            <pc:docMk/>
            <pc:sldMk cId="3037513312" sldId="435"/>
            <ac:spMk id="35" creationId="{78180E9B-9276-4D5C-A3EA-2904E19135CE}"/>
          </ac:spMkLst>
        </pc:spChg>
        <pc:spChg chg="del">
          <ac:chgData name="huyen tran" userId="2b1b1c2d15a81484" providerId="LiveId" clId="{20DACAD0-0207-4364-A907-96008099610F}" dt="2020-08-25T11:16:21.872" v="1748" actId="478"/>
          <ac:spMkLst>
            <pc:docMk/>
            <pc:sldMk cId="3037513312" sldId="435"/>
            <ac:spMk id="36" creationId="{9DF641E1-5B8C-47C7-BA5F-44C44A5A6B5F}"/>
          </ac:spMkLst>
        </pc:spChg>
        <pc:spChg chg="del">
          <ac:chgData name="huyen tran" userId="2b1b1c2d15a81484" providerId="LiveId" clId="{20DACAD0-0207-4364-A907-96008099610F}" dt="2020-08-25T11:16:26.617" v="1751" actId="478"/>
          <ac:spMkLst>
            <pc:docMk/>
            <pc:sldMk cId="3037513312" sldId="435"/>
            <ac:spMk id="37" creationId="{E9600924-B8D8-426D-AF00-FAAF42FE26A4}"/>
          </ac:spMkLst>
        </pc:spChg>
        <pc:spChg chg="del">
          <ac:chgData name="huyen tran" userId="2b1b1c2d15a81484" providerId="LiveId" clId="{20DACAD0-0207-4364-A907-96008099610F}" dt="2020-08-25T11:16:33.063" v="1754" actId="478"/>
          <ac:spMkLst>
            <pc:docMk/>
            <pc:sldMk cId="3037513312" sldId="435"/>
            <ac:spMk id="38" creationId="{2BF42862-066A-417F-9DA4-CAC8430C6C01}"/>
          </ac:spMkLst>
        </pc:spChg>
        <pc:spChg chg="del">
          <ac:chgData name="huyen tran" userId="2b1b1c2d15a81484" providerId="LiveId" clId="{20DACAD0-0207-4364-A907-96008099610F}" dt="2020-08-25T11:16:24.952" v="1750" actId="478"/>
          <ac:spMkLst>
            <pc:docMk/>
            <pc:sldMk cId="3037513312" sldId="435"/>
            <ac:spMk id="39" creationId="{B53C6269-1291-40CB-B651-7BCA4AD994E8}"/>
          </ac:spMkLst>
        </pc:spChg>
        <pc:spChg chg="del">
          <ac:chgData name="huyen tran" userId="2b1b1c2d15a81484" providerId="LiveId" clId="{20DACAD0-0207-4364-A907-96008099610F}" dt="2020-08-25T11:16:20.526" v="1747" actId="478"/>
          <ac:spMkLst>
            <pc:docMk/>
            <pc:sldMk cId="3037513312" sldId="435"/>
            <ac:spMk id="40" creationId="{83DC2094-31B4-49E5-A5CD-C5C35D7E3ECA}"/>
          </ac:spMkLst>
        </pc:spChg>
        <pc:spChg chg="mod">
          <ac:chgData name="huyen tran" userId="2b1b1c2d15a81484" providerId="LiveId" clId="{20DACAD0-0207-4364-A907-96008099610F}" dt="2020-08-25T11:17:01.007" v="1758" actId="1076"/>
          <ac:spMkLst>
            <pc:docMk/>
            <pc:sldMk cId="3037513312" sldId="435"/>
            <ac:spMk id="46" creationId="{9008B83E-455A-48DE-A95F-EF3A2A3C62DA}"/>
          </ac:spMkLst>
        </pc:spChg>
        <pc:spChg chg="add">
          <ac:chgData name="huyen tran" userId="2b1b1c2d15a81484" providerId="LiveId" clId="{20DACAD0-0207-4364-A907-96008099610F}" dt="2020-08-25T11:17:28.731" v="1759"/>
          <ac:spMkLst>
            <pc:docMk/>
            <pc:sldMk cId="3037513312" sldId="435"/>
            <ac:spMk id="73" creationId="{8112509F-5644-45AE-B9F2-94267F865BEC}"/>
          </ac:spMkLst>
        </pc:spChg>
        <pc:spChg chg="add">
          <ac:chgData name="huyen tran" userId="2b1b1c2d15a81484" providerId="LiveId" clId="{20DACAD0-0207-4364-A907-96008099610F}" dt="2020-08-25T11:17:28.731" v="1759"/>
          <ac:spMkLst>
            <pc:docMk/>
            <pc:sldMk cId="3037513312" sldId="435"/>
            <ac:spMk id="74" creationId="{4A7CC39E-F269-48FB-BE56-931302488903}"/>
          </ac:spMkLst>
        </pc:spChg>
        <pc:spChg chg="add">
          <ac:chgData name="huyen tran" userId="2b1b1c2d15a81484" providerId="LiveId" clId="{20DACAD0-0207-4364-A907-96008099610F}" dt="2020-08-25T11:17:28.731" v="1759"/>
          <ac:spMkLst>
            <pc:docMk/>
            <pc:sldMk cId="3037513312" sldId="435"/>
            <ac:spMk id="75" creationId="{5D87C3A5-3286-4EA4-B4F0-5A1D6F56A578}"/>
          </ac:spMkLst>
        </pc:spChg>
        <pc:spChg chg="add">
          <ac:chgData name="huyen tran" userId="2b1b1c2d15a81484" providerId="LiveId" clId="{20DACAD0-0207-4364-A907-96008099610F}" dt="2020-08-25T11:17:28.731" v="1759"/>
          <ac:spMkLst>
            <pc:docMk/>
            <pc:sldMk cId="3037513312" sldId="435"/>
            <ac:spMk id="76" creationId="{E8FF09D4-08A2-4F39-8289-A8D5F108950E}"/>
          </ac:spMkLst>
        </pc:spChg>
        <pc:spChg chg="add">
          <ac:chgData name="huyen tran" userId="2b1b1c2d15a81484" providerId="LiveId" clId="{20DACAD0-0207-4364-A907-96008099610F}" dt="2020-08-25T11:17:28.731" v="1759"/>
          <ac:spMkLst>
            <pc:docMk/>
            <pc:sldMk cId="3037513312" sldId="435"/>
            <ac:spMk id="77" creationId="{1CDA901D-497C-4E0A-B079-62A059F37E51}"/>
          </ac:spMkLst>
        </pc:spChg>
        <pc:spChg chg="add">
          <ac:chgData name="huyen tran" userId="2b1b1c2d15a81484" providerId="LiveId" clId="{20DACAD0-0207-4364-A907-96008099610F}" dt="2020-08-25T11:17:28.731" v="1759"/>
          <ac:spMkLst>
            <pc:docMk/>
            <pc:sldMk cId="3037513312" sldId="435"/>
            <ac:spMk id="84" creationId="{4062F1AA-C624-4C5E-B8BF-4D03A0468881}"/>
          </ac:spMkLst>
        </pc:spChg>
        <pc:spChg chg="add">
          <ac:chgData name="huyen tran" userId="2b1b1c2d15a81484" providerId="LiveId" clId="{20DACAD0-0207-4364-A907-96008099610F}" dt="2020-08-25T11:17:28.731" v="1759"/>
          <ac:spMkLst>
            <pc:docMk/>
            <pc:sldMk cId="3037513312" sldId="435"/>
            <ac:spMk id="85" creationId="{5A726737-D3CA-4AEA-94DF-DE811B48F671}"/>
          </ac:spMkLst>
        </pc:spChg>
        <pc:spChg chg="add">
          <ac:chgData name="huyen tran" userId="2b1b1c2d15a81484" providerId="LiveId" clId="{20DACAD0-0207-4364-A907-96008099610F}" dt="2020-08-25T11:17:28.731" v="1759"/>
          <ac:spMkLst>
            <pc:docMk/>
            <pc:sldMk cId="3037513312" sldId="435"/>
            <ac:spMk id="86" creationId="{D533AAFC-DE26-420C-B0BD-E907CD8A97F9}"/>
          </ac:spMkLst>
        </pc:spChg>
        <pc:spChg chg="add">
          <ac:chgData name="huyen tran" userId="2b1b1c2d15a81484" providerId="LiveId" clId="{20DACAD0-0207-4364-A907-96008099610F}" dt="2020-08-25T11:17:28.731" v="1759"/>
          <ac:spMkLst>
            <pc:docMk/>
            <pc:sldMk cId="3037513312" sldId="435"/>
            <ac:spMk id="87" creationId="{C1BBE0E9-02EF-414B-B12C-3127168D6B1B}"/>
          </ac:spMkLst>
        </pc:spChg>
        <pc:spChg chg="add">
          <ac:chgData name="huyen tran" userId="2b1b1c2d15a81484" providerId="LiveId" clId="{20DACAD0-0207-4364-A907-96008099610F}" dt="2020-08-25T11:17:28.731" v="1759"/>
          <ac:spMkLst>
            <pc:docMk/>
            <pc:sldMk cId="3037513312" sldId="435"/>
            <ac:spMk id="88" creationId="{7BC81B07-471D-4EA3-89CD-327E0DE242EE}"/>
          </ac:spMkLst>
        </pc:spChg>
        <pc:spChg chg="add">
          <ac:chgData name="huyen tran" userId="2b1b1c2d15a81484" providerId="LiveId" clId="{20DACAD0-0207-4364-A907-96008099610F}" dt="2020-08-25T11:17:28.731" v="1759"/>
          <ac:spMkLst>
            <pc:docMk/>
            <pc:sldMk cId="3037513312" sldId="435"/>
            <ac:spMk id="89" creationId="{4703DAF8-4D26-4EF4-83D6-8D82AEA11E78}"/>
          </ac:spMkLst>
        </pc:spChg>
        <pc:spChg chg="add">
          <ac:chgData name="huyen tran" userId="2b1b1c2d15a81484" providerId="LiveId" clId="{20DACAD0-0207-4364-A907-96008099610F}" dt="2020-08-25T11:17:28.731" v="1759"/>
          <ac:spMkLst>
            <pc:docMk/>
            <pc:sldMk cId="3037513312" sldId="435"/>
            <ac:spMk id="105" creationId="{71F1DCB4-B4D3-4F5A-9140-82522D2F8A6C}"/>
          </ac:spMkLst>
        </pc:spChg>
        <pc:spChg chg="add">
          <ac:chgData name="huyen tran" userId="2b1b1c2d15a81484" providerId="LiveId" clId="{20DACAD0-0207-4364-A907-96008099610F}" dt="2020-08-25T11:17:28.731" v="1759"/>
          <ac:spMkLst>
            <pc:docMk/>
            <pc:sldMk cId="3037513312" sldId="435"/>
            <ac:spMk id="106" creationId="{F7E7342C-6D57-4B3C-AA01-5DB2BB6FFD8E}"/>
          </ac:spMkLst>
        </pc:spChg>
        <pc:grpChg chg="mod">
          <ac:chgData name="huyen tran" userId="2b1b1c2d15a81484" providerId="LiveId" clId="{20DACAD0-0207-4364-A907-96008099610F}" dt="2020-08-25T11:17:42.536" v="1761" actId="1076"/>
          <ac:grpSpMkLst>
            <pc:docMk/>
            <pc:sldMk cId="3037513312" sldId="435"/>
            <ac:grpSpMk id="26" creationId="{DE9301FE-2C7D-4C1B-AD2D-3C259ADC9D21}"/>
          </ac:grpSpMkLst>
        </pc:grpChg>
        <pc:grpChg chg="mod">
          <ac:chgData name="huyen tran" userId="2b1b1c2d15a81484" providerId="LiveId" clId="{20DACAD0-0207-4364-A907-96008099610F}" dt="2020-08-25T11:17:39.592" v="1760" actId="1076"/>
          <ac:grpSpMkLst>
            <pc:docMk/>
            <pc:sldMk cId="3037513312" sldId="435"/>
            <ac:grpSpMk id="41" creationId="{02C5A535-9F93-4010-A230-4BC6B58D7529}"/>
          </ac:grpSpMkLst>
        </pc:grpChg>
        <pc:grpChg chg="mod ord">
          <ac:chgData name="huyen tran" userId="2b1b1c2d15a81484" providerId="LiveId" clId="{20DACAD0-0207-4364-A907-96008099610F}" dt="2020-08-25T11:17:51.272" v="1763" actId="1076"/>
          <ac:grpSpMkLst>
            <pc:docMk/>
            <pc:sldMk cId="3037513312" sldId="435"/>
            <ac:grpSpMk id="47" creationId="{B80D0829-6FDC-46BE-AB72-510FFFA95B57}"/>
          </ac:grpSpMkLst>
        </pc:grpChg>
        <pc:grpChg chg="mod">
          <ac:chgData name="huyen tran" userId="2b1b1c2d15a81484" providerId="LiveId" clId="{20DACAD0-0207-4364-A907-96008099610F}" dt="2020-08-25T11:17:57.609" v="1764" actId="1076"/>
          <ac:grpSpMkLst>
            <pc:docMk/>
            <pc:sldMk cId="3037513312" sldId="435"/>
            <ac:grpSpMk id="78" creationId="{3E22AA76-65DB-4583-942F-424C6F5C7C57}"/>
          </ac:grpSpMkLst>
        </pc:grpChg>
        <pc:picChg chg="add del">
          <ac:chgData name="huyen tran" userId="2b1b1c2d15a81484" providerId="LiveId" clId="{20DACAD0-0207-4364-A907-96008099610F}" dt="2020-08-25T11:16:29.039" v="1753" actId="478"/>
          <ac:picMkLst>
            <pc:docMk/>
            <pc:sldMk cId="3037513312" sldId="435"/>
            <ac:picMk id="2" creationId="{00000000-0000-0000-0000-000000000000}"/>
          </ac:picMkLst>
        </pc:picChg>
        <pc:picChg chg="mod">
          <ac:chgData name="huyen tran" userId="2b1b1c2d15a81484" providerId="LiveId" clId="{20DACAD0-0207-4364-A907-96008099610F}" dt="2020-08-15T08:32:16.773" v="589" actId="1076"/>
          <ac:picMkLst>
            <pc:docMk/>
            <pc:sldMk cId="3037513312" sldId="435"/>
            <ac:picMk id="5" creationId="{A1B01539-E59A-4CA5-A8B3-6B25BCE21C60}"/>
          </ac:picMkLst>
        </pc:picChg>
      </pc:sldChg>
      <pc:sldChg chg="delSp">
        <pc:chgData name="huyen tran" userId="2b1b1c2d15a81484" providerId="LiveId" clId="{20DACAD0-0207-4364-A907-96008099610F}" dt="2020-08-25T11:24:20.583" v="1765" actId="478"/>
        <pc:sldMkLst>
          <pc:docMk/>
          <pc:sldMk cId="85187265" sldId="436"/>
        </pc:sldMkLst>
        <pc:spChg chg="del">
          <ac:chgData name="huyen tran" userId="2b1b1c2d15a81484" providerId="LiveId" clId="{20DACAD0-0207-4364-A907-96008099610F}" dt="2020-08-25T11:24:20.583" v="1765" actId="478"/>
          <ac:spMkLst>
            <pc:docMk/>
            <pc:sldMk cId="85187265" sldId="436"/>
            <ac:spMk id="4" creationId="{98B3E309-D756-41BE-83D8-980F043311BF}"/>
          </ac:spMkLst>
        </pc:spChg>
      </pc:sldChg>
      <pc:sldChg chg="modSp">
        <pc:chgData name="huyen tran" userId="2b1b1c2d15a81484" providerId="LiveId" clId="{20DACAD0-0207-4364-A907-96008099610F}" dt="2020-08-25T11:00:45.600" v="1609" actId="1076"/>
        <pc:sldMkLst>
          <pc:docMk/>
          <pc:sldMk cId="2537618159" sldId="438"/>
        </pc:sldMkLst>
        <pc:spChg chg="mod">
          <ac:chgData name="huyen tran" userId="2b1b1c2d15a81484" providerId="LiveId" clId="{20DACAD0-0207-4364-A907-96008099610F}" dt="2020-08-25T11:00:45.600" v="1609" actId="1076"/>
          <ac:spMkLst>
            <pc:docMk/>
            <pc:sldMk cId="2537618159" sldId="438"/>
            <ac:spMk id="16" creationId="{00000000-0000-0000-0000-000000000000}"/>
          </ac:spMkLst>
        </pc:spChg>
      </pc:sldChg>
      <pc:sldChg chg="del">
        <pc:chgData name="huyen tran" userId="2b1b1c2d15a81484" providerId="LiveId" clId="{20DACAD0-0207-4364-A907-96008099610F}" dt="2020-08-25T10:53:37.657" v="1569" actId="2696"/>
        <pc:sldMkLst>
          <pc:docMk/>
          <pc:sldMk cId="263703398" sldId="440"/>
        </pc:sldMkLst>
      </pc:sldChg>
      <pc:sldChg chg="addSp delSp modSp">
        <pc:chgData name="huyen tran" userId="2b1b1c2d15a81484" providerId="LiveId" clId="{20DACAD0-0207-4364-A907-96008099610F}" dt="2020-08-14T10:05:43.315" v="555" actId="166"/>
        <pc:sldMkLst>
          <pc:docMk/>
          <pc:sldMk cId="2780778111" sldId="441"/>
        </pc:sldMkLst>
        <pc:spChg chg="add del mod">
          <ac:chgData name="huyen tran" userId="2b1b1c2d15a81484" providerId="LiveId" clId="{20DACAD0-0207-4364-A907-96008099610F}" dt="2020-08-14T08:23:05.123" v="211" actId="478"/>
          <ac:spMkLst>
            <pc:docMk/>
            <pc:sldMk cId="2780778111" sldId="441"/>
            <ac:spMk id="3" creationId="{3B944047-31C5-414F-A7F4-B31F78302A11}"/>
          </ac:spMkLst>
        </pc:spChg>
        <pc:spChg chg="add del mod">
          <ac:chgData name="huyen tran" userId="2b1b1c2d15a81484" providerId="LiveId" clId="{20DACAD0-0207-4364-A907-96008099610F}" dt="2020-08-14T08:23:47.748" v="217" actId="478"/>
          <ac:spMkLst>
            <pc:docMk/>
            <pc:sldMk cId="2780778111" sldId="441"/>
            <ac:spMk id="4" creationId="{9C3B8EDA-6204-4B20-AA43-0F4EDD3F0A36}"/>
          </ac:spMkLst>
        </pc:spChg>
        <pc:spChg chg="add mod">
          <ac:chgData name="huyen tran" userId="2b1b1c2d15a81484" providerId="LiveId" clId="{20DACAD0-0207-4364-A907-96008099610F}" dt="2020-08-14T08:41:35.385" v="253"/>
          <ac:spMkLst>
            <pc:docMk/>
            <pc:sldMk cId="2780778111" sldId="441"/>
            <ac:spMk id="5" creationId="{A5F36803-239E-4BDD-9763-A865C7CC4BCE}"/>
          </ac:spMkLst>
        </pc:spChg>
        <pc:spChg chg="add mod">
          <ac:chgData name="huyen tran" userId="2b1b1c2d15a81484" providerId="LiveId" clId="{20DACAD0-0207-4364-A907-96008099610F}" dt="2020-08-14T08:26:20.806" v="226" actId="207"/>
          <ac:spMkLst>
            <pc:docMk/>
            <pc:sldMk cId="2780778111" sldId="441"/>
            <ac:spMk id="7" creationId="{68911B23-4B1E-47C6-864B-57BDC956787F}"/>
          </ac:spMkLst>
        </pc:spChg>
        <pc:spChg chg="add mod">
          <ac:chgData name="huyen tran" userId="2b1b1c2d15a81484" providerId="LiveId" clId="{20DACAD0-0207-4364-A907-96008099610F}" dt="2020-08-14T08:26:41.931" v="228" actId="108"/>
          <ac:spMkLst>
            <pc:docMk/>
            <pc:sldMk cId="2780778111" sldId="441"/>
            <ac:spMk id="8" creationId="{F0895846-A304-4B34-9F6A-F10869F1DE6B}"/>
          </ac:spMkLst>
        </pc:spChg>
        <pc:spChg chg="add mod">
          <ac:chgData name="huyen tran" userId="2b1b1c2d15a81484" providerId="LiveId" clId="{20DACAD0-0207-4364-A907-96008099610F}" dt="2020-08-14T08:40:17.654" v="234" actId="207"/>
          <ac:spMkLst>
            <pc:docMk/>
            <pc:sldMk cId="2780778111" sldId="441"/>
            <ac:spMk id="10" creationId="{4D29A6C1-91FC-4439-9901-40A009CD2F3B}"/>
          </ac:spMkLst>
        </pc:spChg>
        <pc:spChg chg="add mod">
          <ac:chgData name="huyen tran" userId="2b1b1c2d15a81484" providerId="LiveId" clId="{20DACAD0-0207-4364-A907-96008099610F}" dt="2020-08-14T08:41:55.811" v="255" actId="108"/>
          <ac:spMkLst>
            <pc:docMk/>
            <pc:sldMk cId="2780778111" sldId="441"/>
            <ac:spMk id="11" creationId="{9AC5DDB8-4E95-44DA-8FF8-E145E666F2FB}"/>
          </ac:spMkLst>
        </pc:spChg>
        <pc:spChg chg="add mod">
          <ac:chgData name="huyen tran" userId="2b1b1c2d15a81484" providerId="LiveId" clId="{20DACAD0-0207-4364-A907-96008099610F}" dt="2020-08-14T08:42:46.599" v="258" actId="207"/>
          <ac:spMkLst>
            <pc:docMk/>
            <pc:sldMk cId="2780778111" sldId="441"/>
            <ac:spMk id="12" creationId="{99A6E231-24B5-49C8-98C9-B28591F8A480}"/>
          </ac:spMkLst>
        </pc:spChg>
        <pc:spChg chg="add mod">
          <ac:chgData name="huyen tran" userId="2b1b1c2d15a81484" providerId="LiveId" clId="{20DACAD0-0207-4364-A907-96008099610F}" dt="2020-08-14T08:43:11.939" v="260" actId="108"/>
          <ac:spMkLst>
            <pc:docMk/>
            <pc:sldMk cId="2780778111" sldId="441"/>
            <ac:spMk id="13" creationId="{B6E669B2-2568-4D15-9D46-D053F5A510A8}"/>
          </ac:spMkLst>
        </pc:spChg>
        <pc:spChg chg="add mod">
          <ac:chgData name="huyen tran" userId="2b1b1c2d15a81484" providerId="LiveId" clId="{20DACAD0-0207-4364-A907-96008099610F}" dt="2020-08-14T09:54:17.231" v="539" actId="1076"/>
          <ac:spMkLst>
            <pc:docMk/>
            <pc:sldMk cId="2780778111" sldId="441"/>
            <ac:spMk id="14" creationId="{BC4848B7-7A29-40D8-8994-0830CC6B4578}"/>
          </ac:spMkLst>
        </pc:spChg>
        <pc:spChg chg="add mod">
          <ac:chgData name="huyen tran" userId="2b1b1c2d15a81484" providerId="LiveId" clId="{20DACAD0-0207-4364-A907-96008099610F}" dt="2020-08-14T09:54:17.231" v="539" actId="1076"/>
          <ac:spMkLst>
            <pc:docMk/>
            <pc:sldMk cId="2780778111" sldId="441"/>
            <ac:spMk id="15" creationId="{A4FCCA2B-12F4-464A-AE7D-66A2F7B50265}"/>
          </ac:spMkLst>
        </pc:spChg>
        <pc:spChg chg="ord">
          <ac:chgData name="huyen tran" userId="2b1b1c2d15a81484" providerId="LiveId" clId="{20DACAD0-0207-4364-A907-96008099610F}" dt="2020-08-14T08:43:25.946" v="261" actId="166"/>
          <ac:spMkLst>
            <pc:docMk/>
            <pc:sldMk cId="2780778111" sldId="441"/>
            <ac:spMk id="16" creationId="{00000000-0000-0000-0000-000000000000}"/>
          </ac:spMkLst>
        </pc:spChg>
        <pc:spChg chg="add mod">
          <ac:chgData name="huyen tran" userId="2b1b1c2d15a81484" providerId="LiveId" clId="{20DACAD0-0207-4364-A907-96008099610F}" dt="2020-08-14T09:54:17.231" v="539" actId="1076"/>
          <ac:spMkLst>
            <pc:docMk/>
            <pc:sldMk cId="2780778111" sldId="441"/>
            <ac:spMk id="38" creationId="{36903BE6-9EDE-4EA9-9B76-DFBB2627E1A9}"/>
          </ac:spMkLst>
        </pc:spChg>
        <pc:spChg chg="add mod">
          <ac:chgData name="huyen tran" userId="2b1b1c2d15a81484" providerId="LiveId" clId="{20DACAD0-0207-4364-A907-96008099610F}" dt="2020-08-14T09:54:17.231" v="539" actId="1076"/>
          <ac:spMkLst>
            <pc:docMk/>
            <pc:sldMk cId="2780778111" sldId="441"/>
            <ac:spMk id="39" creationId="{FD1B954B-192C-4564-BFC4-EA8B0BFCEAE2}"/>
          </ac:spMkLst>
        </pc:spChg>
        <pc:spChg chg="add mod">
          <ac:chgData name="huyen tran" userId="2b1b1c2d15a81484" providerId="LiveId" clId="{20DACAD0-0207-4364-A907-96008099610F}" dt="2020-08-14T09:54:17.231" v="539" actId="1076"/>
          <ac:spMkLst>
            <pc:docMk/>
            <pc:sldMk cId="2780778111" sldId="441"/>
            <ac:spMk id="40" creationId="{010F29AD-BDDD-41CF-BEAE-C94FCA61AF6E}"/>
          </ac:spMkLst>
        </pc:spChg>
        <pc:spChg chg="add mod">
          <ac:chgData name="huyen tran" userId="2b1b1c2d15a81484" providerId="LiveId" clId="{20DACAD0-0207-4364-A907-96008099610F}" dt="2020-08-14T09:54:17.231" v="539" actId="1076"/>
          <ac:spMkLst>
            <pc:docMk/>
            <pc:sldMk cId="2780778111" sldId="441"/>
            <ac:spMk id="42" creationId="{9B3E2231-6658-42E9-B958-D14ABC6856BB}"/>
          </ac:spMkLst>
        </pc:spChg>
        <pc:spChg chg="add mod">
          <ac:chgData name="huyen tran" userId="2b1b1c2d15a81484" providerId="LiveId" clId="{20DACAD0-0207-4364-A907-96008099610F}" dt="2020-08-14T09:54:17.231" v="539" actId="1076"/>
          <ac:spMkLst>
            <pc:docMk/>
            <pc:sldMk cId="2780778111" sldId="441"/>
            <ac:spMk id="43" creationId="{79A2DE99-C44E-4918-8C9F-5059B36A82F7}"/>
          </ac:spMkLst>
        </pc:spChg>
        <pc:spChg chg="add mod">
          <ac:chgData name="huyen tran" userId="2b1b1c2d15a81484" providerId="LiveId" clId="{20DACAD0-0207-4364-A907-96008099610F}" dt="2020-08-14T09:54:17.231" v="539" actId="1076"/>
          <ac:spMkLst>
            <pc:docMk/>
            <pc:sldMk cId="2780778111" sldId="441"/>
            <ac:spMk id="44" creationId="{0A0C87C5-D8A5-434B-BD96-8883086AF9D5}"/>
          </ac:spMkLst>
        </pc:spChg>
        <pc:spChg chg="add mod">
          <ac:chgData name="huyen tran" userId="2b1b1c2d15a81484" providerId="LiveId" clId="{20DACAD0-0207-4364-A907-96008099610F}" dt="2020-08-14T10:04:57.766" v="547" actId="571"/>
          <ac:spMkLst>
            <pc:docMk/>
            <pc:sldMk cId="2780778111" sldId="441"/>
            <ac:spMk id="45" creationId="{68DC70DC-8EC0-4178-9A6E-71103073ED93}"/>
          </ac:spMkLst>
        </pc:spChg>
        <pc:spChg chg="add del ord">
          <ac:chgData name="huyen tran" userId="2b1b1c2d15a81484" providerId="LiveId" clId="{20DACAD0-0207-4364-A907-96008099610F}" dt="2020-08-14T10:05:08.131" v="550" actId="478"/>
          <ac:spMkLst>
            <pc:docMk/>
            <pc:sldMk cId="2780778111" sldId="441"/>
            <ac:spMk id="63" creationId="{00000000-0000-0000-0000-000000000000}"/>
          </ac:spMkLst>
        </pc:spChg>
        <pc:spChg chg="ord">
          <ac:chgData name="huyen tran" userId="2b1b1c2d15a81484" providerId="LiveId" clId="{20DACAD0-0207-4364-A907-96008099610F}" dt="2020-08-14T08:43:33.017" v="262" actId="166"/>
          <ac:spMkLst>
            <pc:docMk/>
            <pc:sldMk cId="2780778111" sldId="441"/>
            <ac:spMk id="64" creationId="{00000000-0000-0000-0000-000000000000}"/>
          </ac:spMkLst>
        </pc:spChg>
        <pc:spChg chg="mod ord">
          <ac:chgData name="huyen tran" userId="2b1b1c2d15a81484" providerId="LiveId" clId="{20DACAD0-0207-4364-A907-96008099610F}" dt="2020-08-14T08:43:37.739" v="263" actId="166"/>
          <ac:spMkLst>
            <pc:docMk/>
            <pc:sldMk cId="2780778111" sldId="441"/>
            <ac:spMk id="66" creationId="{00000000-0000-0000-0000-000000000000}"/>
          </ac:spMkLst>
        </pc:spChg>
        <pc:spChg chg="mod ord">
          <ac:chgData name="huyen tran" userId="2b1b1c2d15a81484" providerId="LiveId" clId="{20DACAD0-0207-4364-A907-96008099610F}" dt="2020-08-14T10:04:38.870" v="543" actId="1076"/>
          <ac:spMkLst>
            <pc:docMk/>
            <pc:sldMk cId="2780778111" sldId="441"/>
            <ac:spMk id="70" creationId="{00000000-0000-0000-0000-000000000000}"/>
          </ac:spMkLst>
        </pc:spChg>
        <pc:spChg chg="mod ord">
          <ac:chgData name="huyen tran" userId="2b1b1c2d15a81484" providerId="LiveId" clId="{20DACAD0-0207-4364-A907-96008099610F}" dt="2020-08-14T10:04:42.358" v="544" actId="1076"/>
          <ac:spMkLst>
            <pc:docMk/>
            <pc:sldMk cId="2780778111" sldId="441"/>
            <ac:spMk id="71" creationId="{00000000-0000-0000-0000-000000000000}"/>
          </ac:spMkLst>
        </pc:spChg>
        <pc:spChg chg="mod ord">
          <ac:chgData name="huyen tran" userId="2b1b1c2d15a81484" providerId="LiveId" clId="{20DACAD0-0207-4364-A907-96008099610F}" dt="2020-08-14T08:43:45.046" v="264" actId="1076"/>
          <ac:spMkLst>
            <pc:docMk/>
            <pc:sldMk cId="2780778111" sldId="441"/>
            <ac:spMk id="73" creationId="{00000000-0000-0000-0000-000000000000}"/>
          </ac:spMkLst>
        </pc:spChg>
        <pc:spChg chg="mod ord">
          <ac:chgData name="huyen tran" userId="2b1b1c2d15a81484" providerId="LiveId" clId="{20DACAD0-0207-4364-A907-96008099610F}" dt="2020-08-14T10:05:23.021" v="552" actId="1076"/>
          <ac:spMkLst>
            <pc:docMk/>
            <pc:sldMk cId="2780778111" sldId="441"/>
            <ac:spMk id="74" creationId="{00000000-0000-0000-0000-000000000000}"/>
          </ac:spMkLst>
        </pc:spChg>
        <pc:spChg chg="mod ord">
          <ac:chgData name="huyen tran" userId="2b1b1c2d15a81484" providerId="LiveId" clId="{20DACAD0-0207-4364-A907-96008099610F}" dt="2020-08-14T10:05:18.477" v="551" actId="1076"/>
          <ac:spMkLst>
            <pc:docMk/>
            <pc:sldMk cId="2780778111" sldId="441"/>
            <ac:spMk id="75" creationId="{00000000-0000-0000-0000-000000000000}"/>
          </ac:spMkLst>
        </pc:spChg>
        <pc:spChg chg="mod">
          <ac:chgData name="huyen tran" userId="2b1b1c2d15a81484" providerId="LiveId" clId="{20DACAD0-0207-4364-A907-96008099610F}" dt="2020-08-14T09:54:45.158" v="542" actId="1076"/>
          <ac:spMkLst>
            <pc:docMk/>
            <pc:sldMk cId="2780778111" sldId="441"/>
            <ac:spMk id="76" creationId="{FA2A10D9-7979-48FD-A6FC-B861A5E6EEDA}"/>
          </ac:spMkLst>
        </pc:spChg>
        <pc:spChg chg="mod ord">
          <ac:chgData name="huyen tran" userId="2b1b1c2d15a81484" providerId="LiveId" clId="{20DACAD0-0207-4364-A907-96008099610F}" dt="2020-08-14T08:43:50.806" v="265" actId="1076"/>
          <ac:spMkLst>
            <pc:docMk/>
            <pc:sldMk cId="2780778111" sldId="441"/>
            <ac:spMk id="78" creationId="{00000000-0000-0000-0000-000000000000}"/>
          </ac:spMkLst>
        </pc:spChg>
        <pc:spChg chg="del mod ord">
          <ac:chgData name="huyen tran" userId="2b1b1c2d15a81484" providerId="LiveId" clId="{20DACAD0-0207-4364-A907-96008099610F}" dt="2020-08-14T10:05:33.796" v="554" actId="478"/>
          <ac:spMkLst>
            <pc:docMk/>
            <pc:sldMk cId="2780778111" sldId="441"/>
            <ac:spMk id="79" creationId="{00000000-0000-0000-0000-000000000000}"/>
          </ac:spMkLst>
        </pc:spChg>
        <pc:spChg chg="mod ord">
          <ac:chgData name="huyen tran" userId="2b1b1c2d15a81484" providerId="LiveId" clId="{20DACAD0-0207-4364-A907-96008099610F}" dt="2020-08-14T10:05:43.315" v="555" actId="166"/>
          <ac:spMkLst>
            <pc:docMk/>
            <pc:sldMk cId="2780778111" sldId="441"/>
            <ac:spMk id="80" creationId="{00000000-0000-0000-0000-000000000000}"/>
          </ac:spMkLst>
        </pc:spChg>
        <pc:picChg chg="mod">
          <ac:chgData name="huyen tran" userId="2b1b1c2d15a81484" providerId="LiveId" clId="{20DACAD0-0207-4364-A907-96008099610F}" dt="2020-08-14T09:54:31.340" v="541" actId="1076"/>
          <ac:picMkLst>
            <pc:docMk/>
            <pc:sldMk cId="2780778111" sldId="441"/>
            <ac:picMk id="62" creationId="{6B90AB22-4124-4EA3-8202-65E05B12CA5C}"/>
          </ac:picMkLst>
        </pc:picChg>
      </pc:sldChg>
      <pc:sldChg chg="modSp">
        <pc:chgData name="huyen tran" userId="2b1b1c2d15a81484" providerId="LiveId" clId="{20DACAD0-0207-4364-A907-96008099610F}" dt="2020-08-15T08:11:55.539" v="586" actId="1076"/>
        <pc:sldMkLst>
          <pc:docMk/>
          <pc:sldMk cId="532719583" sldId="442"/>
        </pc:sldMkLst>
        <pc:grpChg chg="mod">
          <ac:chgData name="huyen tran" userId="2b1b1c2d15a81484" providerId="LiveId" clId="{20DACAD0-0207-4364-A907-96008099610F}" dt="2020-08-15T08:11:55.539" v="586" actId="1076"/>
          <ac:grpSpMkLst>
            <pc:docMk/>
            <pc:sldMk cId="532719583" sldId="442"/>
            <ac:grpSpMk id="26" creationId="{00000000-0000-0000-0000-000000000000}"/>
          </ac:grpSpMkLst>
        </pc:grpChg>
      </pc:sldChg>
      <pc:sldChg chg="modSp ord">
        <pc:chgData name="huyen tran" userId="2b1b1c2d15a81484" providerId="LiveId" clId="{20DACAD0-0207-4364-A907-96008099610F}" dt="2020-08-25T10:35:56.714" v="1415" actId="207"/>
        <pc:sldMkLst>
          <pc:docMk/>
          <pc:sldMk cId="1628688992" sldId="443"/>
        </pc:sldMkLst>
        <pc:spChg chg="mod">
          <ac:chgData name="huyen tran" userId="2b1b1c2d15a81484" providerId="LiveId" clId="{20DACAD0-0207-4364-A907-96008099610F}" dt="2020-08-25T10:35:20.827" v="1412" actId="1076"/>
          <ac:spMkLst>
            <pc:docMk/>
            <pc:sldMk cId="1628688992" sldId="443"/>
            <ac:spMk id="35" creationId="{2FB5F73F-8D04-4BDF-888A-6BAFDC964E27}"/>
          </ac:spMkLst>
        </pc:spChg>
        <pc:grpChg chg="mod ord">
          <ac:chgData name="huyen tran" userId="2b1b1c2d15a81484" providerId="LiveId" clId="{20DACAD0-0207-4364-A907-96008099610F}" dt="2020-08-25T10:34:07.802" v="1394" actId="1076"/>
          <ac:grpSpMkLst>
            <pc:docMk/>
            <pc:sldMk cId="1628688992" sldId="443"/>
            <ac:grpSpMk id="26" creationId="{00000000-0000-0000-0000-000000000000}"/>
          </ac:grpSpMkLst>
        </pc:grpChg>
        <pc:graphicFrameChg chg="mod modGraphic">
          <ac:chgData name="huyen tran" userId="2b1b1c2d15a81484" providerId="LiveId" clId="{20DACAD0-0207-4364-A907-96008099610F}" dt="2020-08-25T10:35:56.714" v="1415" actId="207"/>
          <ac:graphicFrameMkLst>
            <pc:docMk/>
            <pc:sldMk cId="1628688992" sldId="443"/>
            <ac:graphicFrameMk id="9" creationId="{00000000-0000-0000-0000-000000000000}"/>
          </ac:graphicFrameMkLst>
        </pc:graphicFrameChg>
        <pc:picChg chg="mod">
          <ac:chgData name="huyen tran" userId="2b1b1c2d15a81484" providerId="LiveId" clId="{20DACAD0-0207-4364-A907-96008099610F}" dt="2020-08-25T10:34:04.905" v="1393" actId="1076"/>
          <ac:picMkLst>
            <pc:docMk/>
            <pc:sldMk cId="1628688992" sldId="443"/>
            <ac:picMk id="3" creationId="{00000000-0000-0000-0000-000000000000}"/>
          </ac:picMkLst>
        </pc:picChg>
      </pc:sldChg>
      <pc:sldChg chg="addSp delSp modSp ord">
        <pc:chgData name="huyen tran" userId="2b1b1c2d15a81484" providerId="LiveId" clId="{20DACAD0-0207-4364-A907-96008099610F}" dt="2020-08-25T10:29:48.331" v="1382" actId="1076"/>
        <pc:sldMkLst>
          <pc:docMk/>
          <pc:sldMk cId="2091674491" sldId="444"/>
        </pc:sldMkLst>
        <pc:spChg chg="del mod">
          <ac:chgData name="huyen tran" userId="2b1b1c2d15a81484" providerId="LiveId" clId="{20DACAD0-0207-4364-A907-96008099610F}" dt="2020-08-20T11:32:03.632" v="1040" actId="478"/>
          <ac:spMkLst>
            <pc:docMk/>
            <pc:sldMk cId="2091674491" sldId="444"/>
            <ac:spMk id="18" creationId="{27771A30-DFE3-41C1-9253-09D8325A96CC}"/>
          </ac:spMkLst>
        </pc:spChg>
        <pc:spChg chg="add mod">
          <ac:chgData name="huyen tran" userId="2b1b1c2d15a81484" providerId="LiveId" clId="{20DACAD0-0207-4364-A907-96008099610F}" dt="2020-08-25T10:29:17.817" v="1381" actId="20577"/>
          <ac:spMkLst>
            <pc:docMk/>
            <pc:sldMk cId="2091674491" sldId="444"/>
            <ac:spMk id="22" creationId="{05D972C1-7D07-4D43-B7E7-325FE7B84AE6}"/>
          </ac:spMkLst>
        </pc:spChg>
        <pc:spChg chg="mod">
          <ac:chgData name="huyen tran" userId="2b1b1c2d15a81484" providerId="LiveId" clId="{20DACAD0-0207-4364-A907-96008099610F}" dt="2020-08-25T10:14:02.323" v="1126" actId="1076"/>
          <ac:spMkLst>
            <pc:docMk/>
            <pc:sldMk cId="2091674491" sldId="444"/>
            <ac:spMk id="31" creationId="{5171C49F-664B-4A1C-AA01-5815FA8A5555}"/>
          </ac:spMkLst>
        </pc:spChg>
        <pc:grpChg chg="mod ord">
          <ac:chgData name="huyen tran" userId="2b1b1c2d15a81484" providerId="LiveId" clId="{20DACAD0-0207-4364-A907-96008099610F}" dt="2020-08-25T10:15:08.530" v="1227" actId="1076"/>
          <ac:grpSpMkLst>
            <pc:docMk/>
            <pc:sldMk cId="2091674491" sldId="444"/>
            <ac:grpSpMk id="42" creationId="{00000000-0000-0000-0000-000000000000}"/>
          </ac:grpSpMkLst>
        </pc:grpChg>
        <pc:graphicFrameChg chg="add mod modGraphic">
          <ac:chgData name="huyen tran" userId="2b1b1c2d15a81484" providerId="LiveId" clId="{20DACAD0-0207-4364-A907-96008099610F}" dt="2020-08-25T10:14:31.280" v="1129" actId="207"/>
          <ac:graphicFrameMkLst>
            <pc:docMk/>
            <pc:sldMk cId="2091674491" sldId="444"/>
            <ac:graphicFrameMk id="3" creationId="{1D6D2ED0-706E-4A80-BB10-F33D752E5A84}"/>
          </ac:graphicFrameMkLst>
        </pc:graphicFrameChg>
        <pc:picChg chg="mod">
          <ac:chgData name="huyen tran" userId="2b1b1c2d15a81484" providerId="LiveId" clId="{20DACAD0-0207-4364-A907-96008099610F}" dt="2020-08-20T11:29:48.042" v="1037" actId="1076"/>
          <ac:picMkLst>
            <pc:docMk/>
            <pc:sldMk cId="2091674491" sldId="444"/>
            <ac:picMk id="20" creationId="{68D4D1A4-130B-45E9-9A83-605967705003}"/>
          </ac:picMkLst>
        </pc:picChg>
        <pc:picChg chg="mod">
          <ac:chgData name="huyen tran" userId="2b1b1c2d15a81484" providerId="LiveId" clId="{20DACAD0-0207-4364-A907-96008099610F}" dt="2020-08-25T10:29:48.331" v="1382" actId="1076"/>
          <ac:picMkLst>
            <pc:docMk/>
            <pc:sldMk cId="2091674491" sldId="444"/>
            <ac:picMk id="41" creationId="{00000000-0000-0000-0000-000000000000}"/>
          </ac:picMkLst>
        </pc:picChg>
      </pc:sldChg>
      <pc:sldChg chg="addSp delSp modSp ord">
        <pc:chgData name="huyen tran" userId="2b1b1c2d15a81484" providerId="LiveId" clId="{20DACAD0-0207-4364-A907-96008099610F}" dt="2020-08-25T10:30:15.586" v="1383" actId="1076"/>
        <pc:sldMkLst>
          <pc:docMk/>
          <pc:sldMk cId="1866795492" sldId="445"/>
        </pc:sldMkLst>
        <pc:spChg chg="del">
          <ac:chgData name="huyen tran" userId="2b1b1c2d15a81484" providerId="LiveId" clId="{20DACAD0-0207-4364-A907-96008099610F}" dt="2020-08-25T10:29:00.384" v="1367" actId="478"/>
          <ac:spMkLst>
            <pc:docMk/>
            <pc:sldMk cId="1866795492" sldId="445"/>
            <ac:spMk id="15" creationId="{9D1B552A-0471-486D-B7B1-3FB0C01E5EC5}"/>
          </ac:spMkLst>
        </pc:spChg>
        <pc:spChg chg="add mod">
          <ac:chgData name="huyen tran" userId="2b1b1c2d15a81484" providerId="LiveId" clId="{20DACAD0-0207-4364-A907-96008099610F}" dt="2020-08-25T10:28:53.259" v="1366" actId="14100"/>
          <ac:spMkLst>
            <pc:docMk/>
            <pc:sldMk cId="1866795492" sldId="445"/>
            <ac:spMk id="16" creationId="{7062C863-9EAB-4389-ABEE-D5A341039015}"/>
          </ac:spMkLst>
        </pc:spChg>
        <pc:grpChg chg="mod">
          <ac:chgData name="huyen tran" userId="2b1b1c2d15a81484" providerId="LiveId" clId="{20DACAD0-0207-4364-A907-96008099610F}" dt="2020-08-25T10:30:15.586" v="1383" actId="1076"/>
          <ac:grpSpMkLst>
            <pc:docMk/>
            <pc:sldMk cId="1866795492" sldId="445"/>
            <ac:grpSpMk id="20" creationId="{00000000-0000-0000-0000-000000000000}"/>
          </ac:grpSpMkLst>
        </pc:grpChg>
        <pc:graphicFrameChg chg="add mod modGraphic">
          <ac:chgData name="huyen tran" userId="2b1b1c2d15a81484" providerId="LiveId" clId="{20DACAD0-0207-4364-A907-96008099610F}" dt="2020-08-25T10:28:10.570" v="1232" actId="1076"/>
          <ac:graphicFrameMkLst>
            <pc:docMk/>
            <pc:sldMk cId="1866795492" sldId="445"/>
            <ac:graphicFrameMk id="3" creationId="{23CBDAE4-3205-4C16-BC67-43195346A1ED}"/>
          </ac:graphicFrameMkLst>
        </pc:graphicFrameChg>
        <pc:graphicFrameChg chg="del">
          <ac:chgData name="huyen tran" userId="2b1b1c2d15a81484" providerId="LiveId" clId="{20DACAD0-0207-4364-A907-96008099610F}" dt="2020-08-25T10:27:57.102" v="1228" actId="478"/>
          <ac:graphicFrameMkLst>
            <pc:docMk/>
            <pc:sldMk cId="1866795492" sldId="445"/>
            <ac:graphicFrameMk id="6" creationId="{E6411381-DABA-4606-850A-9CAC839E41BC}"/>
          </ac:graphicFrameMkLst>
        </pc:graphicFrameChg>
        <pc:graphicFrameChg chg="del">
          <ac:chgData name="huyen tran" userId="2b1b1c2d15a81484" providerId="LiveId" clId="{20DACAD0-0207-4364-A907-96008099610F}" dt="2020-08-25T10:29:07.866" v="1368" actId="478"/>
          <ac:graphicFrameMkLst>
            <pc:docMk/>
            <pc:sldMk cId="1866795492" sldId="445"/>
            <ac:graphicFrameMk id="7" creationId="{2F507E35-E6ED-4B86-A6FA-09421FBC86CB}"/>
          </ac:graphicFrameMkLst>
        </pc:graphicFrameChg>
      </pc:sldChg>
      <pc:sldChg chg="addSp delSp modSp">
        <pc:chgData name="huyen tran" userId="2b1b1c2d15a81484" providerId="LiveId" clId="{20DACAD0-0207-4364-A907-96008099610F}" dt="2020-08-25T10:38:01.322" v="1425" actId="1076"/>
        <pc:sldMkLst>
          <pc:docMk/>
          <pc:sldMk cId="3832038770" sldId="449"/>
        </pc:sldMkLst>
        <pc:grpChg chg="add mod">
          <ac:chgData name="huyen tran" userId="2b1b1c2d15a81484" providerId="LiveId" clId="{20DACAD0-0207-4364-A907-96008099610F}" dt="2020-08-20T12:40:34.469" v="1114" actId="164"/>
          <ac:grpSpMkLst>
            <pc:docMk/>
            <pc:sldMk cId="3832038770" sldId="449"/>
            <ac:grpSpMk id="3" creationId="{22634566-F0B5-4E26-9621-F47DC6285574}"/>
          </ac:grpSpMkLst>
        </pc:grpChg>
        <pc:picChg chg="mod">
          <ac:chgData name="huyen tran" userId="2b1b1c2d15a81484" providerId="LiveId" clId="{20DACAD0-0207-4364-A907-96008099610F}" dt="2020-08-20T12:40:34.469" v="1114" actId="164"/>
          <ac:picMkLst>
            <pc:docMk/>
            <pc:sldMk cId="3832038770" sldId="449"/>
            <ac:picMk id="2" creationId="{AE0294BD-C3B5-473C-915C-86187D638A58}"/>
          </ac:picMkLst>
        </pc:picChg>
        <pc:picChg chg="mod">
          <ac:chgData name="huyen tran" userId="2b1b1c2d15a81484" providerId="LiveId" clId="{20DACAD0-0207-4364-A907-96008099610F}" dt="2020-08-20T12:40:34.469" v="1114" actId="164"/>
          <ac:picMkLst>
            <pc:docMk/>
            <pc:sldMk cId="3832038770" sldId="449"/>
            <ac:picMk id="4" creationId="{604A9B3A-1CD2-4415-BCBF-3261A53C1266}"/>
          </ac:picMkLst>
        </pc:picChg>
        <pc:picChg chg="mod">
          <ac:chgData name="huyen tran" userId="2b1b1c2d15a81484" providerId="LiveId" clId="{20DACAD0-0207-4364-A907-96008099610F}" dt="2020-08-20T12:40:34.469" v="1114" actId="164"/>
          <ac:picMkLst>
            <pc:docMk/>
            <pc:sldMk cId="3832038770" sldId="449"/>
            <ac:picMk id="5" creationId="{CF3BEDE7-14FE-4B07-B3DF-64B3D8EEB3C8}"/>
          </ac:picMkLst>
        </pc:picChg>
        <pc:picChg chg="del">
          <ac:chgData name="huyen tran" userId="2b1b1c2d15a81484" providerId="LiveId" clId="{20DACAD0-0207-4364-A907-96008099610F}" dt="2020-08-25T10:37:17.336" v="1418" actId="478"/>
          <ac:picMkLst>
            <pc:docMk/>
            <pc:sldMk cId="3832038770" sldId="449"/>
            <ac:picMk id="11" creationId="{A496E183-B46E-44AF-8120-A564703B3CAF}"/>
          </ac:picMkLst>
        </pc:picChg>
        <pc:picChg chg="add mod modCrop">
          <ac:chgData name="huyen tran" userId="2b1b1c2d15a81484" providerId="LiveId" clId="{20DACAD0-0207-4364-A907-96008099610F}" dt="2020-08-25T10:38:01.322" v="1425" actId="1076"/>
          <ac:picMkLst>
            <pc:docMk/>
            <pc:sldMk cId="3832038770" sldId="449"/>
            <ac:picMk id="12" creationId="{AE743B0D-9968-490C-B3E2-2046EE8CB69F}"/>
          </ac:picMkLst>
        </pc:picChg>
      </pc:sldChg>
      <pc:sldChg chg="addSp delSp modSp">
        <pc:chgData name="huyen tran" userId="2b1b1c2d15a81484" providerId="LiveId" clId="{20DACAD0-0207-4364-A907-96008099610F}" dt="2020-08-25T10:43:57.474" v="1488" actId="1076"/>
        <pc:sldMkLst>
          <pc:docMk/>
          <pc:sldMk cId="2243174760" sldId="453"/>
        </pc:sldMkLst>
        <pc:spChg chg="add mod">
          <ac:chgData name="huyen tran" userId="2b1b1c2d15a81484" providerId="LiveId" clId="{20DACAD0-0207-4364-A907-96008099610F}" dt="2020-08-25T10:42:04.059" v="1474" actId="207"/>
          <ac:spMkLst>
            <pc:docMk/>
            <pc:sldMk cId="2243174760" sldId="453"/>
            <ac:spMk id="2" creationId="{55521F4A-7F33-4DA5-AE21-BE9DD4BCEF7F}"/>
          </ac:spMkLst>
        </pc:spChg>
        <pc:spChg chg="add del mod">
          <ac:chgData name="huyen tran" userId="2b1b1c2d15a81484" providerId="LiveId" clId="{20DACAD0-0207-4364-A907-96008099610F}" dt="2020-08-25T10:43:26.440" v="1478" actId="478"/>
          <ac:spMkLst>
            <pc:docMk/>
            <pc:sldMk cId="2243174760" sldId="453"/>
            <ac:spMk id="4" creationId="{0D043D34-AA84-4B9F-B4B6-CC029BA56C1F}"/>
          </ac:spMkLst>
        </pc:spChg>
        <pc:spChg chg="mod">
          <ac:chgData name="huyen tran" userId="2b1b1c2d15a81484" providerId="LiveId" clId="{20DACAD0-0207-4364-A907-96008099610F}" dt="2020-08-25T10:41:28.466" v="1452" actId="1076"/>
          <ac:spMkLst>
            <pc:docMk/>
            <pc:sldMk cId="2243174760" sldId="453"/>
            <ac:spMk id="12" creationId="{21C7BDA7-9877-4F5A-B75A-4A2FBB9E6A2E}"/>
          </ac:spMkLst>
        </pc:spChg>
        <pc:picChg chg="del">
          <ac:chgData name="huyen tran" userId="2b1b1c2d15a81484" providerId="LiveId" clId="{20DACAD0-0207-4364-A907-96008099610F}" dt="2020-08-25T10:39:41.752" v="1431" actId="478"/>
          <ac:picMkLst>
            <pc:docMk/>
            <pc:sldMk cId="2243174760" sldId="453"/>
            <ac:picMk id="3" creationId="{D584CCC8-A6B3-47CF-ABAD-6A7C566EB0A0}"/>
          </ac:picMkLst>
        </pc:picChg>
        <pc:picChg chg="mod">
          <ac:chgData name="huyen tran" userId="2b1b1c2d15a81484" providerId="LiveId" clId="{20DACAD0-0207-4364-A907-96008099610F}" dt="2020-08-25T10:40:51.802" v="1443" actId="14100"/>
          <ac:picMkLst>
            <pc:docMk/>
            <pc:sldMk cId="2243174760" sldId="453"/>
            <ac:picMk id="5" creationId="{00CD375A-1E11-481D-B40D-51EE70056A81}"/>
          </ac:picMkLst>
        </pc:picChg>
        <pc:picChg chg="mod">
          <ac:chgData name="huyen tran" userId="2b1b1c2d15a81484" providerId="LiveId" clId="{20DACAD0-0207-4364-A907-96008099610F}" dt="2020-08-25T10:40:56.147" v="1444" actId="14100"/>
          <ac:picMkLst>
            <pc:docMk/>
            <pc:sldMk cId="2243174760" sldId="453"/>
            <ac:picMk id="8" creationId="{2BFDA53C-46EA-4B01-9856-6CF557F197D6}"/>
          </ac:picMkLst>
        </pc:picChg>
        <pc:picChg chg="add del mod">
          <ac:chgData name="huyen tran" userId="2b1b1c2d15a81484" providerId="LiveId" clId="{20DACAD0-0207-4364-A907-96008099610F}" dt="2020-08-25T10:43:27.777" v="1479" actId="478"/>
          <ac:picMkLst>
            <pc:docMk/>
            <pc:sldMk cId="2243174760" sldId="453"/>
            <ac:picMk id="9" creationId="{C7DC013F-2848-41B9-A661-C623E3C53499}"/>
          </ac:picMkLst>
        </pc:picChg>
        <pc:picChg chg="add mod modCrop">
          <ac:chgData name="huyen tran" userId="2b1b1c2d15a81484" providerId="LiveId" clId="{20DACAD0-0207-4364-A907-96008099610F}" dt="2020-08-25T10:43:57.474" v="1488" actId="1076"/>
          <ac:picMkLst>
            <pc:docMk/>
            <pc:sldMk cId="2243174760" sldId="453"/>
            <ac:picMk id="10" creationId="{81D65306-85C8-4E25-94BC-67075A4ECA76}"/>
          </ac:picMkLst>
        </pc:picChg>
      </pc:sldChg>
      <pc:sldChg chg="del">
        <pc:chgData name="huyen tran" userId="2b1b1c2d15a81484" providerId="LiveId" clId="{20DACAD0-0207-4364-A907-96008099610F}" dt="2020-08-25T10:53:46.997" v="1571" actId="2696"/>
        <pc:sldMkLst>
          <pc:docMk/>
          <pc:sldMk cId="359432694" sldId="458"/>
        </pc:sldMkLst>
      </pc:sldChg>
      <pc:sldChg chg="del">
        <pc:chgData name="huyen tran" userId="2b1b1c2d15a81484" providerId="LiveId" clId="{20DACAD0-0207-4364-A907-96008099610F}" dt="2020-08-25T10:53:41.036" v="1570" actId="2696"/>
        <pc:sldMkLst>
          <pc:docMk/>
          <pc:sldMk cId="2630544306" sldId="459"/>
        </pc:sldMkLst>
      </pc:sldChg>
      <pc:sldChg chg="addSp delSp modSp add del">
        <pc:chgData name="huyen tran" userId="2b1b1c2d15a81484" providerId="LiveId" clId="{20DACAD0-0207-4364-A907-96008099610F}" dt="2020-08-14T10:05:50.931" v="556" actId="2696"/>
        <pc:sldMkLst>
          <pc:docMk/>
          <pc:sldMk cId="628557512" sldId="460"/>
        </pc:sldMkLst>
        <pc:spChg chg="del">
          <ac:chgData name="huyen tran" userId="2b1b1c2d15a81484" providerId="LiveId" clId="{20DACAD0-0207-4364-A907-96008099610F}" dt="2020-08-14T08:51:54.365" v="487" actId="478"/>
          <ac:spMkLst>
            <pc:docMk/>
            <pc:sldMk cId="628557512" sldId="460"/>
            <ac:spMk id="2" creationId="{00000000-0000-0000-0000-000000000000}"/>
          </ac:spMkLst>
        </pc:spChg>
        <pc:spChg chg="del">
          <ac:chgData name="huyen tran" userId="2b1b1c2d15a81484" providerId="LiveId" clId="{20DACAD0-0207-4364-A907-96008099610F}" dt="2020-08-14T08:51:54.365" v="487" actId="478"/>
          <ac:spMkLst>
            <pc:docMk/>
            <pc:sldMk cId="628557512" sldId="460"/>
            <ac:spMk id="6" creationId="{28DF1E18-2984-44BA-ACD5-F9BF5C6D0799}"/>
          </ac:spMkLst>
        </pc:spChg>
        <pc:spChg chg="add del">
          <ac:chgData name="huyen tran" userId="2b1b1c2d15a81484" providerId="LiveId" clId="{20DACAD0-0207-4364-A907-96008099610F}" dt="2020-08-14T08:52:07.965" v="492" actId="478"/>
          <ac:spMkLst>
            <pc:docMk/>
            <pc:sldMk cId="628557512" sldId="460"/>
            <ac:spMk id="11" creationId="{9AC5DDB8-4E95-44DA-8FF8-E145E666F2FB}"/>
          </ac:spMkLst>
        </pc:spChg>
        <pc:spChg chg="del">
          <ac:chgData name="huyen tran" userId="2b1b1c2d15a81484" providerId="LiveId" clId="{20DACAD0-0207-4364-A907-96008099610F}" dt="2020-08-14T08:51:56.850" v="488" actId="478"/>
          <ac:spMkLst>
            <pc:docMk/>
            <pc:sldMk cId="628557512" sldId="460"/>
            <ac:spMk id="14" creationId="{BC4848B7-7A29-40D8-8994-0830CC6B4578}"/>
          </ac:spMkLst>
        </pc:spChg>
        <pc:spChg chg="del">
          <ac:chgData name="huyen tran" userId="2b1b1c2d15a81484" providerId="LiveId" clId="{20DACAD0-0207-4364-A907-96008099610F}" dt="2020-08-14T08:51:56.850" v="488" actId="478"/>
          <ac:spMkLst>
            <pc:docMk/>
            <pc:sldMk cId="628557512" sldId="460"/>
            <ac:spMk id="15" creationId="{A4FCCA2B-12F4-464A-AE7D-66A2F7B50265}"/>
          </ac:spMkLst>
        </pc:spChg>
        <pc:spChg chg="del">
          <ac:chgData name="huyen tran" userId="2b1b1c2d15a81484" providerId="LiveId" clId="{20DACAD0-0207-4364-A907-96008099610F}" dt="2020-08-14T08:52:00.245" v="489" actId="478"/>
          <ac:spMkLst>
            <pc:docMk/>
            <pc:sldMk cId="628557512" sldId="460"/>
            <ac:spMk id="16" creationId="{00000000-0000-0000-0000-000000000000}"/>
          </ac:spMkLst>
        </pc:spChg>
        <pc:spChg chg="del">
          <ac:chgData name="huyen tran" userId="2b1b1c2d15a81484" providerId="LiveId" clId="{20DACAD0-0207-4364-A907-96008099610F}" dt="2020-08-14T08:51:56.850" v="488" actId="478"/>
          <ac:spMkLst>
            <pc:docMk/>
            <pc:sldMk cId="628557512" sldId="460"/>
            <ac:spMk id="38" creationId="{36903BE6-9EDE-4EA9-9B76-DFBB2627E1A9}"/>
          </ac:spMkLst>
        </pc:spChg>
        <pc:spChg chg="del">
          <ac:chgData name="huyen tran" userId="2b1b1c2d15a81484" providerId="LiveId" clId="{20DACAD0-0207-4364-A907-96008099610F}" dt="2020-08-14T08:51:56.850" v="488" actId="478"/>
          <ac:spMkLst>
            <pc:docMk/>
            <pc:sldMk cId="628557512" sldId="460"/>
            <ac:spMk id="39" creationId="{FD1B954B-192C-4564-BFC4-EA8B0BFCEAE2}"/>
          </ac:spMkLst>
        </pc:spChg>
        <pc:spChg chg="del">
          <ac:chgData name="huyen tran" userId="2b1b1c2d15a81484" providerId="LiveId" clId="{20DACAD0-0207-4364-A907-96008099610F}" dt="2020-08-14T08:51:56.850" v="488" actId="478"/>
          <ac:spMkLst>
            <pc:docMk/>
            <pc:sldMk cId="628557512" sldId="460"/>
            <ac:spMk id="40" creationId="{010F29AD-BDDD-41CF-BEAE-C94FCA61AF6E}"/>
          </ac:spMkLst>
        </pc:spChg>
        <pc:spChg chg="del">
          <ac:chgData name="huyen tran" userId="2b1b1c2d15a81484" providerId="LiveId" clId="{20DACAD0-0207-4364-A907-96008099610F}" dt="2020-08-14T08:51:56.850" v="488" actId="478"/>
          <ac:spMkLst>
            <pc:docMk/>
            <pc:sldMk cId="628557512" sldId="460"/>
            <ac:spMk id="42" creationId="{9B3E2231-6658-42E9-B958-D14ABC6856BB}"/>
          </ac:spMkLst>
        </pc:spChg>
        <pc:spChg chg="del">
          <ac:chgData name="huyen tran" userId="2b1b1c2d15a81484" providerId="LiveId" clId="{20DACAD0-0207-4364-A907-96008099610F}" dt="2020-08-14T08:51:56.850" v="488" actId="478"/>
          <ac:spMkLst>
            <pc:docMk/>
            <pc:sldMk cId="628557512" sldId="460"/>
            <ac:spMk id="43" creationId="{79A2DE99-C44E-4918-8C9F-5059B36A82F7}"/>
          </ac:spMkLst>
        </pc:spChg>
        <pc:spChg chg="del">
          <ac:chgData name="huyen tran" userId="2b1b1c2d15a81484" providerId="LiveId" clId="{20DACAD0-0207-4364-A907-96008099610F}" dt="2020-08-14T08:51:56.850" v="488" actId="478"/>
          <ac:spMkLst>
            <pc:docMk/>
            <pc:sldMk cId="628557512" sldId="460"/>
            <ac:spMk id="44" creationId="{0A0C87C5-D8A5-434B-BD96-8883086AF9D5}"/>
          </ac:spMkLst>
        </pc:spChg>
        <pc:spChg chg="add">
          <ac:chgData name="huyen tran" userId="2b1b1c2d15a81484" providerId="LiveId" clId="{20DACAD0-0207-4364-A907-96008099610F}" dt="2020-08-14T08:53:06.488" v="496"/>
          <ac:spMkLst>
            <pc:docMk/>
            <pc:sldMk cId="628557512" sldId="460"/>
            <ac:spMk id="45" creationId="{D460F605-6FB3-4E33-99E5-78EEF6FE7B33}"/>
          </ac:spMkLst>
        </pc:spChg>
        <pc:spChg chg="add mod">
          <ac:chgData name="huyen tran" userId="2b1b1c2d15a81484" providerId="LiveId" clId="{20DACAD0-0207-4364-A907-96008099610F}" dt="2020-08-14T08:53:16.574" v="497" actId="571"/>
          <ac:spMkLst>
            <pc:docMk/>
            <pc:sldMk cId="628557512" sldId="460"/>
            <ac:spMk id="46" creationId="{C47398A7-DDA1-4167-8F7A-1BA7130010E9}"/>
          </ac:spMkLst>
        </pc:spChg>
        <pc:spChg chg="add mod">
          <ac:chgData name="huyen tran" userId="2b1b1c2d15a81484" providerId="LiveId" clId="{20DACAD0-0207-4364-A907-96008099610F}" dt="2020-08-14T08:53:21.618" v="499" actId="20577"/>
          <ac:spMkLst>
            <pc:docMk/>
            <pc:sldMk cId="628557512" sldId="460"/>
            <ac:spMk id="47" creationId="{FF7305A9-A9F9-4C21-BBBC-C45AD8A4EAEE}"/>
          </ac:spMkLst>
        </pc:spChg>
        <pc:spChg chg="add mod">
          <ac:chgData name="huyen tran" userId="2b1b1c2d15a81484" providerId="LiveId" clId="{20DACAD0-0207-4364-A907-96008099610F}" dt="2020-08-14T08:53:29.135" v="502" actId="20577"/>
          <ac:spMkLst>
            <pc:docMk/>
            <pc:sldMk cId="628557512" sldId="460"/>
            <ac:spMk id="48" creationId="{A3DFA08E-6714-4C9B-9810-128134CBCC3B}"/>
          </ac:spMkLst>
        </pc:spChg>
        <pc:spChg chg="add mod">
          <ac:chgData name="huyen tran" userId="2b1b1c2d15a81484" providerId="LiveId" clId="{20DACAD0-0207-4364-A907-96008099610F}" dt="2020-08-14T08:53:31.118" v="503" actId="571"/>
          <ac:spMkLst>
            <pc:docMk/>
            <pc:sldMk cId="628557512" sldId="460"/>
            <ac:spMk id="49" creationId="{CBE3FA67-5848-4271-B07B-A62D34451DDC}"/>
          </ac:spMkLst>
        </pc:spChg>
        <pc:spChg chg="add mod">
          <ac:chgData name="huyen tran" userId="2b1b1c2d15a81484" providerId="LiveId" clId="{20DACAD0-0207-4364-A907-96008099610F}" dt="2020-08-14T08:53:35.874" v="505" actId="20577"/>
          <ac:spMkLst>
            <pc:docMk/>
            <pc:sldMk cId="628557512" sldId="460"/>
            <ac:spMk id="50" creationId="{040E71A6-64C5-476E-A2A5-6B22CA739A1F}"/>
          </ac:spMkLst>
        </pc:spChg>
        <pc:spChg chg="add mod">
          <ac:chgData name="huyen tran" userId="2b1b1c2d15a81484" providerId="LiveId" clId="{20DACAD0-0207-4364-A907-96008099610F}" dt="2020-08-14T08:53:37.846" v="506" actId="571"/>
          <ac:spMkLst>
            <pc:docMk/>
            <pc:sldMk cId="628557512" sldId="460"/>
            <ac:spMk id="51" creationId="{5AF5E56E-1413-4F23-8DF3-3272206EC32C}"/>
          </ac:spMkLst>
        </pc:spChg>
        <pc:spChg chg="add mod">
          <ac:chgData name="huyen tran" userId="2b1b1c2d15a81484" providerId="LiveId" clId="{20DACAD0-0207-4364-A907-96008099610F}" dt="2020-08-14T08:53:39.015" v="507" actId="571"/>
          <ac:spMkLst>
            <pc:docMk/>
            <pc:sldMk cId="628557512" sldId="460"/>
            <ac:spMk id="52" creationId="{D9F71279-F32E-4B2A-8E27-050D26841CA4}"/>
          </ac:spMkLst>
        </pc:spChg>
        <pc:spChg chg="del">
          <ac:chgData name="huyen tran" userId="2b1b1c2d15a81484" providerId="LiveId" clId="{20DACAD0-0207-4364-A907-96008099610F}" dt="2020-08-14T08:52:00.245" v="489" actId="478"/>
          <ac:spMkLst>
            <pc:docMk/>
            <pc:sldMk cId="628557512" sldId="460"/>
            <ac:spMk id="63" creationId="{00000000-0000-0000-0000-000000000000}"/>
          </ac:spMkLst>
        </pc:spChg>
        <pc:spChg chg="add del">
          <ac:chgData name="huyen tran" userId="2b1b1c2d15a81484" providerId="LiveId" clId="{20DACAD0-0207-4364-A907-96008099610F}" dt="2020-08-14T08:52:15.361" v="494" actId="478"/>
          <ac:spMkLst>
            <pc:docMk/>
            <pc:sldMk cId="628557512" sldId="460"/>
            <ac:spMk id="64" creationId="{00000000-0000-0000-0000-000000000000}"/>
          </ac:spMkLst>
        </pc:spChg>
        <pc:spChg chg="del">
          <ac:chgData name="huyen tran" userId="2b1b1c2d15a81484" providerId="LiveId" clId="{20DACAD0-0207-4364-A907-96008099610F}" dt="2020-08-14T08:52:12.116" v="493" actId="478"/>
          <ac:spMkLst>
            <pc:docMk/>
            <pc:sldMk cId="628557512" sldId="460"/>
            <ac:spMk id="66" creationId="{00000000-0000-0000-0000-000000000000}"/>
          </ac:spMkLst>
        </pc:spChg>
        <pc:spChg chg="add del">
          <ac:chgData name="huyen tran" userId="2b1b1c2d15a81484" providerId="LiveId" clId="{20DACAD0-0207-4364-A907-96008099610F}" dt="2020-08-14T08:52:15.361" v="494" actId="478"/>
          <ac:spMkLst>
            <pc:docMk/>
            <pc:sldMk cId="628557512" sldId="460"/>
            <ac:spMk id="70" creationId="{00000000-0000-0000-0000-000000000000}"/>
          </ac:spMkLst>
        </pc:spChg>
        <pc:spChg chg="del">
          <ac:chgData name="huyen tran" userId="2b1b1c2d15a81484" providerId="LiveId" clId="{20DACAD0-0207-4364-A907-96008099610F}" dt="2020-08-14T08:52:12.116" v="493" actId="478"/>
          <ac:spMkLst>
            <pc:docMk/>
            <pc:sldMk cId="628557512" sldId="460"/>
            <ac:spMk id="71" creationId="{00000000-0000-0000-0000-000000000000}"/>
          </ac:spMkLst>
        </pc:spChg>
        <pc:spChg chg="del">
          <ac:chgData name="huyen tran" userId="2b1b1c2d15a81484" providerId="LiveId" clId="{20DACAD0-0207-4364-A907-96008099610F}" dt="2020-08-14T08:52:00.245" v="489" actId="478"/>
          <ac:spMkLst>
            <pc:docMk/>
            <pc:sldMk cId="628557512" sldId="460"/>
            <ac:spMk id="73" creationId="{00000000-0000-0000-0000-000000000000}"/>
          </ac:spMkLst>
        </pc:spChg>
        <pc:spChg chg="del">
          <ac:chgData name="huyen tran" userId="2b1b1c2d15a81484" providerId="LiveId" clId="{20DACAD0-0207-4364-A907-96008099610F}" dt="2020-08-14T08:52:00.245" v="489" actId="478"/>
          <ac:spMkLst>
            <pc:docMk/>
            <pc:sldMk cId="628557512" sldId="460"/>
            <ac:spMk id="74" creationId="{00000000-0000-0000-0000-000000000000}"/>
          </ac:spMkLst>
        </pc:spChg>
        <pc:spChg chg="del">
          <ac:chgData name="huyen tran" userId="2b1b1c2d15a81484" providerId="LiveId" clId="{20DACAD0-0207-4364-A907-96008099610F}" dt="2020-08-14T08:52:00.245" v="489" actId="478"/>
          <ac:spMkLst>
            <pc:docMk/>
            <pc:sldMk cId="628557512" sldId="460"/>
            <ac:spMk id="75" creationId="{00000000-0000-0000-0000-000000000000}"/>
          </ac:spMkLst>
        </pc:spChg>
        <pc:spChg chg="del">
          <ac:chgData name="huyen tran" userId="2b1b1c2d15a81484" providerId="LiveId" clId="{20DACAD0-0207-4364-A907-96008099610F}" dt="2020-08-14T08:51:42.748" v="482" actId="478"/>
          <ac:spMkLst>
            <pc:docMk/>
            <pc:sldMk cId="628557512" sldId="460"/>
            <ac:spMk id="76" creationId="{FA2A10D9-7979-48FD-A6FC-B861A5E6EEDA}"/>
          </ac:spMkLst>
        </pc:spChg>
        <pc:spChg chg="add del">
          <ac:chgData name="huyen tran" userId="2b1b1c2d15a81484" providerId="LiveId" clId="{20DACAD0-0207-4364-A907-96008099610F}" dt="2020-08-14T08:52:15.361" v="494" actId="478"/>
          <ac:spMkLst>
            <pc:docMk/>
            <pc:sldMk cId="628557512" sldId="460"/>
            <ac:spMk id="78" creationId="{00000000-0000-0000-0000-000000000000}"/>
          </ac:spMkLst>
        </pc:spChg>
        <pc:spChg chg="add del">
          <ac:chgData name="huyen tran" userId="2b1b1c2d15a81484" providerId="LiveId" clId="{20DACAD0-0207-4364-A907-96008099610F}" dt="2020-08-14T08:52:15.361" v="494" actId="478"/>
          <ac:spMkLst>
            <pc:docMk/>
            <pc:sldMk cId="628557512" sldId="460"/>
            <ac:spMk id="79" creationId="{00000000-0000-0000-0000-000000000000}"/>
          </ac:spMkLst>
        </pc:spChg>
        <pc:spChg chg="del">
          <ac:chgData name="huyen tran" userId="2b1b1c2d15a81484" providerId="LiveId" clId="{20DACAD0-0207-4364-A907-96008099610F}" dt="2020-08-14T08:52:02.628" v="490" actId="478"/>
          <ac:spMkLst>
            <pc:docMk/>
            <pc:sldMk cId="628557512" sldId="460"/>
            <ac:spMk id="80" creationId="{00000000-0000-0000-0000-000000000000}"/>
          </ac:spMkLst>
        </pc:spChg>
        <pc:spChg chg="del">
          <ac:chgData name="huyen tran" userId="2b1b1c2d15a81484" providerId="LiveId" clId="{20DACAD0-0207-4364-A907-96008099610F}" dt="2020-08-14T08:51:54.365" v="487" actId="478"/>
          <ac:spMkLst>
            <pc:docMk/>
            <pc:sldMk cId="628557512" sldId="460"/>
            <ac:spMk id="82" creationId="{FA2A10D9-7979-48FD-A6FC-B861A5E6EEDA}"/>
          </ac:spMkLst>
        </pc:spChg>
        <pc:spChg chg="del">
          <ac:chgData name="huyen tran" userId="2b1b1c2d15a81484" providerId="LiveId" clId="{20DACAD0-0207-4364-A907-96008099610F}" dt="2020-08-14T08:51:54.365" v="487" actId="478"/>
          <ac:spMkLst>
            <pc:docMk/>
            <pc:sldMk cId="628557512" sldId="460"/>
            <ac:spMk id="83" creationId="{FA2A10D9-7979-48FD-A6FC-B861A5E6EEDA}"/>
          </ac:spMkLst>
        </pc:spChg>
        <pc:spChg chg="del">
          <ac:chgData name="huyen tran" userId="2b1b1c2d15a81484" providerId="LiveId" clId="{20DACAD0-0207-4364-A907-96008099610F}" dt="2020-08-14T08:51:54.365" v="487" actId="478"/>
          <ac:spMkLst>
            <pc:docMk/>
            <pc:sldMk cId="628557512" sldId="460"/>
            <ac:spMk id="84" creationId="{FA2A10D9-7979-48FD-A6FC-B861A5E6EEDA}"/>
          </ac:spMkLst>
        </pc:spChg>
        <pc:spChg chg="del">
          <ac:chgData name="huyen tran" userId="2b1b1c2d15a81484" providerId="LiveId" clId="{20DACAD0-0207-4364-A907-96008099610F}" dt="2020-08-14T08:51:54.365" v="487" actId="478"/>
          <ac:spMkLst>
            <pc:docMk/>
            <pc:sldMk cId="628557512" sldId="460"/>
            <ac:spMk id="85" creationId="{FA2A10D9-7979-48FD-A6FC-B861A5E6EEDA}"/>
          </ac:spMkLst>
        </pc:spChg>
        <pc:picChg chg="del">
          <ac:chgData name="huyen tran" userId="2b1b1c2d15a81484" providerId="LiveId" clId="{20DACAD0-0207-4364-A907-96008099610F}" dt="2020-08-14T08:51:51.809" v="485" actId="478"/>
          <ac:picMkLst>
            <pc:docMk/>
            <pc:sldMk cId="628557512" sldId="460"/>
            <ac:picMk id="9" creationId="{00000000-0000-0000-0000-000000000000}"/>
          </ac:picMkLst>
        </pc:picChg>
        <pc:picChg chg="del">
          <ac:chgData name="huyen tran" userId="2b1b1c2d15a81484" providerId="LiveId" clId="{20DACAD0-0207-4364-A907-96008099610F}" dt="2020-08-14T08:51:48.995" v="483" actId="478"/>
          <ac:picMkLst>
            <pc:docMk/>
            <pc:sldMk cId="628557512" sldId="460"/>
            <ac:picMk id="18" creationId="{00000000-0000-0000-0000-000000000000}"/>
          </ac:picMkLst>
        </pc:picChg>
        <pc:picChg chg="del">
          <ac:chgData name="huyen tran" userId="2b1b1c2d15a81484" providerId="LiveId" clId="{20DACAD0-0207-4364-A907-96008099610F}" dt="2020-08-14T08:51:49.684" v="484" actId="478"/>
          <ac:picMkLst>
            <pc:docMk/>
            <pc:sldMk cId="628557512" sldId="460"/>
            <ac:picMk id="19" creationId="{00000000-0000-0000-0000-000000000000}"/>
          </ac:picMkLst>
        </pc:picChg>
        <pc:picChg chg="del">
          <ac:chgData name="huyen tran" userId="2b1b1c2d15a81484" providerId="LiveId" clId="{20DACAD0-0207-4364-A907-96008099610F}" dt="2020-08-14T08:51:51.818" v="486" actId="478"/>
          <ac:picMkLst>
            <pc:docMk/>
            <pc:sldMk cId="628557512" sldId="460"/>
            <ac:picMk id="20" creationId="{00000000-0000-0000-0000-000000000000}"/>
          </ac:picMkLst>
        </pc:picChg>
        <pc:picChg chg="mod">
          <ac:chgData name="huyen tran" userId="2b1b1c2d15a81484" providerId="LiveId" clId="{20DACAD0-0207-4364-A907-96008099610F}" dt="2020-08-14T08:52:34.783" v="495"/>
          <ac:picMkLst>
            <pc:docMk/>
            <pc:sldMk cId="628557512" sldId="460"/>
            <ac:picMk id="62" creationId="{6B90AB22-4124-4EA3-8202-65E05B12CA5C}"/>
          </ac:picMkLst>
        </pc:picChg>
      </pc:sldChg>
      <pc:sldChg chg="addSp delSp modSp add del mod setBg setClrOvrMap">
        <pc:chgData name="huyen tran" userId="2b1b1c2d15a81484" providerId="LiveId" clId="{20DACAD0-0207-4364-A907-96008099610F}" dt="2020-08-25T10:59:22.684" v="1607" actId="2696"/>
        <pc:sldMkLst>
          <pc:docMk/>
          <pc:sldMk cId="4242876846" sldId="460"/>
        </pc:sldMkLst>
        <pc:spChg chg="del">
          <ac:chgData name="huyen tran" userId="2b1b1c2d15a81484" providerId="LiveId" clId="{20DACAD0-0207-4364-A907-96008099610F}" dt="2020-08-20T12:16:30.568" v="1053" actId="478"/>
          <ac:spMkLst>
            <pc:docMk/>
            <pc:sldMk cId="4242876846" sldId="460"/>
            <ac:spMk id="2" creationId="{75E59E74-406E-45CC-ACF7-5034336E1C77}"/>
          </ac:spMkLst>
        </pc:spChg>
        <pc:spChg chg="del">
          <ac:chgData name="huyen tran" userId="2b1b1c2d15a81484" providerId="LiveId" clId="{20DACAD0-0207-4364-A907-96008099610F}" dt="2020-08-20T12:16:33.455" v="1054" actId="478"/>
          <ac:spMkLst>
            <pc:docMk/>
            <pc:sldMk cId="4242876846" sldId="460"/>
            <ac:spMk id="3" creationId="{ADA370BC-6988-483D-8B63-30A4E1C000BD}"/>
          </ac:spMkLst>
        </pc:spChg>
        <pc:spChg chg="del">
          <ac:chgData name="huyen tran" userId="2b1b1c2d15a81484" providerId="LiveId" clId="{20DACAD0-0207-4364-A907-96008099610F}" dt="2020-08-20T12:16:33.455" v="1054" actId="478"/>
          <ac:spMkLst>
            <pc:docMk/>
            <pc:sldMk cId="4242876846" sldId="460"/>
            <ac:spMk id="4" creationId="{2C3F319D-D7EF-40DE-A878-8D9D57A00215}"/>
          </ac:spMkLst>
        </pc:spChg>
        <pc:spChg chg="del">
          <ac:chgData name="huyen tran" userId="2b1b1c2d15a81484" providerId="LiveId" clId="{20DACAD0-0207-4364-A907-96008099610F}" dt="2020-08-20T12:16:33.455" v="1054" actId="478"/>
          <ac:spMkLst>
            <pc:docMk/>
            <pc:sldMk cId="4242876846" sldId="460"/>
            <ac:spMk id="5" creationId="{40DE2948-8A29-4889-816D-385BD779EDE2}"/>
          </ac:spMkLst>
        </pc:spChg>
        <pc:spChg chg="del">
          <ac:chgData name="huyen tran" userId="2b1b1c2d15a81484" providerId="LiveId" clId="{20DACAD0-0207-4364-A907-96008099610F}" dt="2020-08-20T12:16:33.455" v="1054" actId="478"/>
          <ac:spMkLst>
            <pc:docMk/>
            <pc:sldMk cId="4242876846" sldId="460"/>
            <ac:spMk id="6" creationId="{13F16B7D-07C5-4736-A125-B4AFFB7186ED}"/>
          </ac:spMkLst>
        </pc:spChg>
        <pc:spChg chg="del">
          <ac:chgData name="huyen tran" userId="2b1b1c2d15a81484" providerId="LiveId" clId="{20DACAD0-0207-4364-A907-96008099610F}" dt="2020-08-20T12:16:33.455" v="1054" actId="478"/>
          <ac:spMkLst>
            <pc:docMk/>
            <pc:sldMk cId="4242876846" sldId="460"/>
            <ac:spMk id="7" creationId="{68B7D059-3927-4C89-B45E-10B0B2B73AE7}"/>
          </ac:spMkLst>
        </pc:spChg>
        <pc:spChg chg="del">
          <ac:chgData name="huyen tran" userId="2b1b1c2d15a81484" providerId="LiveId" clId="{20DACAD0-0207-4364-A907-96008099610F}" dt="2020-08-20T12:16:33.455" v="1054" actId="478"/>
          <ac:spMkLst>
            <pc:docMk/>
            <pc:sldMk cId="4242876846" sldId="460"/>
            <ac:spMk id="8" creationId="{546F7093-CE26-44EC-AC34-32526CB9D19D}"/>
          </ac:spMkLst>
        </pc:spChg>
        <pc:spChg chg="add">
          <ac:chgData name="huyen tran" userId="2b1b1c2d15a81484" providerId="LiveId" clId="{20DACAD0-0207-4364-A907-96008099610F}" dt="2020-08-20T12:16:54.265" v="1059"/>
          <ac:spMkLst>
            <pc:docMk/>
            <pc:sldMk cId="4242876846" sldId="460"/>
            <ac:spMk id="13" creationId="{2151F388-E97F-4C68-B82E-333EBAF5056D}"/>
          </ac:spMkLst>
        </pc:spChg>
        <pc:spChg chg="add">
          <ac:chgData name="huyen tran" userId="2b1b1c2d15a81484" providerId="LiveId" clId="{20DACAD0-0207-4364-A907-96008099610F}" dt="2020-08-20T12:16:54.265" v="1059"/>
          <ac:spMkLst>
            <pc:docMk/>
            <pc:sldMk cId="4242876846" sldId="460"/>
            <ac:spMk id="14" creationId="{8491F121-C64D-4024-8DCA-A004F5A6D0FC}"/>
          </ac:spMkLst>
        </pc:spChg>
        <pc:spChg chg="add">
          <ac:chgData name="huyen tran" userId="2b1b1c2d15a81484" providerId="LiveId" clId="{20DACAD0-0207-4364-A907-96008099610F}" dt="2020-08-20T12:18:01.180" v="1064"/>
          <ac:spMkLst>
            <pc:docMk/>
            <pc:sldMk cId="4242876846" sldId="460"/>
            <ac:spMk id="18" creationId="{ED078D40-9008-44EF-AE50-CE553C46DF67}"/>
          </ac:spMkLst>
        </pc:spChg>
        <pc:spChg chg="add">
          <ac:chgData name="huyen tran" userId="2b1b1c2d15a81484" providerId="LiveId" clId="{20DACAD0-0207-4364-A907-96008099610F}" dt="2020-08-20T12:18:01.180" v="1064"/>
          <ac:spMkLst>
            <pc:docMk/>
            <pc:sldMk cId="4242876846" sldId="460"/>
            <ac:spMk id="19" creationId="{D157A731-5500-4184-8ED8-D8FD00CA8680}"/>
          </ac:spMkLst>
        </pc:spChg>
        <pc:spChg chg="add mod">
          <ac:chgData name="huyen tran" userId="2b1b1c2d15a81484" providerId="LiveId" clId="{20DACAD0-0207-4364-A907-96008099610F}" dt="2020-08-20T12:25:12.084" v="1093" actId="164"/>
          <ac:spMkLst>
            <pc:docMk/>
            <pc:sldMk cId="4242876846" sldId="460"/>
            <ac:spMk id="27" creationId="{DA5164EF-E4F4-4DFF-A622-AA11AA1DCE1E}"/>
          </ac:spMkLst>
        </pc:spChg>
        <pc:spChg chg="add">
          <ac:chgData name="huyen tran" userId="2b1b1c2d15a81484" providerId="LiveId" clId="{20DACAD0-0207-4364-A907-96008099610F}" dt="2020-08-20T12:28:03.540" v="1094"/>
          <ac:spMkLst>
            <pc:docMk/>
            <pc:sldMk cId="4242876846" sldId="460"/>
            <ac:spMk id="37" creationId="{C39E3393-FA1B-4844-8D06-458AABD7C004}"/>
          </ac:spMkLst>
        </pc:spChg>
        <pc:spChg chg="add">
          <ac:chgData name="huyen tran" userId="2b1b1c2d15a81484" providerId="LiveId" clId="{20DACAD0-0207-4364-A907-96008099610F}" dt="2020-08-20T12:28:03.540" v="1094"/>
          <ac:spMkLst>
            <pc:docMk/>
            <pc:sldMk cId="4242876846" sldId="460"/>
            <ac:spMk id="38" creationId="{A7AA0A6F-FB35-4C80-BB32-A88F89B9648A}"/>
          </ac:spMkLst>
        </pc:spChg>
        <pc:spChg chg="add del">
          <ac:chgData name="huyen tran" userId="2b1b1c2d15a81484" providerId="LiveId" clId="{20DACAD0-0207-4364-A907-96008099610F}" dt="2020-08-20T12:36:54.131" v="1099" actId="26606"/>
          <ac:spMkLst>
            <pc:docMk/>
            <pc:sldMk cId="4242876846" sldId="460"/>
            <ac:spMk id="46" creationId="{19E301E5-1206-47D0-9CDF-72583D739089}"/>
          </ac:spMkLst>
        </pc:spChg>
        <pc:spChg chg="add del">
          <ac:chgData name="huyen tran" userId="2b1b1c2d15a81484" providerId="LiveId" clId="{20DACAD0-0207-4364-A907-96008099610F}" dt="2020-08-20T12:36:54.131" v="1099" actId="26606"/>
          <ac:spMkLst>
            <pc:docMk/>
            <pc:sldMk cId="4242876846" sldId="460"/>
            <ac:spMk id="48" creationId="{AFA31FBE-7948-4384-B68A-75DEFDC4955A}"/>
          </ac:spMkLst>
        </pc:spChg>
        <pc:grpChg chg="add mod">
          <ac:chgData name="huyen tran" userId="2b1b1c2d15a81484" providerId="LiveId" clId="{20DACAD0-0207-4364-A907-96008099610F}" dt="2020-08-20T12:17:26.012" v="1062" actId="164"/>
          <ac:grpSpMkLst>
            <pc:docMk/>
            <pc:sldMk cId="4242876846" sldId="460"/>
            <ac:grpSpMk id="11" creationId="{2C8B02AA-ACB0-4311-BB03-54C3689A1E1A}"/>
          </ac:grpSpMkLst>
        </pc:grpChg>
        <pc:grpChg chg="add del mod">
          <ac:chgData name="huyen tran" userId="2b1b1c2d15a81484" providerId="LiveId" clId="{20DACAD0-0207-4364-A907-96008099610F}" dt="2020-08-20T12:17:54.816" v="1063" actId="478"/>
          <ac:grpSpMkLst>
            <pc:docMk/>
            <pc:sldMk cId="4242876846" sldId="460"/>
            <ac:grpSpMk id="15" creationId="{6645B139-8E06-464A-A22B-4F3585761014}"/>
          </ac:grpSpMkLst>
        </pc:grpChg>
        <pc:grpChg chg="add mod">
          <ac:chgData name="huyen tran" userId="2b1b1c2d15a81484" providerId="LiveId" clId="{20DACAD0-0207-4364-A907-96008099610F}" dt="2020-08-20T12:18:38.309" v="1070" actId="164"/>
          <ac:grpSpMkLst>
            <pc:docMk/>
            <pc:sldMk cId="4242876846" sldId="460"/>
            <ac:grpSpMk id="16" creationId="{40BD760C-7EE1-4166-A64C-049153ECB712}"/>
          </ac:grpSpMkLst>
        </pc:grpChg>
        <pc:grpChg chg="add del mod">
          <ac:chgData name="huyen tran" userId="2b1b1c2d15a81484" providerId="LiveId" clId="{20DACAD0-0207-4364-A907-96008099610F}" dt="2020-08-20T12:20:50.704" v="1074" actId="478"/>
          <ac:grpSpMkLst>
            <pc:docMk/>
            <pc:sldMk cId="4242876846" sldId="460"/>
            <ac:grpSpMk id="21" creationId="{A0982F88-D7E2-4568-9205-4CAE66842E32}"/>
          </ac:grpSpMkLst>
        </pc:grpChg>
        <pc:grpChg chg="add del mod">
          <ac:chgData name="huyen tran" userId="2b1b1c2d15a81484" providerId="LiveId" clId="{20DACAD0-0207-4364-A907-96008099610F}" dt="2020-08-20T12:24:25.460" v="1083" actId="165"/>
          <ac:grpSpMkLst>
            <pc:docMk/>
            <pc:sldMk cId="4242876846" sldId="460"/>
            <ac:grpSpMk id="31" creationId="{33175413-3536-4601-8B43-413F4FAE88A4}"/>
          </ac:grpSpMkLst>
        </pc:grpChg>
        <pc:grpChg chg="add del mod">
          <ac:chgData name="huyen tran" userId="2b1b1c2d15a81484" providerId="LiveId" clId="{20DACAD0-0207-4364-A907-96008099610F}" dt="2020-08-20T12:36:47.888" v="1096" actId="478"/>
          <ac:grpSpMkLst>
            <pc:docMk/>
            <pc:sldMk cId="4242876846" sldId="460"/>
            <ac:grpSpMk id="32" creationId="{A3131499-4FB4-44BB-87ED-681A1F089D54}"/>
          </ac:grpSpMkLst>
        </pc:grpChg>
        <pc:grpChg chg="add del mod">
          <ac:chgData name="huyen tran" userId="2b1b1c2d15a81484" providerId="LiveId" clId="{20DACAD0-0207-4364-A907-96008099610F}" dt="2020-08-20T12:36:46.785" v="1095" actId="478"/>
          <ac:grpSpMkLst>
            <pc:docMk/>
            <pc:sldMk cId="4242876846" sldId="460"/>
            <ac:grpSpMk id="33" creationId="{F5C5D5FC-F62E-468B-B9B6-D231D1ED007A}"/>
          </ac:grpSpMkLst>
        </pc:grpChg>
        <pc:grpChg chg="add mod">
          <ac:chgData name="huyen tran" userId="2b1b1c2d15a81484" providerId="LiveId" clId="{20DACAD0-0207-4364-A907-96008099610F}" dt="2020-08-20T12:28:03.540" v="1094"/>
          <ac:grpSpMkLst>
            <pc:docMk/>
            <pc:sldMk cId="4242876846" sldId="460"/>
            <ac:grpSpMk id="34" creationId="{86756B13-FAF1-41A7-9A06-4A93407B2783}"/>
          </ac:grpSpMkLst>
        </pc:grpChg>
        <pc:grpChg chg="add mod">
          <ac:chgData name="huyen tran" userId="2b1b1c2d15a81484" providerId="LiveId" clId="{20DACAD0-0207-4364-A907-96008099610F}" dt="2020-08-20T12:38:35.516" v="1112" actId="164"/>
          <ac:grpSpMkLst>
            <pc:docMk/>
            <pc:sldMk cId="4242876846" sldId="460"/>
            <ac:grpSpMk id="42" creationId="{3965C940-1616-4586-9983-D1ABFDDAB1DE}"/>
          </ac:grpSpMkLst>
        </pc:grpChg>
        <pc:picChg chg="add mod">
          <ac:chgData name="huyen tran" userId="2b1b1c2d15a81484" providerId="LiveId" clId="{20DACAD0-0207-4364-A907-96008099610F}" dt="2020-08-20T12:17:26.012" v="1062" actId="164"/>
          <ac:picMkLst>
            <pc:docMk/>
            <pc:sldMk cId="4242876846" sldId="460"/>
            <ac:picMk id="9" creationId="{E1FC39CF-9DFF-403F-A96F-3F3A144F29F7}"/>
          </ac:picMkLst>
        </pc:picChg>
        <pc:picChg chg="add mod">
          <ac:chgData name="huyen tran" userId="2b1b1c2d15a81484" providerId="LiveId" clId="{20DACAD0-0207-4364-A907-96008099610F}" dt="2020-08-20T12:17:26.012" v="1062" actId="164"/>
          <ac:picMkLst>
            <pc:docMk/>
            <pc:sldMk cId="4242876846" sldId="460"/>
            <ac:picMk id="10" creationId="{887700A7-0E52-4F33-8880-2E7E0DA33AE4}"/>
          </ac:picMkLst>
        </pc:picChg>
        <pc:picChg chg="add">
          <ac:chgData name="huyen tran" userId="2b1b1c2d15a81484" providerId="LiveId" clId="{20DACAD0-0207-4364-A907-96008099610F}" dt="2020-08-20T12:16:54.265" v="1059"/>
          <ac:picMkLst>
            <pc:docMk/>
            <pc:sldMk cId="4242876846" sldId="460"/>
            <ac:picMk id="12" creationId="{F1363F6B-7552-4DBD-8DCA-4E24204BF77D}"/>
          </ac:picMkLst>
        </pc:picChg>
        <pc:picChg chg="add">
          <ac:chgData name="huyen tran" userId="2b1b1c2d15a81484" providerId="LiveId" clId="{20DACAD0-0207-4364-A907-96008099610F}" dt="2020-08-20T12:18:01.180" v="1064"/>
          <ac:picMkLst>
            <pc:docMk/>
            <pc:sldMk cId="4242876846" sldId="460"/>
            <ac:picMk id="17" creationId="{DC411C2F-04C3-4ABF-81D6-47F50B681E40}"/>
          </ac:picMkLst>
        </pc:picChg>
        <pc:picChg chg="add mod">
          <ac:chgData name="huyen tran" userId="2b1b1c2d15a81484" providerId="LiveId" clId="{20DACAD0-0207-4364-A907-96008099610F}" dt="2020-08-20T12:18:38.309" v="1070" actId="164"/>
          <ac:picMkLst>
            <pc:docMk/>
            <pc:sldMk cId="4242876846" sldId="460"/>
            <ac:picMk id="20" creationId="{245752C3-0789-4F7D-A55D-D69D0867D7C7}"/>
          </ac:picMkLst>
        </pc:picChg>
        <pc:picChg chg="add del">
          <ac:chgData name="huyen tran" userId="2b1b1c2d15a81484" providerId="LiveId" clId="{20DACAD0-0207-4364-A907-96008099610F}" dt="2020-08-20T12:20:30.312" v="1072"/>
          <ac:picMkLst>
            <pc:docMk/>
            <pc:sldMk cId="4242876846" sldId="460"/>
            <ac:picMk id="22" creationId="{63F2F69A-1805-452D-AEB9-331DAD935852}"/>
          </ac:picMkLst>
        </pc:picChg>
        <pc:picChg chg="add del">
          <ac:chgData name="huyen tran" userId="2b1b1c2d15a81484" providerId="LiveId" clId="{20DACAD0-0207-4364-A907-96008099610F}" dt="2020-08-20T12:20:30.312" v="1072"/>
          <ac:picMkLst>
            <pc:docMk/>
            <pc:sldMk cId="4242876846" sldId="460"/>
            <ac:picMk id="23" creationId="{525F391E-F381-466D-AD69-E05E019DD10E}"/>
          </ac:picMkLst>
        </pc:picChg>
        <pc:picChg chg="add del">
          <ac:chgData name="huyen tran" userId="2b1b1c2d15a81484" providerId="LiveId" clId="{20DACAD0-0207-4364-A907-96008099610F}" dt="2020-08-20T12:20:30.312" v="1072"/>
          <ac:picMkLst>
            <pc:docMk/>
            <pc:sldMk cId="4242876846" sldId="460"/>
            <ac:picMk id="24" creationId="{0312D29F-F5D6-4831-9F2A-97F9EA0B4B05}"/>
          </ac:picMkLst>
        </pc:picChg>
        <pc:picChg chg="add del">
          <ac:chgData name="huyen tran" userId="2b1b1c2d15a81484" providerId="LiveId" clId="{20DACAD0-0207-4364-A907-96008099610F}" dt="2020-08-20T12:20:30.312" v="1072"/>
          <ac:picMkLst>
            <pc:docMk/>
            <pc:sldMk cId="4242876846" sldId="460"/>
            <ac:picMk id="25" creationId="{A22073ED-1532-4538-86B4-7F8EBACA486C}"/>
          </ac:picMkLst>
        </pc:picChg>
        <pc:picChg chg="add mod">
          <ac:chgData name="huyen tran" userId="2b1b1c2d15a81484" providerId="LiveId" clId="{20DACAD0-0207-4364-A907-96008099610F}" dt="2020-08-20T12:25:12.084" v="1093" actId="164"/>
          <ac:picMkLst>
            <pc:docMk/>
            <pc:sldMk cId="4242876846" sldId="460"/>
            <ac:picMk id="26" creationId="{B5C2B428-87AF-4988-BD79-BF37A0821788}"/>
          </ac:picMkLst>
        </pc:picChg>
        <pc:picChg chg="add mod topLvl">
          <ac:chgData name="huyen tran" userId="2b1b1c2d15a81484" providerId="LiveId" clId="{20DACAD0-0207-4364-A907-96008099610F}" dt="2020-08-20T12:25:12.084" v="1093" actId="164"/>
          <ac:picMkLst>
            <pc:docMk/>
            <pc:sldMk cId="4242876846" sldId="460"/>
            <ac:picMk id="28" creationId="{A20E7215-5949-4C6A-AC2B-5CF20983EBC7}"/>
          </ac:picMkLst>
        </pc:picChg>
        <pc:picChg chg="add mod topLvl">
          <ac:chgData name="huyen tran" userId="2b1b1c2d15a81484" providerId="LiveId" clId="{20DACAD0-0207-4364-A907-96008099610F}" dt="2020-08-20T12:25:12.084" v="1093" actId="164"/>
          <ac:picMkLst>
            <pc:docMk/>
            <pc:sldMk cId="4242876846" sldId="460"/>
            <ac:picMk id="29" creationId="{E2434FFD-3C84-4905-AF1D-19CD59ED7B80}"/>
          </ac:picMkLst>
        </pc:picChg>
        <pc:picChg chg="add del mod topLvl">
          <ac:chgData name="huyen tran" userId="2b1b1c2d15a81484" providerId="LiveId" clId="{20DACAD0-0207-4364-A907-96008099610F}" dt="2020-08-20T12:24:33.608" v="1084" actId="478"/>
          <ac:picMkLst>
            <pc:docMk/>
            <pc:sldMk cId="4242876846" sldId="460"/>
            <ac:picMk id="30" creationId="{6A90B056-FBA1-488A-9EBF-D7546CB060F3}"/>
          </ac:picMkLst>
        </pc:picChg>
        <pc:picChg chg="add">
          <ac:chgData name="huyen tran" userId="2b1b1c2d15a81484" providerId="LiveId" clId="{20DACAD0-0207-4364-A907-96008099610F}" dt="2020-08-20T12:28:03.540" v="1094"/>
          <ac:picMkLst>
            <pc:docMk/>
            <pc:sldMk cId="4242876846" sldId="460"/>
            <ac:picMk id="35" creationId="{3B2058EA-E982-4D81-9CF0-72928F0A601C}"/>
          </ac:picMkLst>
        </pc:picChg>
        <pc:picChg chg="add">
          <ac:chgData name="huyen tran" userId="2b1b1c2d15a81484" providerId="LiveId" clId="{20DACAD0-0207-4364-A907-96008099610F}" dt="2020-08-20T12:28:03.540" v="1094"/>
          <ac:picMkLst>
            <pc:docMk/>
            <pc:sldMk cId="4242876846" sldId="460"/>
            <ac:picMk id="36" creationId="{4EEDE844-270B-4B50-A6CE-EF7FB3E2CC8E}"/>
          </ac:picMkLst>
        </pc:picChg>
        <pc:picChg chg="add mod">
          <ac:chgData name="huyen tran" userId="2b1b1c2d15a81484" providerId="LiveId" clId="{20DACAD0-0207-4364-A907-96008099610F}" dt="2020-08-20T12:38:35.516" v="1112" actId="164"/>
          <ac:picMkLst>
            <pc:docMk/>
            <pc:sldMk cId="4242876846" sldId="460"/>
            <ac:picMk id="39" creationId="{596F865A-118F-49D3-A01A-66D18085C04E}"/>
          </ac:picMkLst>
        </pc:picChg>
        <pc:picChg chg="add mod">
          <ac:chgData name="huyen tran" userId="2b1b1c2d15a81484" providerId="LiveId" clId="{20DACAD0-0207-4364-A907-96008099610F}" dt="2020-08-20T12:38:35.516" v="1112" actId="164"/>
          <ac:picMkLst>
            <pc:docMk/>
            <pc:sldMk cId="4242876846" sldId="460"/>
            <ac:picMk id="40" creationId="{BE6F4499-523A-48A5-82F4-A8B393221CD7}"/>
          </ac:picMkLst>
        </pc:picChg>
        <pc:picChg chg="add mod">
          <ac:chgData name="huyen tran" userId="2b1b1c2d15a81484" providerId="LiveId" clId="{20DACAD0-0207-4364-A907-96008099610F}" dt="2020-08-20T12:38:35.516" v="1112" actId="164"/>
          <ac:picMkLst>
            <pc:docMk/>
            <pc:sldMk cId="4242876846" sldId="460"/>
            <ac:picMk id="41" creationId="{7AADA760-03A9-4EE3-8E61-6E71538D8DB1}"/>
          </ac:picMkLst>
        </pc:picChg>
        <pc:picChg chg="add del mod modCrop">
          <ac:chgData name="huyen tran" userId="2b1b1c2d15a81484" providerId="LiveId" clId="{20DACAD0-0207-4364-A907-96008099610F}" dt="2020-08-20T12:37:56.464" v="1104" actId="478"/>
          <ac:picMkLst>
            <pc:docMk/>
            <pc:sldMk cId="4242876846" sldId="460"/>
            <ac:picMk id="44" creationId="{98E033B4-844E-413E-87EC-A74FCC539170}"/>
          </ac:picMkLst>
        </pc:picChg>
      </pc:sldChg>
      <pc:sldChg chg="addSp delSp modSp add">
        <pc:chgData name="huyen tran" userId="2b1b1c2d15a81484" providerId="LiveId" clId="{20DACAD0-0207-4364-A907-96008099610F}" dt="2020-08-25T10:49:27.346" v="1556" actId="20577"/>
        <pc:sldMkLst>
          <pc:docMk/>
          <pc:sldMk cId="215886296" sldId="461"/>
        </pc:sldMkLst>
        <pc:spChg chg="add mod">
          <ac:chgData name="huyen tran" userId="2b1b1c2d15a81484" providerId="LiveId" clId="{20DACAD0-0207-4364-A907-96008099610F}" dt="2020-08-25T10:49:27.346" v="1556" actId="20577"/>
          <ac:spMkLst>
            <pc:docMk/>
            <pc:sldMk cId="215886296" sldId="461"/>
            <ac:spMk id="19" creationId="{3EA84D45-1E20-4CA5-B87A-F436DF8AB4B1}"/>
          </ac:spMkLst>
        </pc:spChg>
        <pc:spChg chg="del">
          <ac:chgData name="huyen tran" userId="2b1b1c2d15a81484" providerId="LiveId" clId="{20DACAD0-0207-4364-A907-96008099610F}" dt="2020-08-25T10:49:11.600" v="1524" actId="478"/>
          <ac:spMkLst>
            <pc:docMk/>
            <pc:sldMk cId="215886296" sldId="461"/>
            <ac:spMk id="34" creationId="{00000000-0000-0000-0000-000000000000}"/>
          </ac:spMkLst>
        </pc:spChg>
        <pc:spChg chg="mod">
          <ac:chgData name="huyen tran" userId="2b1b1c2d15a81484" providerId="LiveId" clId="{20DACAD0-0207-4364-A907-96008099610F}" dt="2020-08-25T10:48:21.080" v="1517" actId="164"/>
          <ac:spMkLst>
            <pc:docMk/>
            <pc:sldMk cId="215886296" sldId="461"/>
            <ac:spMk id="72" creationId="{00000000-0000-0000-0000-000000000000}"/>
          </ac:spMkLst>
        </pc:spChg>
        <pc:spChg chg="mod">
          <ac:chgData name="huyen tran" userId="2b1b1c2d15a81484" providerId="LiveId" clId="{20DACAD0-0207-4364-A907-96008099610F}" dt="2020-08-25T10:48:21.080" v="1517" actId="164"/>
          <ac:spMkLst>
            <pc:docMk/>
            <pc:sldMk cId="215886296" sldId="461"/>
            <ac:spMk id="73" creationId="{00000000-0000-0000-0000-000000000000}"/>
          </ac:spMkLst>
        </pc:spChg>
        <pc:spChg chg="mod">
          <ac:chgData name="huyen tran" userId="2b1b1c2d15a81484" providerId="LiveId" clId="{20DACAD0-0207-4364-A907-96008099610F}" dt="2020-08-25T10:48:21.080" v="1517" actId="164"/>
          <ac:spMkLst>
            <pc:docMk/>
            <pc:sldMk cId="215886296" sldId="461"/>
            <ac:spMk id="74" creationId="{00000000-0000-0000-0000-000000000000}"/>
          </ac:spMkLst>
        </pc:spChg>
        <pc:spChg chg="mod">
          <ac:chgData name="huyen tran" userId="2b1b1c2d15a81484" providerId="LiveId" clId="{20DACAD0-0207-4364-A907-96008099610F}" dt="2020-08-25T10:48:21.080" v="1517" actId="164"/>
          <ac:spMkLst>
            <pc:docMk/>
            <pc:sldMk cId="215886296" sldId="461"/>
            <ac:spMk id="75" creationId="{00000000-0000-0000-0000-000000000000}"/>
          </ac:spMkLst>
        </pc:spChg>
        <pc:spChg chg="mod">
          <ac:chgData name="huyen tran" userId="2b1b1c2d15a81484" providerId="LiveId" clId="{20DACAD0-0207-4364-A907-96008099610F}" dt="2020-08-25T10:48:21.080" v="1517" actId="164"/>
          <ac:spMkLst>
            <pc:docMk/>
            <pc:sldMk cId="215886296" sldId="461"/>
            <ac:spMk id="77" creationId="{00000000-0000-0000-0000-000000000000}"/>
          </ac:spMkLst>
        </pc:spChg>
        <pc:spChg chg="mod">
          <ac:chgData name="huyen tran" userId="2b1b1c2d15a81484" providerId="LiveId" clId="{20DACAD0-0207-4364-A907-96008099610F}" dt="2020-08-25T10:48:21.080" v="1517" actId="164"/>
          <ac:spMkLst>
            <pc:docMk/>
            <pc:sldMk cId="215886296" sldId="461"/>
            <ac:spMk id="80" creationId="{00000000-0000-0000-0000-000000000000}"/>
          </ac:spMkLst>
        </pc:spChg>
        <pc:grpChg chg="add mod">
          <ac:chgData name="huyen tran" userId="2b1b1c2d15a81484" providerId="LiveId" clId="{20DACAD0-0207-4364-A907-96008099610F}" dt="2020-08-25T10:48:41.058" v="1521" actId="1076"/>
          <ac:grpSpMkLst>
            <pc:docMk/>
            <pc:sldMk cId="215886296" sldId="461"/>
            <ac:grpSpMk id="2" creationId="{99045700-052C-4749-9C77-B3A710104263}"/>
          </ac:grpSpMkLst>
        </pc:grpChg>
        <pc:picChg chg="mod">
          <ac:chgData name="huyen tran" userId="2b1b1c2d15a81484" providerId="LiveId" clId="{20DACAD0-0207-4364-A907-96008099610F}" dt="2020-08-25T10:48:21.080" v="1517" actId="164"/>
          <ac:picMkLst>
            <pc:docMk/>
            <pc:sldMk cId="215886296" sldId="461"/>
            <ac:picMk id="55" creationId="{00000000-0000-0000-0000-000000000000}"/>
          </ac:picMkLst>
        </pc:picChg>
        <pc:picChg chg="mod">
          <ac:chgData name="huyen tran" userId="2b1b1c2d15a81484" providerId="LiveId" clId="{20DACAD0-0207-4364-A907-96008099610F}" dt="2020-08-25T10:48:46.611" v="1522" actId="1076"/>
          <ac:picMkLst>
            <pc:docMk/>
            <pc:sldMk cId="215886296" sldId="461"/>
            <ac:picMk id="57" creationId="{00000000-0000-0000-0000-000000000000}"/>
          </ac:picMkLst>
        </pc:picChg>
        <pc:picChg chg="mod">
          <ac:chgData name="huyen tran" userId="2b1b1c2d15a81484" providerId="LiveId" clId="{20DACAD0-0207-4364-A907-96008099610F}" dt="2020-08-25T10:48:49.426" v="1523" actId="1076"/>
          <ac:picMkLst>
            <pc:docMk/>
            <pc:sldMk cId="215886296" sldId="461"/>
            <ac:picMk id="1026" creationId="{00000000-0000-0000-0000-000000000000}"/>
          </ac:picMkLst>
        </pc:picChg>
        <pc:cxnChg chg="mod">
          <ac:chgData name="huyen tran" userId="2b1b1c2d15a81484" providerId="LiveId" clId="{20DACAD0-0207-4364-A907-96008099610F}" dt="2020-08-25T10:48:21.080" v="1517" actId="164"/>
          <ac:cxnSpMkLst>
            <pc:docMk/>
            <pc:sldMk cId="215886296" sldId="461"/>
            <ac:cxnSpMk id="4" creationId="{00000000-0000-0000-0000-000000000000}"/>
          </ac:cxnSpMkLst>
        </pc:cxnChg>
        <pc:cxnChg chg="mod">
          <ac:chgData name="huyen tran" userId="2b1b1c2d15a81484" providerId="LiveId" clId="{20DACAD0-0207-4364-A907-96008099610F}" dt="2020-08-25T10:48:21.080" v="1517" actId="164"/>
          <ac:cxnSpMkLst>
            <pc:docMk/>
            <pc:sldMk cId="215886296" sldId="461"/>
            <ac:cxnSpMk id="59" creationId="{00000000-0000-0000-0000-000000000000}"/>
          </ac:cxnSpMkLst>
        </pc:cxnChg>
        <pc:cxnChg chg="mod">
          <ac:chgData name="huyen tran" userId="2b1b1c2d15a81484" providerId="LiveId" clId="{20DACAD0-0207-4364-A907-96008099610F}" dt="2020-08-25T10:48:21.080" v="1517" actId="164"/>
          <ac:cxnSpMkLst>
            <pc:docMk/>
            <pc:sldMk cId="215886296" sldId="461"/>
            <ac:cxnSpMk id="64" creationId="{00000000-0000-0000-0000-000000000000}"/>
          </ac:cxnSpMkLst>
        </pc:cxnChg>
      </pc:sldChg>
      <pc:sldChg chg="delSp modSp add">
        <pc:chgData name="huyen tran" userId="2b1b1c2d15a81484" providerId="LiveId" clId="{20DACAD0-0207-4364-A907-96008099610F}" dt="2020-08-25T10:58:09.926" v="1606" actId="113"/>
        <pc:sldMkLst>
          <pc:docMk/>
          <pc:sldMk cId="268673493" sldId="462"/>
        </pc:sldMkLst>
        <pc:spChg chg="del">
          <ac:chgData name="huyen tran" userId="2b1b1c2d15a81484" providerId="LiveId" clId="{20DACAD0-0207-4364-A907-96008099610F}" dt="2020-08-25T10:57:55.283" v="1600" actId="478"/>
          <ac:spMkLst>
            <pc:docMk/>
            <pc:sldMk cId="268673493" sldId="462"/>
            <ac:spMk id="4" creationId="{00000000-0000-0000-0000-000000000000}"/>
          </ac:spMkLst>
        </pc:spChg>
        <pc:spChg chg="del">
          <ac:chgData name="huyen tran" userId="2b1b1c2d15a81484" providerId="LiveId" clId="{20DACAD0-0207-4364-A907-96008099610F}" dt="2020-08-25T10:58:06.553" v="1605" actId="478"/>
          <ac:spMkLst>
            <pc:docMk/>
            <pc:sldMk cId="268673493" sldId="462"/>
            <ac:spMk id="7" creationId="{00000000-0000-0000-0000-000000000000}"/>
          </ac:spMkLst>
        </pc:spChg>
        <pc:spChg chg="mod">
          <ac:chgData name="huyen tran" userId="2b1b1c2d15a81484" providerId="LiveId" clId="{20DACAD0-0207-4364-A907-96008099610F}" dt="2020-08-25T10:58:09.926" v="1606" actId="113"/>
          <ac:spMkLst>
            <pc:docMk/>
            <pc:sldMk cId="268673493" sldId="462"/>
            <ac:spMk id="8" creationId="{082481F8-2ED4-4EDC-9290-DD4B82C00275}"/>
          </ac:spMkLst>
        </pc:spChg>
        <pc:spChg chg="del mod">
          <ac:chgData name="huyen tran" userId="2b1b1c2d15a81484" providerId="LiveId" clId="{20DACAD0-0207-4364-A907-96008099610F}" dt="2020-08-25T10:57:52.168" v="1598" actId="478"/>
          <ac:spMkLst>
            <pc:docMk/>
            <pc:sldMk cId="268673493" sldId="462"/>
            <ac:spMk id="15" creationId="{00000000-0000-0000-0000-000000000000}"/>
          </ac:spMkLst>
        </pc:spChg>
        <pc:spChg chg="del">
          <ac:chgData name="huyen tran" userId="2b1b1c2d15a81484" providerId="LiveId" clId="{20DACAD0-0207-4364-A907-96008099610F}" dt="2020-08-25T10:57:56.916" v="1601" actId="478"/>
          <ac:spMkLst>
            <pc:docMk/>
            <pc:sldMk cId="268673493" sldId="462"/>
            <ac:spMk id="16" creationId="{00000000-0000-0000-0000-000000000000}"/>
          </ac:spMkLst>
        </pc:spChg>
        <pc:spChg chg="del">
          <ac:chgData name="huyen tran" userId="2b1b1c2d15a81484" providerId="LiveId" clId="{20DACAD0-0207-4364-A907-96008099610F}" dt="2020-08-25T10:57:53.617" v="1599" actId="478"/>
          <ac:spMkLst>
            <pc:docMk/>
            <pc:sldMk cId="268673493" sldId="462"/>
            <ac:spMk id="17" creationId="{00000000-0000-0000-0000-000000000000}"/>
          </ac:spMkLst>
        </pc:spChg>
        <pc:spChg chg="del">
          <ac:chgData name="huyen tran" userId="2b1b1c2d15a81484" providerId="LiveId" clId="{20DACAD0-0207-4364-A907-96008099610F}" dt="2020-08-25T10:57:57.480" v="1602" actId="478"/>
          <ac:spMkLst>
            <pc:docMk/>
            <pc:sldMk cId="268673493" sldId="462"/>
            <ac:spMk id="18" creationId="{00000000-0000-0000-0000-000000000000}"/>
          </ac:spMkLst>
        </pc:spChg>
        <pc:spChg chg="del">
          <ac:chgData name="huyen tran" userId="2b1b1c2d15a81484" providerId="LiveId" clId="{20DACAD0-0207-4364-A907-96008099610F}" dt="2020-08-25T10:57:59.050" v="1603" actId="478"/>
          <ac:spMkLst>
            <pc:docMk/>
            <pc:sldMk cId="268673493" sldId="462"/>
            <ac:spMk id="19" creationId="{00000000-0000-0000-0000-000000000000}"/>
          </ac:spMkLst>
        </pc:spChg>
        <pc:spChg chg="del">
          <ac:chgData name="huyen tran" userId="2b1b1c2d15a81484" providerId="LiveId" clId="{20DACAD0-0207-4364-A907-96008099610F}" dt="2020-08-25T10:58:04.413" v="1604" actId="478"/>
          <ac:spMkLst>
            <pc:docMk/>
            <pc:sldMk cId="268673493" sldId="462"/>
            <ac:spMk id="20" creationId="{00000000-0000-0000-0000-000000000000}"/>
          </ac:spMkLst>
        </pc:spChg>
      </pc:sldChg>
      <pc:sldChg chg="modSp add">
        <pc:chgData name="huyen tran" userId="2b1b1c2d15a81484" providerId="LiveId" clId="{20DACAD0-0207-4364-A907-96008099610F}" dt="2020-08-25T10:56:41.575" v="1594" actId="108"/>
        <pc:sldMkLst>
          <pc:docMk/>
          <pc:sldMk cId="132626152" sldId="463"/>
        </pc:sldMkLst>
        <pc:spChg chg="mod">
          <ac:chgData name="huyen tran" userId="2b1b1c2d15a81484" providerId="LiveId" clId="{20DACAD0-0207-4364-A907-96008099610F}" dt="2020-08-25T10:56:41.575" v="1594" actId="108"/>
          <ac:spMkLst>
            <pc:docMk/>
            <pc:sldMk cId="132626152" sldId="463"/>
            <ac:spMk id="17" creationId="{00000000-0000-0000-0000-000000000000}"/>
          </ac:spMkLst>
        </pc:spChg>
        <pc:spChg chg="mod">
          <ac:chgData name="huyen tran" userId="2b1b1c2d15a81484" providerId="LiveId" clId="{20DACAD0-0207-4364-A907-96008099610F}" dt="2020-08-25T10:54:00.316" v="1572" actId="1076"/>
          <ac:spMkLst>
            <pc:docMk/>
            <pc:sldMk cId="132626152" sldId="463"/>
            <ac:spMk id="18" creationId="{00000000-0000-0000-0000-000000000000}"/>
          </ac:spMkLst>
        </pc:spChg>
        <pc:spChg chg="mod">
          <ac:chgData name="huyen tran" userId="2b1b1c2d15a81484" providerId="LiveId" clId="{20DACAD0-0207-4364-A907-96008099610F}" dt="2020-08-25T10:54:00.316" v="1572" actId="1076"/>
          <ac:spMkLst>
            <pc:docMk/>
            <pc:sldMk cId="132626152" sldId="463"/>
            <ac:spMk id="19" creationId="{00000000-0000-0000-0000-000000000000}"/>
          </ac:spMkLst>
        </pc:spChg>
        <pc:spChg chg="mod">
          <ac:chgData name="huyen tran" userId="2b1b1c2d15a81484" providerId="LiveId" clId="{20DACAD0-0207-4364-A907-96008099610F}" dt="2020-08-25T10:54:00.316" v="1572" actId="1076"/>
          <ac:spMkLst>
            <pc:docMk/>
            <pc:sldMk cId="132626152" sldId="463"/>
            <ac:spMk id="20" creationId="{00000000-0000-0000-0000-000000000000}"/>
          </ac:spMkLst>
        </pc:spChg>
        <pc:spChg chg="mod">
          <ac:chgData name="huyen tran" userId="2b1b1c2d15a81484" providerId="LiveId" clId="{20DACAD0-0207-4364-A907-96008099610F}" dt="2020-08-25T10:54:00.316" v="1572" actId="1076"/>
          <ac:spMkLst>
            <pc:docMk/>
            <pc:sldMk cId="132626152" sldId="463"/>
            <ac:spMk id="21" creationId="{00000000-0000-0000-0000-000000000000}"/>
          </ac:spMkLst>
        </pc:spChg>
        <pc:spChg chg="mod">
          <ac:chgData name="huyen tran" userId="2b1b1c2d15a81484" providerId="LiveId" clId="{20DACAD0-0207-4364-A907-96008099610F}" dt="2020-08-25T10:56:20.501" v="1590" actId="108"/>
          <ac:spMkLst>
            <pc:docMk/>
            <pc:sldMk cId="132626152" sldId="463"/>
            <ac:spMk id="22" creationId="{00000000-0000-0000-0000-000000000000}"/>
          </ac:spMkLst>
        </pc:spChg>
        <pc:spChg chg="mod">
          <ac:chgData name="huyen tran" userId="2b1b1c2d15a81484" providerId="LiveId" clId="{20DACAD0-0207-4364-A907-96008099610F}" dt="2020-08-25T10:55:44.498" v="1583" actId="1076"/>
          <ac:spMkLst>
            <pc:docMk/>
            <pc:sldMk cId="132626152" sldId="463"/>
            <ac:spMk id="23" creationId="{00000000-0000-0000-0000-000000000000}"/>
          </ac:spMkLst>
        </pc:spChg>
        <pc:spChg chg="mod">
          <ac:chgData name="huyen tran" userId="2b1b1c2d15a81484" providerId="LiveId" clId="{20DACAD0-0207-4364-A907-96008099610F}" dt="2020-08-25T10:56:37.731" v="1593" actId="1076"/>
          <ac:spMkLst>
            <pc:docMk/>
            <pc:sldMk cId="132626152" sldId="463"/>
            <ac:spMk id="24" creationId="{00000000-0000-0000-0000-000000000000}"/>
          </ac:spMkLst>
        </pc:spChg>
        <pc:spChg chg="mod">
          <ac:chgData name="huyen tran" userId="2b1b1c2d15a81484" providerId="LiveId" clId="{20DACAD0-0207-4364-A907-96008099610F}" dt="2020-08-25T10:56:30.874" v="1592" actId="1076"/>
          <ac:spMkLst>
            <pc:docMk/>
            <pc:sldMk cId="132626152" sldId="463"/>
            <ac:spMk id="25" creationId="{00000000-0000-0000-0000-000000000000}"/>
          </ac:spMkLst>
        </pc:spChg>
        <pc:spChg chg="mod">
          <ac:chgData name="huyen tran" userId="2b1b1c2d15a81484" providerId="LiveId" clId="{20DACAD0-0207-4364-A907-96008099610F}" dt="2020-08-25T10:54:00.316" v="1572" actId="1076"/>
          <ac:spMkLst>
            <pc:docMk/>
            <pc:sldMk cId="132626152" sldId="463"/>
            <ac:spMk id="26" creationId="{00000000-0000-0000-0000-000000000000}"/>
          </ac:spMkLst>
        </pc:spChg>
        <pc:spChg chg="mod">
          <ac:chgData name="huyen tran" userId="2b1b1c2d15a81484" providerId="LiveId" clId="{20DACAD0-0207-4364-A907-96008099610F}" dt="2020-08-25T10:54:00.316" v="1572" actId="1076"/>
          <ac:spMkLst>
            <pc:docMk/>
            <pc:sldMk cId="132626152" sldId="463"/>
            <ac:spMk id="27" creationId="{00000000-0000-0000-0000-000000000000}"/>
          </ac:spMkLst>
        </pc:spChg>
        <pc:spChg chg="mod">
          <ac:chgData name="huyen tran" userId="2b1b1c2d15a81484" providerId="LiveId" clId="{20DACAD0-0207-4364-A907-96008099610F}" dt="2020-08-25T10:56:22.773" v="1591" actId="108"/>
          <ac:spMkLst>
            <pc:docMk/>
            <pc:sldMk cId="132626152" sldId="463"/>
            <ac:spMk id="56" creationId="{00000000-0000-0000-0000-000000000000}"/>
          </ac:spMkLst>
        </pc:spChg>
        <pc:picChg chg="mod">
          <ac:chgData name="huyen tran" userId="2b1b1c2d15a81484" providerId="LiveId" clId="{20DACAD0-0207-4364-A907-96008099610F}" dt="2020-08-25T10:55:26.577" v="1581" actId="1076"/>
          <ac:picMkLst>
            <pc:docMk/>
            <pc:sldMk cId="132626152" sldId="463"/>
            <ac:picMk id="15" creationId="{00000000-0000-0000-0000-000000000000}"/>
          </ac:picMkLst>
        </pc:picChg>
        <pc:picChg chg="mod">
          <ac:chgData name="huyen tran" userId="2b1b1c2d15a81484" providerId="LiveId" clId="{20DACAD0-0207-4364-A907-96008099610F}" dt="2020-08-25T10:54:00.316" v="1572" actId="1076"/>
          <ac:picMkLst>
            <pc:docMk/>
            <pc:sldMk cId="132626152" sldId="463"/>
            <ac:picMk id="44" creationId="{00000000-0000-0000-0000-000000000000}"/>
          </ac:picMkLst>
        </pc:picChg>
        <pc:picChg chg="mod">
          <ac:chgData name="huyen tran" userId="2b1b1c2d15a81484" providerId="LiveId" clId="{20DACAD0-0207-4364-A907-96008099610F}" dt="2020-08-25T10:54:00.316" v="1572" actId="1076"/>
          <ac:picMkLst>
            <pc:docMk/>
            <pc:sldMk cId="132626152" sldId="463"/>
            <ac:picMk id="45" creationId="{00000000-0000-0000-0000-000000000000}"/>
          </ac:picMkLst>
        </pc:picChg>
        <pc:picChg chg="mod">
          <ac:chgData name="huyen tran" userId="2b1b1c2d15a81484" providerId="LiveId" clId="{20DACAD0-0207-4364-A907-96008099610F}" dt="2020-08-25T10:54:00.316" v="1572" actId="1076"/>
          <ac:picMkLst>
            <pc:docMk/>
            <pc:sldMk cId="132626152" sldId="463"/>
            <ac:picMk id="46" creationId="{00000000-0000-0000-0000-000000000000}"/>
          </ac:picMkLst>
        </pc:picChg>
        <pc:picChg chg="mod">
          <ac:chgData name="huyen tran" userId="2b1b1c2d15a81484" providerId="LiveId" clId="{20DACAD0-0207-4364-A907-96008099610F}" dt="2020-08-25T10:55:22.408" v="1579" actId="1076"/>
          <ac:picMkLst>
            <pc:docMk/>
            <pc:sldMk cId="132626152" sldId="463"/>
            <ac:picMk id="1032" creationId="{00000000-0000-0000-0000-000000000000}"/>
          </ac:picMkLst>
        </pc:picChg>
        <pc:cxnChg chg="mod">
          <ac:chgData name="huyen tran" userId="2b1b1c2d15a81484" providerId="LiveId" clId="{20DACAD0-0207-4364-A907-96008099610F}" dt="2020-08-25T10:54:00.316" v="1572" actId="1076"/>
          <ac:cxnSpMkLst>
            <pc:docMk/>
            <pc:sldMk cId="132626152" sldId="463"/>
            <ac:cxnSpMk id="40" creationId="{00000000-0000-0000-0000-000000000000}"/>
          </ac:cxnSpMkLst>
        </pc:cxnChg>
        <pc:cxnChg chg="mod">
          <ac:chgData name="huyen tran" userId="2b1b1c2d15a81484" providerId="LiveId" clId="{20DACAD0-0207-4364-A907-96008099610F}" dt="2020-08-25T10:54:00.316" v="1572" actId="1076"/>
          <ac:cxnSpMkLst>
            <pc:docMk/>
            <pc:sldMk cId="132626152" sldId="463"/>
            <ac:cxnSpMk id="49" creationId="{00000000-0000-0000-0000-000000000000}"/>
          </ac:cxnSpMkLst>
        </pc:cxnChg>
        <pc:cxnChg chg="mod">
          <ac:chgData name="huyen tran" userId="2b1b1c2d15a81484" providerId="LiveId" clId="{20DACAD0-0207-4364-A907-96008099610F}" dt="2020-08-25T10:54:00.316" v="1572" actId="1076"/>
          <ac:cxnSpMkLst>
            <pc:docMk/>
            <pc:sldMk cId="132626152" sldId="463"/>
            <ac:cxnSpMk id="53" creationId="{00000000-0000-0000-0000-000000000000}"/>
          </ac:cxnSpMkLst>
        </pc:cxnChg>
        <pc:cxnChg chg="mod">
          <ac:chgData name="huyen tran" userId="2b1b1c2d15a81484" providerId="LiveId" clId="{20DACAD0-0207-4364-A907-96008099610F}" dt="2020-08-25T10:55:22.408" v="1579" actId="1076"/>
          <ac:cxnSpMkLst>
            <pc:docMk/>
            <pc:sldMk cId="132626152" sldId="463"/>
            <ac:cxnSpMk id="57" creationId="{00000000-0000-0000-0000-000000000000}"/>
          </ac:cxnSpMkLst>
        </pc:cxnChg>
      </pc:sldChg>
      <pc:sldChg chg="add">
        <pc:chgData name="huyen tran" userId="2b1b1c2d15a81484" providerId="LiveId" clId="{20DACAD0-0207-4364-A907-96008099610F}" dt="2020-08-25T10:53:32.080" v="1568"/>
        <pc:sldMkLst>
          <pc:docMk/>
          <pc:sldMk cId="1230785937" sldId="464"/>
        </pc:sldMkLst>
      </pc:sldChg>
    </pc:docChg>
  </pc:docChgLst>
  <pc:docChgLst>
    <pc:chgData name="huyen tran" userId="2b1b1c2d15a81484" providerId="LiveId" clId="{7BE8F035-5327-4501-BE59-1DC68B54DD48}"/>
    <pc:docChg chg="undo custSel addSld delSld modSld sldOrd">
      <pc:chgData name="huyen tran" userId="2b1b1c2d15a81484" providerId="LiveId" clId="{7BE8F035-5327-4501-BE59-1DC68B54DD48}" dt="2020-07-14T10:31:32.341" v="6190" actId="123"/>
      <pc:docMkLst>
        <pc:docMk/>
      </pc:docMkLst>
      <pc:sldChg chg="add">
        <pc:chgData name="huyen tran" userId="2b1b1c2d15a81484" providerId="LiveId" clId="{7BE8F035-5327-4501-BE59-1DC68B54DD48}" dt="2020-07-13T03:40:47.875" v="764"/>
        <pc:sldMkLst>
          <pc:docMk/>
          <pc:sldMk cId="3427976755" sldId="285"/>
        </pc:sldMkLst>
      </pc:sldChg>
      <pc:sldChg chg="addSp delSp modSp add">
        <pc:chgData name="huyen tran" userId="2b1b1c2d15a81484" providerId="LiveId" clId="{7BE8F035-5327-4501-BE59-1DC68B54DD48}" dt="2020-07-14T06:52:52.226" v="2713" actId="1076"/>
        <pc:sldMkLst>
          <pc:docMk/>
          <pc:sldMk cId="2522791901" sldId="286"/>
        </pc:sldMkLst>
        <pc:picChg chg="del">
          <ac:chgData name="huyen tran" userId="2b1b1c2d15a81484" providerId="LiveId" clId="{7BE8F035-5327-4501-BE59-1DC68B54DD48}" dt="2020-07-14T06:52:32.416" v="2706" actId="478"/>
          <ac:picMkLst>
            <pc:docMk/>
            <pc:sldMk cId="2522791901" sldId="286"/>
            <ac:picMk id="4" creationId="{00000000-0000-0000-0000-000000000000}"/>
          </ac:picMkLst>
        </pc:picChg>
        <pc:picChg chg="add mod ord">
          <ac:chgData name="huyen tran" userId="2b1b1c2d15a81484" providerId="LiveId" clId="{7BE8F035-5327-4501-BE59-1DC68B54DD48}" dt="2020-07-14T06:52:52.226" v="2713" actId="1076"/>
          <ac:picMkLst>
            <pc:docMk/>
            <pc:sldMk cId="2522791901" sldId="286"/>
            <ac:picMk id="6" creationId="{3804D222-1836-4B2C-86B3-34F804CC59BA}"/>
          </ac:picMkLst>
        </pc:picChg>
      </pc:sldChg>
      <pc:sldChg chg="addSp delSp modSp add del">
        <pc:chgData name="huyen tran" userId="2b1b1c2d15a81484" providerId="LiveId" clId="{7BE8F035-5327-4501-BE59-1DC68B54DD48}" dt="2020-07-14T06:51:34.195" v="2705"/>
        <pc:sldMkLst>
          <pc:docMk/>
          <pc:sldMk cId="2621322484" sldId="288"/>
        </pc:sldMkLst>
        <pc:spChg chg="add del mod">
          <ac:chgData name="huyen tran" userId="2b1b1c2d15a81484" providerId="LiveId" clId="{7BE8F035-5327-4501-BE59-1DC68B54DD48}" dt="2020-07-14T06:35:39.846" v="2624" actId="478"/>
          <ac:spMkLst>
            <pc:docMk/>
            <pc:sldMk cId="2621322484" sldId="288"/>
            <ac:spMk id="4" creationId="{2806F5C2-12C6-4204-A3C8-FE1D8E3BD272}"/>
          </ac:spMkLst>
        </pc:spChg>
        <pc:spChg chg="add mod">
          <ac:chgData name="huyen tran" userId="2b1b1c2d15a81484" providerId="LiveId" clId="{7BE8F035-5327-4501-BE59-1DC68B54DD48}" dt="2020-07-14T06:36:15.675" v="2703" actId="20577"/>
          <ac:spMkLst>
            <pc:docMk/>
            <pc:sldMk cId="2621322484" sldId="288"/>
            <ac:spMk id="33" creationId="{32BEBA99-15EA-4585-AA83-6D0BD47DE2C5}"/>
          </ac:spMkLst>
        </pc:spChg>
        <pc:cxnChg chg="add mod">
          <ac:chgData name="huyen tran" userId="2b1b1c2d15a81484" providerId="LiveId" clId="{7BE8F035-5327-4501-BE59-1DC68B54DD48}" dt="2020-07-14T06:35:51.131" v="2626" actId="108"/>
          <ac:cxnSpMkLst>
            <pc:docMk/>
            <pc:sldMk cId="2621322484" sldId="288"/>
            <ac:cxnSpMk id="6" creationId="{037E5B79-D474-4DED-96E0-093693952877}"/>
          </ac:cxnSpMkLst>
        </pc:cxnChg>
      </pc:sldChg>
      <pc:sldChg chg="add">
        <pc:chgData name="huyen tran" userId="2b1b1c2d15a81484" providerId="LiveId" clId="{7BE8F035-5327-4501-BE59-1DC68B54DD48}" dt="2020-07-13T03:40:47.875" v="764"/>
        <pc:sldMkLst>
          <pc:docMk/>
          <pc:sldMk cId="994623579" sldId="289"/>
        </pc:sldMkLst>
      </pc:sldChg>
      <pc:sldChg chg="add">
        <pc:chgData name="huyen tran" userId="2b1b1c2d15a81484" providerId="LiveId" clId="{7BE8F035-5327-4501-BE59-1DC68B54DD48}" dt="2020-07-13T03:40:47.875" v="764"/>
        <pc:sldMkLst>
          <pc:docMk/>
          <pc:sldMk cId="759003212" sldId="290"/>
        </pc:sldMkLst>
      </pc:sldChg>
      <pc:sldChg chg="add">
        <pc:chgData name="huyen tran" userId="2b1b1c2d15a81484" providerId="LiveId" clId="{7BE8F035-5327-4501-BE59-1DC68B54DD48}" dt="2020-07-13T03:40:47.875" v="764"/>
        <pc:sldMkLst>
          <pc:docMk/>
          <pc:sldMk cId="370834762" sldId="291"/>
        </pc:sldMkLst>
      </pc:sldChg>
      <pc:sldChg chg="delSp modSp add">
        <pc:chgData name="huyen tran" userId="2b1b1c2d15a81484" providerId="LiveId" clId="{7BE8F035-5327-4501-BE59-1DC68B54DD48}" dt="2020-07-14T06:28:57.950" v="2503" actId="692"/>
        <pc:sldMkLst>
          <pc:docMk/>
          <pc:sldMk cId="1585825010" sldId="294"/>
        </pc:sldMkLst>
        <pc:spChg chg="mod">
          <ac:chgData name="huyen tran" userId="2b1b1c2d15a81484" providerId="LiveId" clId="{7BE8F035-5327-4501-BE59-1DC68B54DD48}" dt="2020-07-14T06:28:33.498" v="2482" actId="692"/>
          <ac:spMkLst>
            <pc:docMk/>
            <pc:sldMk cId="1585825010" sldId="294"/>
            <ac:spMk id="7" creationId="{892F9E62-750E-4DA1-8D34-36680A29FCA6}"/>
          </ac:spMkLst>
        </pc:spChg>
        <pc:spChg chg="mod">
          <ac:chgData name="huyen tran" userId="2b1b1c2d15a81484" providerId="LiveId" clId="{7BE8F035-5327-4501-BE59-1DC68B54DD48}" dt="2020-07-14T06:28:37.976" v="2486" actId="692"/>
          <ac:spMkLst>
            <pc:docMk/>
            <pc:sldMk cId="1585825010" sldId="294"/>
            <ac:spMk id="8" creationId="{84B73CB9-444B-4A66-A17A-7E9D2814C413}"/>
          </ac:spMkLst>
        </pc:spChg>
        <pc:spChg chg="mod">
          <ac:chgData name="huyen tran" userId="2b1b1c2d15a81484" providerId="LiveId" clId="{7BE8F035-5327-4501-BE59-1DC68B54DD48}" dt="2020-07-14T06:28:43.352" v="2490" actId="692"/>
          <ac:spMkLst>
            <pc:docMk/>
            <pc:sldMk cId="1585825010" sldId="294"/>
            <ac:spMk id="12" creationId="{D531CFB7-A702-4FEE-A208-660B93BFAE6B}"/>
          </ac:spMkLst>
        </pc:spChg>
        <pc:grpChg chg="mod">
          <ac:chgData name="huyen tran" userId="2b1b1c2d15a81484" providerId="LiveId" clId="{7BE8F035-5327-4501-BE59-1DC68B54DD48}" dt="2020-07-14T06:20:25.961" v="2400" actId="1076"/>
          <ac:grpSpMkLst>
            <pc:docMk/>
            <pc:sldMk cId="1585825010" sldId="294"/>
            <ac:grpSpMk id="50" creationId="{B4CAB0EA-721F-4F68-801D-FAF16451995F}"/>
          </ac:grpSpMkLst>
        </pc:grpChg>
        <pc:picChg chg="mod">
          <ac:chgData name="huyen tran" userId="2b1b1c2d15a81484" providerId="LiveId" clId="{7BE8F035-5327-4501-BE59-1DC68B54DD48}" dt="2020-07-14T06:28:18.900" v="2477" actId="1076"/>
          <ac:picMkLst>
            <pc:docMk/>
            <pc:sldMk cId="1585825010" sldId="294"/>
            <ac:picMk id="19" creationId="{00000000-0000-0000-0000-000000000000}"/>
          </ac:picMkLst>
        </pc:picChg>
        <pc:picChg chg="del mod ord">
          <ac:chgData name="huyen tran" userId="2b1b1c2d15a81484" providerId="LiveId" clId="{7BE8F035-5327-4501-BE59-1DC68B54DD48}" dt="2020-07-14T06:20:14.509" v="2397" actId="478"/>
          <ac:picMkLst>
            <pc:docMk/>
            <pc:sldMk cId="1585825010" sldId="294"/>
            <ac:picMk id="77" creationId="{0E93EBFE-B766-40BA-9011-80F5D014EDF9}"/>
          </ac:picMkLst>
        </pc:picChg>
        <pc:cxnChg chg="mod">
          <ac:chgData name="huyen tran" userId="2b1b1c2d15a81484" providerId="LiveId" clId="{7BE8F035-5327-4501-BE59-1DC68B54DD48}" dt="2020-07-14T06:28:57.950" v="2503" actId="692"/>
          <ac:cxnSpMkLst>
            <pc:docMk/>
            <pc:sldMk cId="1585825010" sldId="294"/>
            <ac:cxnSpMk id="54" creationId="{53AE42A1-0316-4939-85EC-D4452237C2E1}"/>
          </ac:cxnSpMkLst>
        </pc:cxnChg>
      </pc:sldChg>
      <pc:sldChg chg="addSp delSp">
        <pc:chgData name="huyen tran" userId="2b1b1c2d15a81484" providerId="LiveId" clId="{7BE8F035-5327-4501-BE59-1DC68B54DD48}" dt="2020-07-13T01:35:42.579" v="1" actId="478"/>
        <pc:sldMkLst>
          <pc:docMk/>
          <pc:sldMk cId="2075504594" sldId="361"/>
        </pc:sldMkLst>
        <pc:spChg chg="add del">
          <ac:chgData name="huyen tran" userId="2b1b1c2d15a81484" providerId="LiveId" clId="{7BE8F035-5327-4501-BE59-1DC68B54DD48}" dt="2020-07-13T01:35:42.579" v="1" actId="478"/>
          <ac:spMkLst>
            <pc:docMk/>
            <pc:sldMk cId="2075504594" sldId="361"/>
            <ac:spMk id="29" creationId="{0863E437-05CF-4321-8A7E-9629E4759618}"/>
          </ac:spMkLst>
        </pc:spChg>
      </pc:sldChg>
      <pc:sldChg chg="addSp modSp">
        <pc:chgData name="huyen tran" userId="2b1b1c2d15a81484" providerId="LiveId" clId="{7BE8F035-5327-4501-BE59-1DC68B54DD48}" dt="2020-07-13T02:26:48.442" v="540" actId="1076"/>
        <pc:sldMkLst>
          <pc:docMk/>
          <pc:sldMk cId="3195412742" sldId="382"/>
        </pc:sldMkLst>
        <pc:spChg chg="add mod">
          <ac:chgData name="huyen tran" userId="2b1b1c2d15a81484" providerId="LiveId" clId="{7BE8F035-5327-4501-BE59-1DC68B54DD48}" dt="2020-07-13T02:05:44.508" v="170" actId="20577"/>
          <ac:spMkLst>
            <pc:docMk/>
            <pc:sldMk cId="3195412742" sldId="382"/>
            <ac:spMk id="3" creationId="{52DBF8FE-E10B-4485-8920-2E19DB5D942D}"/>
          </ac:spMkLst>
        </pc:spChg>
        <pc:spChg chg="mod">
          <ac:chgData name="huyen tran" userId="2b1b1c2d15a81484" providerId="LiveId" clId="{7BE8F035-5327-4501-BE59-1DC68B54DD48}" dt="2020-07-13T02:26:48.442" v="540" actId="1076"/>
          <ac:spMkLst>
            <pc:docMk/>
            <pc:sldMk cId="3195412742" sldId="382"/>
            <ac:spMk id="10" creationId="{B8018D57-9CC9-49C4-8E82-EA31AAFDDC82}"/>
          </ac:spMkLst>
        </pc:spChg>
        <pc:spChg chg="mod">
          <ac:chgData name="huyen tran" userId="2b1b1c2d15a81484" providerId="LiveId" clId="{7BE8F035-5327-4501-BE59-1DC68B54DD48}" dt="2020-07-13T02:13:56.800" v="267" actId="207"/>
          <ac:spMkLst>
            <pc:docMk/>
            <pc:sldMk cId="3195412742" sldId="382"/>
            <ac:spMk id="35" creationId="{903C27FB-0BE7-4F03-970E-5700461B4452}"/>
          </ac:spMkLst>
        </pc:spChg>
        <pc:picChg chg="mod">
          <ac:chgData name="huyen tran" userId="2b1b1c2d15a81484" providerId="LiveId" clId="{7BE8F035-5327-4501-BE59-1DC68B54DD48}" dt="2020-07-13T02:24:44.823" v="499" actId="1076"/>
          <ac:picMkLst>
            <pc:docMk/>
            <pc:sldMk cId="3195412742" sldId="382"/>
            <ac:picMk id="6" creationId="{09A04E80-E934-4290-BBC5-BC30E9A035B1}"/>
          </ac:picMkLst>
        </pc:picChg>
      </pc:sldChg>
      <pc:sldChg chg="addSp modSp">
        <pc:chgData name="huyen tran" userId="2b1b1c2d15a81484" providerId="LiveId" clId="{7BE8F035-5327-4501-BE59-1DC68B54DD48}" dt="2020-07-13T02:24:59.623" v="501" actId="1076"/>
        <pc:sldMkLst>
          <pc:docMk/>
          <pc:sldMk cId="1172611288" sldId="384"/>
        </pc:sldMkLst>
        <pc:spChg chg="mod">
          <ac:chgData name="huyen tran" userId="2b1b1c2d15a81484" providerId="LiveId" clId="{7BE8F035-5327-4501-BE59-1DC68B54DD48}" dt="2020-07-13T02:13:47.992" v="266" actId="207"/>
          <ac:spMkLst>
            <pc:docMk/>
            <pc:sldMk cId="1172611288" sldId="384"/>
            <ac:spMk id="12" creationId="{B5615E8C-CEAB-4ADB-A101-E525DD61B6D1}"/>
          </ac:spMkLst>
        </pc:spChg>
        <pc:spChg chg="mod">
          <ac:chgData name="huyen tran" userId="2b1b1c2d15a81484" providerId="LiveId" clId="{7BE8F035-5327-4501-BE59-1DC68B54DD48}" dt="2020-07-13T02:13:43.140" v="265" actId="207"/>
          <ac:spMkLst>
            <pc:docMk/>
            <pc:sldMk cId="1172611288" sldId="384"/>
            <ac:spMk id="17" creationId="{6DB2ADB8-B5DA-4D67-89AE-2EE7FFD0EB64}"/>
          </ac:spMkLst>
        </pc:spChg>
        <pc:spChg chg="mod">
          <ac:chgData name="huyen tran" userId="2b1b1c2d15a81484" providerId="LiveId" clId="{7BE8F035-5327-4501-BE59-1DC68B54DD48}" dt="2020-07-13T02:13:21.956" v="264" actId="20577"/>
          <ac:spMkLst>
            <pc:docMk/>
            <pc:sldMk cId="1172611288" sldId="384"/>
            <ac:spMk id="18" creationId="{1A7BC7A6-83C2-4F4B-B54A-86DF64EAD936}"/>
          </ac:spMkLst>
        </pc:spChg>
        <pc:spChg chg="add">
          <ac:chgData name="huyen tran" userId="2b1b1c2d15a81484" providerId="LiveId" clId="{7BE8F035-5327-4501-BE59-1DC68B54DD48}" dt="2020-07-13T02:04:23.157" v="105"/>
          <ac:spMkLst>
            <pc:docMk/>
            <pc:sldMk cId="1172611288" sldId="384"/>
            <ac:spMk id="28" creationId="{D9D493BE-C6D4-4CDA-8DAF-89E5DEDDF863}"/>
          </ac:spMkLst>
        </pc:spChg>
        <pc:spChg chg="add mod">
          <ac:chgData name="huyen tran" userId="2b1b1c2d15a81484" providerId="LiveId" clId="{7BE8F035-5327-4501-BE59-1DC68B54DD48}" dt="2020-07-13T02:04:32.732" v="107" actId="1076"/>
          <ac:spMkLst>
            <pc:docMk/>
            <pc:sldMk cId="1172611288" sldId="384"/>
            <ac:spMk id="29" creationId="{E1DC8CD2-559F-407C-8DD5-D6F2B58ACE9F}"/>
          </ac:spMkLst>
        </pc:spChg>
        <pc:spChg chg="add">
          <ac:chgData name="huyen tran" userId="2b1b1c2d15a81484" providerId="LiveId" clId="{7BE8F035-5327-4501-BE59-1DC68B54DD48}" dt="2020-07-13T02:05:51.893" v="171"/>
          <ac:spMkLst>
            <pc:docMk/>
            <pc:sldMk cId="1172611288" sldId="384"/>
            <ac:spMk id="30" creationId="{5171C49F-664B-4A1C-AA01-5815FA8A5555}"/>
          </ac:spMkLst>
        </pc:spChg>
        <pc:picChg chg="mod">
          <ac:chgData name="huyen tran" userId="2b1b1c2d15a81484" providerId="LiveId" clId="{7BE8F035-5327-4501-BE59-1DC68B54DD48}" dt="2020-07-13T02:24:59.623" v="501" actId="1076"/>
          <ac:picMkLst>
            <pc:docMk/>
            <pc:sldMk cId="1172611288" sldId="384"/>
            <ac:picMk id="5" creationId="{33B16368-3DEC-4130-9282-E9A9C848DA62}"/>
          </ac:picMkLst>
        </pc:picChg>
      </pc:sldChg>
      <pc:sldChg chg="addSp delSp modSp">
        <pc:chgData name="huyen tran" userId="2b1b1c2d15a81484" providerId="LiveId" clId="{7BE8F035-5327-4501-BE59-1DC68B54DD48}" dt="2020-07-13T02:28:01.442" v="558" actId="1076"/>
        <pc:sldMkLst>
          <pc:docMk/>
          <pc:sldMk cId="900860965" sldId="385"/>
        </pc:sldMkLst>
        <pc:spChg chg="add mod">
          <ac:chgData name="huyen tran" userId="2b1b1c2d15a81484" providerId="LiveId" clId="{7BE8F035-5327-4501-BE59-1DC68B54DD48}" dt="2020-07-13T02:10:09.191" v="208" actId="108"/>
          <ac:spMkLst>
            <pc:docMk/>
            <pc:sldMk cId="900860965" sldId="385"/>
            <ac:spMk id="3" creationId="{6D88164E-2833-48E2-99F8-635D42551EE9}"/>
          </ac:spMkLst>
        </pc:spChg>
        <pc:spChg chg="add mod">
          <ac:chgData name="huyen tran" userId="2b1b1c2d15a81484" providerId="LiveId" clId="{7BE8F035-5327-4501-BE59-1DC68B54DD48}" dt="2020-07-13T02:10:24.608" v="210" actId="208"/>
          <ac:spMkLst>
            <pc:docMk/>
            <pc:sldMk cId="900860965" sldId="385"/>
            <ac:spMk id="4" creationId="{4AA941A0-F67C-4430-848E-DCE1F9B09F47}"/>
          </ac:spMkLst>
        </pc:spChg>
        <pc:spChg chg="add del">
          <ac:chgData name="huyen tran" userId="2b1b1c2d15a81484" providerId="LiveId" clId="{7BE8F035-5327-4501-BE59-1DC68B54DD48}" dt="2020-07-13T02:09:39.675" v="200" actId="478"/>
          <ac:spMkLst>
            <pc:docMk/>
            <pc:sldMk cId="900860965" sldId="385"/>
            <ac:spMk id="7" creationId="{DA2B8944-2541-445E-9F7B-9ACC5BCDD6A8}"/>
          </ac:spMkLst>
        </pc:spChg>
        <pc:spChg chg="add del">
          <ac:chgData name="huyen tran" userId="2b1b1c2d15a81484" providerId="LiveId" clId="{7BE8F035-5327-4501-BE59-1DC68B54DD48}" dt="2020-07-13T02:09:36.979" v="199" actId="478"/>
          <ac:spMkLst>
            <pc:docMk/>
            <pc:sldMk cId="900860965" sldId="385"/>
            <ac:spMk id="8" creationId="{D3A480D7-2CFE-4B1A-BEE9-F2D393E27054}"/>
          </ac:spMkLst>
        </pc:spChg>
        <pc:spChg chg="add del mod">
          <ac:chgData name="huyen tran" userId="2b1b1c2d15a81484" providerId="LiveId" clId="{7BE8F035-5327-4501-BE59-1DC68B54DD48}" dt="2020-07-13T02:10:34.915" v="212" actId="478"/>
          <ac:spMkLst>
            <pc:docMk/>
            <pc:sldMk cId="900860965" sldId="385"/>
            <ac:spMk id="9" creationId="{CDBF6866-3EAA-48A8-ACD2-C4D7C983E7A2}"/>
          </ac:spMkLst>
        </pc:spChg>
        <pc:spChg chg="add del mod">
          <ac:chgData name="huyen tran" userId="2b1b1c2d15a81484" providerId="LiveId" clId="{7BE8F035-5327-4501-BE59-1DC68B54DD48}" dt="2020-07-13T02:10:32.659" v="211" actId="478"/>
          <ac:spMkLst>
            <pc:docMk/>
            <pc:sldMk cId="900860965" sldId="385"/>
            <ac:spMk id="10" creationId="{F34B2EDD-72D4-4C68-AAA0-781CCCF4815E}"/>
          </ac:spMkLst>
        </pc:spChg>
        <pc:spChg chg="add mod">
          <ac:chgData name="huyen tran" userId="2b1b1c2d15a81484" providerId="LiveId" clId="{7BE8F035-5327-4501-BE59-1DC68B54DD48}" dt="2020-07-13T02:11:30.657" v="214" actId="207"/>
          <ac:spMkLst>
            <pc:docMk/>
            <pc:sldMk cId="900860965" sldId="385"/>
            <ac:spMk id="12" creationId="{FBDE8691-52AA-44D6-AA3C-40C42AC10C21}"/>
          </ac:spMkLst>
        </pc:spChg>
        <pc:spChg chg="add mod">
          <ac:chgData name="huyen tran" userId="2b1b1c2d15a81484" providerId="LiveId" clId="{7BE8F035-5327-4501-BE59-1DC68B54DD48}" dt="2020-07-13T02:26:35.182" v="539" actId="2085"/>
          <ac:spMkLst>
            <pc:docMk/>
            <pc:sldMk cId="900860965" sldId="385"/>
            <ac:spMk id="13" creationId="{EDD0CDAA-E96F-4BD7-B6F8-BBD2742798D8}"/>
          </ac:spMkLst>
        </pc:spChg>
        <pc:spChg chg="add mod">
          <ac:chgData name="huyen tran" userId="2b1b1c2d15a81484" providerId="LiveId" clId="{7BE8F035-5327-4501-BE59-1DC68B54DD48}" dt="2020-07-13T02:12:37.501" v="216" actId="1076"/>
          <ac:spMkLst>
            <pc:docMk/>
            <pc:sldMk cId="900860965" sldId="385"/>
            <ac:spMk id="15" creationId="{B190C322-6FEA-45D9-A8D7-7D3A32A903FC}"/>
          </ac:spMkLst>
        </pc:spChg>
        <pc:spChg chg="add mod">
          <ac:chgData name="huyen tran" userId="2b1b1c2d15a81484" providerId="LiveId" clId="{7BE8F035-5327-4501-BE59-1DC68B54DD48}" dt="2020-07-13T02:17:38.205" v="485" actId="20577"/>
          <ac:spMkLst>
            <pc:docMk/>
            <pc:sldMk cId="900860965" sldId="385"/>
            <ac:spMk id="16" creationId="{06932E51-83DC-475F-921D-BEEE2B157790}"/>
          </ac:spMkLst>
        </pc:spChg>
        <pc:spChg chg="add mod">
          <ac:chgData name="huyen tran" userId="2b1b1c2d15a81484" providerId="LiveId" clId="{7BE8F035-5327-4501-BE59-1DC68B54DD48}" dt="2020-07-13T02:17:03.307" v="484" actId="20577"/>
          <ac:spMkLst>
            <pc:docMk/>
            <pc:sldMk cId="900860965" sldId="385"/>
            <ac:spMk id="17" creationId="{D8487D1B-2629-40E8-8DEB-741E020AC85D}"/>
          </ac:spMkLst>
        </pc:spChg>
        <pc:spChg chg="add mod">
          <ac:chgData name="huyen tran" userId="2b1b1c2d15a81484" providerId="LiveId" clId="{7BE8F035-5327-4501-BE59-1DC68B54DD48}" dt="2020-07-13T02:17:51.708" v="495" actId="20577"/>
          <ac:spMkLst>
            <pc:docMk/>
            <pc:sldMk cId="900860965" sldId="385"/>
            <ac:spMk id="18" creationId="{0CD38B88-859B-4E6A-B39F-CE50154E06E9}"/>
          </ac:spMkLst>
        </pc:spChg>
        <pc:spChg chg="add mod">
          <ac:chgData name="huyen tran" userId="2b1b1c2d15a81484" providerId="LiveId" clId="{7BE8F035-5327-4501-BE59-1DC68B54DD48}" dt="2020-07-13T02:14:48.780" v="276" actId="14100"/>
          <ac:spMkLst>
            <pc:docMk/>
            <pc:sldMk cId="900860965" sldId="385"/>
            <ac:spMk id="19" creationId="{E07454D0-7A48-4380-AA64-19FF7242B271}"/>
          </ac:spMkLst>
        </pc:spChg>
        <pc:spChg chg="add mod">
          <ac:chgData name="huyen tran" userId="2b1b1c2d15a81484" providerId="LiveId" clId="{7BE8F035-5327-4501-BE59-1DC68B54DD48}" dt="2020-07-13T02:14:57.957" v="278" actId="14100"/>
          <ac:spMkLst>
            <pc:docMk/>
            <pc:sldMk cId="900860965" sldId="385"/>
            <ac:spMk id="20" creationId="{6FE1B863-D057-4076-B994-1BADDAB9AC08}"/>
          </ac:spMkLst>
        </pc:spChg>
        <pc:spChg chg="add mod">
          <ac:chgData name="huyen tran" userId="2b1b1c2d15a81484" providerId="LiveId" clId="{7BE8F035-5327-4501-BE59-1DC68B54DD48}" dt="2020-07-13T02:27:20.480" v="549" actId="1037"/>
          <ac:spMkLst>
            <pc:docMk/>
            <pc:sldMk cId="900860965" sldId="385"/>
            <ac:spMk id="23" creationId="{E7D8FFA3-A290-4A5C-94B1-14DED5A29795}"/>
          </ac:spMkLst>
        </pc:spChg>
        <pc:spChg chg="add mod">
          <ac:chgData name="huyen tran" userId="2b1b1c2d15a81484" providerId="LiveId" clId="{7BE8F035-5327-4501-BE59-1DC68B54DD48}" dt="2020-07-13T02:27:30.936" v="554" actId="1037"/>
          <ac:spMkLst>
            <pc:docMk/>
            <pc:sldMk cId="900860965" sldId="385"/>
            <ac:spMk id="24" creationId="{10133E4B-8160-458F-B2E7-EAA15EDE8FAC}"/>
          </ac:spMkLst>
        </pc:spChg>
        <pc:spChg chg="add mod">
          <ac:chgData name="huyen tran" userId="2b1b1c2d15a81484" providerId="LiveId" clId="{7BE8F035-5327-4501-BE59-1DC68B54DD48}" dt="2020-07-13T02:28:01.442" v="558" actId="1076"/>
          <ac:spMkLst>
            <pc:docMk/>
            <pc:sldMk cId="900860965" sldId="385"/>
            <ac:spMk id="25" creationId="{EAA57E70-6E45-4E80-96F6-C38662CB0B80}"/>
          </ac:spMkLst>
        </pc:spChg>
        <pc:spChg chg="add mod">
          <ac:chgData name="huyen tran" userId="2b1b1c2d15a81484" providerId="LiveId" clId="{7BE8F035-5327-4501-BE59-1DC68B54DD48}" dt="2020-07-13T02:27:55.137" v="557" actId="1076"/>
          <ac:spMkLst>
            <pc:docMk/>
            <pc:sldMk cId="900860965" sldId="385"/>
            <ac:spMk id="26" creationId="{A5C510CC-5736-4CA1-947F-B85834C05713}"/>
          </ac:spMkLst>
        </pc:spChg>
        <pc:picChg chg="mod">
          <ac:chgData name="huyen tran" userId="2b1b1c2d15a81484" providerId="LiveId" clId="{7BE8F035-5327-4501-BE59-1DC68B54DD48}" dt="2020-07-13T02:25:57.656" v="535" actId="1037"/>
          <ac:picMkLst>
            <pc:docMk/>
            <pc:sldMk cId="900860965" sldId="385"/>
            <ac:picMk id="5" creationId="{2652E517-DE4C-49E7-B4E0-3F7CAEC6332A}"/>
          </ac:picMkLst>
        </pc:picChg>
        <pc:picChg chg="add">
          <ac:chgData name="huyen tran" userId="2b1b1c2d15a81484" providerId="LiveId" clId="{7BE8F035-5327-4501-BE59-1DC68B54DD48}" dt="2020-07-13T02:05:09.556" v="108"/>
          <ac:picMkLst>
            <pc:docMk/>
            <pc:sldMk cId="900860965" sldId="385"/>
            <ac:picMk id="6" creationId="{143712E2-D0DB-408F-9CFF-0B7D7FCCE539}"/>
          </ac:picMkLst>
        </pc:picChg>
        <pc:picChg chg="add del mod ord">
          <ac:chgData name="huyen tran" userId="2b1b1c2d15a81484" providerId="LiveId" clId="{7BE8F035-5327-4501-BE59-1DC68B54DD48}" dt="2020-07-13T02:09:54.715" v="207" actId="478"/>
          <ac:picMkLst>
            <pc:docMk/>
            <pc:sldMk cId="900860965" sldId="385"/>
            <ac:picMk id="11" creationId="{8CF75416-BAF6-4382-851C-F0F5767A0A79}"/>
          </ac:picMkLst>
        </pc:picChg>
        <pc:picChg chg="add ord">
          <ac:chgData name="huyen tran" userId="2b1b1c2d15a81484" providerId="LiveId" clId="{7BE8F035-5327-4501-BE59-1DC68B54DD48}" dt="2020-07-13T02:25:11.296" v="503" actId="167"/>
          <ac:picMkLst>
            <pc:docMk/>
            <pc:sldMk cId="900860965" sldId="385"/>
            <ac:picMk id="21" creationId="{59E8BA65-CDF2-4332-B321-A1BFAFC6BA42}"/>
          </ac:picMkLst>
        </pc:picChg>
      </pc:sldChg>
      <pc:sldChg chg="addSp delSp modSp">
        <pc:chgData name="huyen tran" userId="2b1b1c2d15a81484" providerId="LiveId" clId="{7BE8F035-5327-4501-BE59-1DC68B54DD48}" dt="2020-07-14T06:19:32.328" v="2394" actId="20577"/>
        <pc:sldMkLst>
          <pc:docMk/>
          <pc:sldMk cId="3467714581" sldId="387"/>
        </pc:sldMkLst>
        <pc:spChg chg="add mod">
          <ac:chgData name="huyen tran" userId="2b1b1c2d15a81484" providerId="LiveId" clId="{7BE8F035-5327-4501-BE59-1DC68B54DD48}" dt="2020-07-14T06:19:32.328" v="2394" actId="20577"/>
          <ac:spMkLst>
            <pc:docMk/>
            <pc:sldMk cId="3467714581" sldId="387"/>
            <ac:spMk id="5" creationId="{818186B4-B8A2-439A-8449-26D25CBF7C4F}"/>
          </ac:spMkLst>
        </pc:spChg>
        <pc:spChg chg="add del mod">
          <ac:chgData name="huyen tran" userId="2b1b1c2d15a81484" providerId="LiveId" clId="{7BE8F035-5327-4501-BE59-1DC68B54DD48}" dt="2020-07-14T06:12:29.811" v="1724" actId="478"/>
          <ac:spMkLst>
            <pc:docMk/>
            <pc:sldMk cId="3467714581" sldId="387"/>
            <ac:spMk id="7" creationId="{483D14DA-FB62-4050-B20E-EA630EB44F7A}"/>
          </ac:spMkLst>
        </pc:spChg>
        <pc:spChg chg="add del mod">
          <ac:chgData name="huyen tran" userId="2b1b1c2d15a81484" providerId="LiveId" clId="{7BE8F035-5327-4501-BE59-1DC68B54DD48}" dt="2020-07-14T06:12:29.811" v="1724" actId="478"/>
          <ac:spMkLst>
            <pc:docMk/>
            <pc:sldMk cId="3467714581" sldId="387"/>
            <ac:spMk id="8" creationId="{9FBB73B6-3C05-419C-A0D5-1DE195C57D15}"/>
          </ac:spMkLst>
        </pc:spChg>
        <pc:spChg chg="add del mod">
          <ac:chgData name="huyen tran" userId="2b1b1c2d15a81484" providerId="LiveId" clId="{7BE8F035-5327-4501-BE59-1DC68B54DD48}" dt="2020-07-14T06:12:29.811" v="1724" actId="478"/>
          <ac:spMkLst>
            <pc:docMk/>
            <pc:sldMk cId="3467714581" sldId="387"/>
            <ac:spMk id="9" creationId="{986ECDEB-3EDD-406B-95EA-229BD0BB7B9F}"/>
          </ac:spMkLst>
        </pc:spChg>
        <pc:spChg chg="add del mod">
          <ac:chgData name="huyen tran" userId="2b1b1c2d15a81484" providerId="LiveId" clId="{7BE8F035-5327-4501-BE59-1DC68B54DD48}" dt="2020-07-14T06:12:29.811" v="1724" actId="478"/>
          <ac:spMkLst>
            <pc:docMk/>
            <pc:sldMk cId="3467714581" sldId="387"/>
            <ac:spMk id="10" creationId="{23D3553B-0C20-4D76-A976-DDD50F996018}"/>
          </ac:spMkLst>
        </pc:spChg>
        <pc:spChg chg="add del mod">
          <ac:chgData name="huyen tran" userId="2b1b1c2d15a81484" providerId="LiveId" clId="{7BE8F035-5327-4501-BE59-1DC68B54DD48}" dt="2020-07-14T06:12:29.811" v="1724" actId="478"/>
          <ac:spMkLst>
            <pc:docMk/>
            <pc:sldMk cId="3467714581" sldId="387"/>
            <ac:spMk id="11" creationId="{0FE34714-4C50-4F8F-B724-1B897627E399}"/>
          </ac:spMkLst>
        </pc:spChg>
        <pc:spChg chg="add del">
          <ac:chgData name="huyen tran" userId="2b1b1c2d15a81484" providerId="LiveId" clId="{7BE8F035-5327-4501-BE59-1DC68B54DD48}" dt="2020-07-14T06:14:20.284" v="1751" actId="478"/>
          <ac:spMkLst>
            <pc:docMk/>
            <pc:sldMk cId="3467714581" sldId="387"/>
            <ac:spMk id="12" creationId="{4653ACD8-279E-4F93-8236-71662247EED4}"/>
          </ac:spMkLst>
        </pc:spChg>
        <pc:spChg chg="add mod">
          <ac:chgData name="huyen tran" userId="2b1b1c2d15a81484" providerId="LiveId" clId="{7BE8F035-5327-4501-BE59-1DC68B54DD48}" dt="2020-07-14T06:13:01.350" v="1730" actId="20577"/>
          <ac:spMkLst>
            <pc:docMk/>
            <pc:sldMk cId="3467714581" sldId="387"/>
            <ac:spMk id="13" creationId="{3BE49547-8F02-4723-B593-84E7812AA578}"/>
          </ac:spMkLst>
        </pc:spChg>
        <pc:spChg chg="add mod">
          <ac:chgData name="huyen tran" userId="2b1b1c2d15a81484" providerId="LiveId" clId="{7BE8F035-5327-4501-BE59-1DC68B54DD48}" dt="2020-07-14T06:13:07.317" v="1731" actId="571"/>
          <ac:spMkLst>
            <pc:docMk/>
            <pc:sldMk cId="3467714581" sldId="387"/>
            <ac:spMk id="14" creationId="{F6564D51-57E9-4E94-A408-867483C4C024}"/>
          </ac:spMkLst>
        </pc:spChg>
        <pc:spChg chg="add mod">
          <ac:chgData name="huyen tran" userId="2b1b1c2d15a81484" providerId="LiveId" clId="{7BE8F035-5327-4501-BE59-1DC68B54DD48}" dt="2020-07-14T06:14:32.530" v="1754" actId="20577"/>
          <ac:spMkLst>
            <pc:docMk/>
            <pc:sldMk cId="3467714581" sldId="387"/>
            <ac:spMk id="15" creationId="{4025E1E9-D453-42A3-B2D7-5FC8BB8A0306}"/>
          </ac:spMkLst>
        </pc:spChg>
        <pc:spChg chg="add mod">
          <ac:chgData name="huyen tran" userId="2b1b1c2d15a81484" providerId="LiveId" clId="{7BE8F035-5327-4501-BE59-1DC68B54DD48}" dt="2020-07-14T06:14:25.533" v="1752" actId="20577"/>
          <ac:spMkLst>
            <pc:docMk/>
            <pc:sldMk cId="3467714581" sldId="387"/>
            <ac:spMk id="16" creationId="{1594F4A3-42D9-4699-A63F-94007DE68ED5}"/>
          </ac:spMkLst>
        </pc:spChg>
        <pc:spChg chg="add mod">
          <ac:chgData name="huyen tran" userId="2b1b1c2d15a81484" providerId="LiveId" clId="{7BE8F035-5327-4501-BE59-1DC68B54DD48}" dt="2020-07-14T06:14:28.269" v="1753" actId="20577"/>
          <ac:spMkLst>
            <pc:docMk/>
            <pc:sldMk cId="3467714581" sldId="387"/>
            <ac:spMk id="17" creationId="{9C692FC6-D0CA-4EC3-8FDC-57C5E06020DE}"/>
          </ac:spMkLst>
        </pc:spChg>
        <pc:spChg chg="add mod">
          <ac:chgData name="huyen tran" userId="2b1b1c2d15a81484" providerId="LiveId" clId="{7BE8F035-5327-4501-BE59-1DC68B54DD48}" dt="2020-07-14T06:14:35.033" v="1755" actId="20577"/>
          <ac:spMkLst>
            <pc:docMk/>
            <pc:sldMk cId="3467714581" sldId="387"/>
            <ac:spMk id="18" creationId="{CA65B903-A903-4D42-B15A-829DC2B231EC}"/>
          </ac:spMkLst>
        </pc:spChg>
        <pc:spChg chg="add mod">
          <ac:chgData name="huyen tran" userId="2b1b1c2d15a81484" providerId="LiveId" clId="{7BE8F035-5327-4501-BE59-1DC68B54DD48}" dt="2020-07-14T06:13:27.028" v="1737" actId="571"/>
          <ac:spMkLst>
            <pc:docMk/>
            <pc:sldMk cId="3467714581" sldId="387"/>
            <ac:spMk id="20" creationId="{8E4C6D45-94DE-4FD5-B129-A2B9605D4774}"/>
          </ac:spMkLst>
        </pc:spChg>
        <pc:spChg chg="add mod">
          <ac:chgData name="huyen tran" userId="2b1b1c2d15a81484" providerId="LiveId" clId="{7BE8F035-5327-4501-BE59-1DC68B54DD48}" dt="2020-07-14T06:14:43.590" v="1757" actId="20577"/>
          <ac:spMkLst>
            <pc:docMk/>
            <pc:sldMk cId="3467714581" sldId="387"/>
            <ac:spMk id="21" creationId="{95676B53-4125-4F86-A6F0-3FCBD5A2EDF3}"/>
          </ac:spMkLst>
        </pc:spChg>
        <pc:spChg chg="add mod">
          <ac:chgData name="huyen tran" userId="2b1b1c2d15a81484" providerId="LiveId" clId="{7BE8F035-5327-4501-BE59-1DC68B54DD48}" dt="2020-07-14T06:14:40.548" v="1756" actId="20577"/>
          <ac:spMkLst>
            <pc:docMk/>
            <pc:sldMk cId="3467714581" sldId="387"/>
            <ac:spMk id="22" creationId="{86EA80CB-7617-4222-935D-87EF7CDDAABC}"/>
          </ac:spMkLst>
        </pc:spChg>
        <pc:spChg chg="add mod">
          <ac:chgData name="huyen tran" userId="2b1b1c2d15a81484" providerId="LiveId" clId="{7BE8F035-5327-4501-BE59-1DC68B54DD48}" dt="2020-07-14T06:14:49.433" v="1758" actId="20577"/>
          <ac:spMkLst>
            <pc:docMk/>
            <pc:sldMk cId="3467714581" sldId="387"/>
            <ac:spMk id="23" creationId="{36E28EDD-19B4-4D73-B376-ACA1D5722D7B}"/>
          </ac:spMkLst>
        </pc:spChg>
        <pc:spChg chg="add mod">
          <ac:chgData name="huyen tran" userId="2b1b1c2d15a81484" providerId="LiveId" clId="{7BE8F035-5327-4501-BE59-1DC68B54DD48}" dt="2020-07-14T06:14:52.623" v="1759" actId="20577"/>
          <ac:spMkLst>
            <pc:docMk/>
            <pc:sldMk cId="3467714581" sldId="387"/>
            <ac:spMk id="24" creationId="{496346C8-2C32-4AD8-92E4-476F2DB71E43}"/>
          </ac:spMkLst>
        </pc:spChg>
        <pc:spChg chg="add mod">
          <ac:chgData name="huyen tran" userId="2b1b1c2d15a81484" providerId="LiveId" clId="{7BE8F035-5327-4501-BE59-1DC68B54DD48}" dt="2020-07-14T06:14:57.170" v="1760" actId="20577"/>
          <ac:spMkLst>
            <pc:docMk/>
            <pc:sldMk cId="3467714581" sldId="387"/>
            <ac:spMk id="25" creationId="{9C3F465F-C282-4BA1-9724-F3869FC611C9}"/>
          </ac:spMkLst>
        </pc:spChg>
        <pc:spChg chg="add mod">
          <ac:chgData name="huyen tran" userId="2b1b1c2d15a81484" providerId="LiveId" clId="{7BE8F035-5327-4501-BE59-1DC68B54DD48}" dt="2020-07-14T06:15:00.322" v="1761" actId="20577"/>
          <ac:spMkLst>
            <pc:docMk/>
            <pc:sldMk cId="3467714581" sldId="387"/>
            <ac:spMk id="26" creationId="{26527691-A386-40A1-9146-D5D12DF8FD31}"/>
          </ac:spMkLst>
        </pc:spChg>
        <pc:spChg chg="add mod">
          <ac:chgData name="huyen tran" userId="2b1b1c2d15a81484" providerId="LiveId" clId="{7BE8F035-5327-4501-BE59-1DC68B54DD48}" dt="2020-07-14T06:15:21.981" v="1766" actId="404"/>
          <ac:spMkLst>
            <pc:docMk/>
            <pc:sldMk cId="3467714581" sldId="387"/>
            <ac:spMk id="27" creationId="{49B23914-B1D4-4D4F-9ACC-78784A4ECA2B}"/>
          </ac:spMkLst>
        </pc:spChg>
        <pc:spChg chg="add del mod">
          <ac:chgData name="huyen tran" userId="2b1b1c2d15a81484" providerId="LiveId" clId="{7BE8F035-5327-4501-BE59-1DC68B54DD48}" dt="2020-07-14T06:15:30.097" v="1767" actId="478"/>
          <ac:spMkLst>
            <pc:docMk/>
            <pc:sldMk cId="3467714581" sldId="387"/>
            <ac:spMk id="28" creationId="{25CCA476-96DE-4EB6-BFC3-B0A054409B3D}"/>
          </ac:spMkLst>
        </pc:spChg>
        <pc:spChg chg="add del mod">
          <ac:chgData name="huyen tran" userId="2b1b1c2d15a81484" providerId="LiveId" clId="{7BE8F035-5327-4501-BE59-1DC68B54DD48}" dt="2020-07-14T06:15:34.551" v="1768" actId="478"/>
          <ac:spMkLst>
            <pc:docMk/>
            <pc:sldMk cId="3467714581" sldId="387"/>
            <ac:spMk id="29" creationId="{7AB8A3C7-5D8A-4F63-B621-34C4B05E93C5}"/>
          </ac:spMkLst>
        </pc:spChg>
        <pc:spChg chg="add mod">
          <ac:chgData name="huyen tran" userId="2b1b1c2d15a81484" providerId="LiveId" clId="{7BE8F035-5327-4501-BE59-1DC68B54DD48}" dt="2020-07-14T06:15:42.455" v="1771" actId="20577"/>
          <ac:spMkLst>
            <pc:docMk/>
            <pc:sldMk cId="3467714581" sldId="387"/>
            <ac:spMk id="30" creationId="{7BE9AFE2-2E35-4B93-B19C-15061F938B5B}"/>
          </ac:spMkLst>
        </pc:spChg>
        <pc:spChg chg="add mod">
          <ac:chgData name="huyen tran" userId="2b1b1c2d15a81484" providerId="LiveId" clId="{7BE8F035-5327-4501-BE59-1DC68B54DD48}" dt="2020-07-14T06:15:47.122" v="1772" actId="571"/>
          <ac:spMkLst>
            <pc:docMk/>
            <pc:sldMk cId="3467714581" sldId="387"/>
            <ac:spMk id="31" creationId="{A440C3E4-12CC-4396-ABFD-C309C18C7B29}"/>
          </ac:spMkLst>
        </pc:spChg>
        <pc:spChg chg="add mod">
          <ac:chgData name="huyen tran" userId="2b1b1c2d15a81484" providerId="LiveId" clId="{7BE8F035-5327-4501-BE59-1DC68B54DD48}" dt="2020-07-14T06:19:20.920" v="2351" actId="20577"/>
          <ac:spMkLst>
            <pc:docMk/>
            <pc:sldMk cId="3467714581" sldId="387"/>
            <ac:spMk id="33" creationId="{A86D071D-EC0E-4D17-88B0-DCCC4AF165A6}"/>
          </ac:spMkLst>
        </pc:spChg>
        <pc:picChg chg="add mod ord modCrop">
          <ac:chgData name="huyen tran" userId="2b1b1c2d15a81484" providerId="LiveId" clId="{7BE8F035-5327-4501-BE59-1DC68B54DD48}" dt="2020-07-14T06:11:43.378" v="1718" actId="732"/>
          <ac:picMkLst>
            <pc:docMk/>
            <pc:sldMk cId="3467714581" sldId="387"/>
            <ac:picMk id="4" creationId="{775CFC22-4C85-4C47-A7EE-3942E7A00363}"/>
          </ac:picMkLst>
        </pc:picChg>
        <pc:picChg chg="add mod">
          <ac:chgData name="huyen tran" userId="2b1b1c2d15a81484" providerId="LiveId" clId="{7BE8F035-5327-4501-BE59-1DC68B54DD48}" dt="2020-07-14T06:13:27.028" v="1737" actId="571"/>
          <ac:picMkLst>
            <pc:docMk/>
            <pc:sldMk cId="3467714581" sldId="387"/>
            <ac:picMk id="19" creationId="{CD1E5210-D5E7-4332-B8EA-BA483051603B}"/>
          </ac:picMkLst>
        </pc:picChg>
      </pc:sldChg>
      <pc:sldChg chg="addSp delSp modSp">
        <pc:chgData name="huyen tran" userId="2b1b1c2d15a81484" providerId="LiveId" clId="{7BE8F035-5327-4501-BE59-1DC68B54DD48}" dt="2020-07-14T08:15:21.593" v="3348" actId="20577"/>
        <pc:sldMkLst>
          <pc:docMk/>
          <pc:sldMk cId="3940043372" sldId="388"/>
        </pc:sldMkLst>
        <pc:spChg chg="add del mod">
          <ac:chgData name="huyen tran" userId="2b1b1c2d15a81484" providerId="LiveId" clId="{7BE8F035-5327-4501-BE59-1DC68B54DD48}" dt="2020-07-13T01:55:20.075" v="69" actId="478"/>
          <ac:spMkLst>
            <pc:docMk/>
            <pc:sldMk cId="3940043372" sldId="388"/>
            <ac:spMk id="7" creationId="{7D25EBCB-327D-4C09-9FDE-1FFAC9EE37DC}"/>
          </ac:spMkLst>
        </pc:spChg>
        <pc:spChg chg="add del mod">
          <ac:chgData name="huyen tran" userId="2b1b1c2d15a81484" providerId="LiveId" clId="{7BE8F035-5327-4501-BE59-1DC68B54DD48}" dt="2020-07-13T02:02:33.018" v="79" actId="478"/>
          <ac:spMkLst>
            <pc:docMk/>
            <pc:sldMk cId="3940043372" sldId="388"/>
            <ac:spMk id="11" creationId="{C5BE2EE6-9C4A-4C8C-B3AF-6262C87FAC98}"/>
          </ac:spMkLst>
        </pc:spChg>
        <pc:spChg chg="mod">
          <ac:chgData name="huyen tran" userId="2b1b1c2d15a81484" providerId="LiveId" clId="{7BE8F035-5327-4501-BE59-1DC68B54DD48}" dt="2020-07-13T01:54:52.060" v="67" actId="1076"/>
          <ac:spMkLst>
            <pc:docMk/>
            <pc:sldMk cId="3940043372" sldId="388"/>
            <ac:spMk id="12" creationId="{6A22439C-AA77-49A7-A5C8-8CB6A927287F}"/>
          </ac:spMkLst>
        </pc:spChg>
        <pc:spChg chg="mod">
          <ac:chgData name="huyen tran" userId="2b1b1c2d15a81484" providerId="LiveId" clId="{7BE8F035-5327-4501-BE59-1DC68B54DD48}" dt="2020-07-13T01:55:07.757" v="68" actId="1076"/>
          <ac:spMkLst>
            <pc:docMk/>
            <pc:sldMk cId="3940043372" sldId="388"/>
            <ac:spMk id="13" creationId="{417C3062-B61B-499D-B0AC-9E31FA264CEE}"/>
          </ac:spMkLst>
        </pc:spChg>
        <pc:spChg chg="add mod">
          <ac:chgData name="huyen tran" userId="2b1b1c2d15a81484" providerId="LiveId" clId="{7BE8F035-5327-4501-BE59-1DC68B54DD48}" dt="2020-07-14T07:43:41.698" v="3225" actId="20577"/>
          <ac:spMkLst>
            <pc:docMk/>
            <pc:sldMk cId="3940043372" sldId="388"/>
            <ac:spMk id="14" creationId="{9B188312-458A-4E34-BB82-0E6861850546}"/>
          </ac:spMkLst>
        </pc:spChg>
        <pc:spChg chg="mod">
          <ac:chgData name="huyen tran" userId="2b1b1c2d15a81484" providerId="LiveId" clId="{7BE8F035-5327-4501-BE59-1DC68B54DD48}" dt="2020-07-13T01:55:07.757" v="68" actId="1076"/>
          <ac:spMkLst>
            <pc:docMk/>
            <pc:sldMk cId="3940043372" sldId="388"/>
            <ac:spMk id="20" creationId="{1BD971EA-C394-4D5F-8588-FAD13CC4FD13}"/>
          </ac:spMkLst>
        </pc:spChg>
        <pc:spChg chg="mod">
          <ac:chgData name="huyen tran" userId="2b1b1c2d15a81484" providerId="LiveId" clId="{7BE8F035-5327-4501-BE59-1DC68B54DD48}" dt="2020-07-13T01:55:07.757" v="68" actId="1076"/>
          <ac:spMkLst>
            <pc:docMk/>
            <pc:sldMk cId="3940043372" sldId="388"/>
            <ac:spMk id="21" creationId="{89DB8D40-413B-4EF3-BBDE-BB9342339D97}"/>
          </ac:spMkLst>
        </pc:spChg>
        <pc:spChg chg="mod">
          <ac:chgData name="huyen tran" userId="2b1b1c2d15a81484" providerId="LiveId" clId="{7BE8F035-5327-4501-BE59-1DC68B54DD48}" dt="2020-07-13T01:55:07.757" v="68" actId="1076"/>
          <ac:spMkLst>
            <pc:docMk/>
            <pc:sldMk cId="3940043372" sldId="388"/>
            <ac:spMk id="22" creationId="{7A3A2EDD-7135-4934-A649-65B2D51CCB12}"/>
          </ac:spMkLst>
        </pc:spChg>
        <pc:spChg chg="mod">
          <ac:chgData name="huyen tran" userId="2b1b1c2d15a81484" providerId="LiveId" clId="{7BE8F035-5327-4501-BE59-1DC68B54DD48}" dt="2020-07-13T01:55:07.757" v="68" actId="1076"/>
          <ac:spMkLst>
            <pc:docMk/>
            <pc:sldMk cId="3940043372" sldId="388"/>
            <ac:spMk id="23" creationId="{8BBBC661-0A5B-47B9-B3C8-FD0665CAB1D7}"/>
          </ac:spMkLst>
        </pc:spChg>
        <pc:spChg chg="mod">
          <ac:chgData name="huyen tran" userId="2b1b1c2d15a81484" providerId="LiveId" clId="{7BE8F035-5327-4501-BE59-1DC68B54DD48}" dt="2020-07-13T01:55:07.757" v="68" actId="1076"/>
          <ac:spMkLst>
            <pc:docMk/>
            <pc:sldMk cId="3940043372" sldId="388"/>
            <ac:spMk id="24" creationId="{C57984C5-EC30-4F4F-9F80-9FA7E2FB0971}"/>
          </ac:spMkLst>
        </pc:spChg>
        <pc:spChg chg="mod">
          <ac:chgData name="huyen tran" userId="2b1b1c2d15a81484" providerId="LiveId" clId="{7BE8F035-5327-4501-BE59-1DC68B54DD48}" dt="2020-07-13T01:55:07.757" v="68" actId="1076"/>
          <ac:spMkLst>
            <pc:docMk/>
            <pc:sldMk cId="3940043372" sldId="388"/>
            <ac:spMk id="25" creationId="{03908C43-A25A-4AC3-B41E-1D1F6AA8CC84}"/>
          </ac:spMkLst>
        </pc:spChg>
        <pc:spChg chg="mod">
          <ac:chgData name="huyen tran" userId="2b1b1c2d15a81484" providerId="LiveId" clId="{7BE8F035-5327-4501-BE59-1DC68B54DD48}" dt="2020-07-13T01:55:07.757" v="68" actId="1076"/>
          <ac:spMkLst>
            <pc:docMk/>
            <pc:sldMk cId="3940043372" sldId="388"/>
            <ac:spMk id="26" creationId="{2795B476-FEBA-4532-894E-2F1CEEBC31E5}"/>
          </ac:spMkLst>
        </pc:spChg>
        <pc:spChg chg="mod">
          <ac:chgData name="huyen tran" userId="2b1b1c2d15a81484" providerId="LiveId" clId="{7BE8F035-5327-4501-BE59-1DC68B54DD48}" dt="2020-07-13T01:55:07.757" v="68" actId="1076"/>
          <ac:spMkLst>
            <pc:docMk/>
            <pc:sldMk cId="3940043372" sldId="388"/>
            <ac:spMk id="27" creationId="{2BCE996A-80A0-44F8-B805-182D873662C7}"/>
          </ac:spMkLst>
        </pc:spChg>
        <pc:spChg chg="mod">
          <ac:chgData name="huyen tran" userId="2b1b1c2d15a81484" providerId="LiveId" clId="{7BE8F035-5327-4501-BE59-1DC68B54DD48}" dt="2020-07-13T01:55:07.757" v="68" actId="1076"/>
          <ac:spMkLst>
            <pc:docMk/>
            <pc:sldMk cId="3940043372" sldId="388"/>
            <ac:spMk id="28" creationId="{B5FAE5CD-190E-444B-B80B-15833DA14216}"/>
          </ac:spMkLst>
        </pc:spChg>
        <pc:spChg chg="add mod">
          <ac:chgData name="huyen tran" userId="2b1b1c2d15a81484" providerId="LiveId" clId="{7BE8F035-5327-4501-BE59-1DC68B54DD48}" dt="2020-07-14T07:43:33.792" v="3223" actId="20577"/>
          <ac:spMkLst>
            <pc:docMk/>
            <pc:sldMk cId="3940043372" sldId="388"/>
            <ac:spMk id="30" creationId="{3757FD87-3A73-477B-A8F8-88723AAE5548}"/>
          </ac:spMkLst>
        </pc:spChg>
        <pc:spChg chg="add mod">
          <ac:chgData name="huyen tran" userId="2b1b1c2d15a81484" providerId="LiveId" clId="{7BE8F035-5327-4501-BE59-1DC68B54DD48}" dt="2020-07-14T07:43:38.970" v="3224" actId="20577"/>
          <ac:spMkLst>
            <pc:docMk/>
            <pc:sldMk cId="3940043372" sldId="388"/>
            <ac:spMk id="31" creationId="{6DD40827-9229-4539-89AE-C70ABD8E9917}"/>
          </ac:spMkLst>
        </pc:spChg>
        <pc:spChg chg="add mod">
          <ac:chgData name="huyen tran" userId="2b1b1c2d15a81484" providerId="LiveId" clId="{7BE8F035-5327-4501-BE59-1DC68B54DD48}" dt="2020-07-13T02:03:49.261" v="104" actId="1076"/>
          <ac:spMkLst>
            <pc:docMk/>
            <pc:sldMk cId="3940043372" sldId="388"/>
            <ac:spMk id="32" creationId="{A1EF2A8D-810B-4875-BE1B-4466AB09AF05}"/>
          </ac:spMkLst>
        </pc:spChg>
        <pc:spChg chg="add mod">
          <ac:chgData name="huyen tran" userId="2b1b1c2d15a81484" providerId="LiveId" clId="{7BE8F035-5327-4501-BE59-1DC68B54DD48}" dt="2020-07-13T02:03:44.500" v="103" actId="1076"/>
          <ac:spMkLst>
            <pc:docMk/>
            <pc:sldMk cId="3940043372" sldId="388"/>
            <ac:spMk id="33" creationId="{F5631AD8-914A-479E-90B8-2B9067C64A28}"/>
          </ac:spMkLst>
        </pc:spChg>
        <pc:graphicFrameChg chg="add del mod modGraphic">
          <ac:chgData name="huyen tran" userId="2b1b1c2d15a81484" providerId="LiveId" clId="{7BE8F035-5327-4501-BE59-1DC68B54DD48}" dt="2020-07-13T01:42:00.752" v="18" actId="478"/>
          <ac:graphicFrameMkLst>
            <pc:docMk/>
            <pc:sldMk cId="3940043372" sldId="388"/>
            <ac:graphicFrameMk id="3" creationId="{0612E5B9-BB80-4552-9E38-03077413501C}"/>
          </ac:graphicFrameMkLst>
        </pc:graphicFrameChg>
        <pc:graphicFrameChg chg="add mod modGraphic">
          <ac:chgData name="huyen tran" userId="2b1b1c2d15a81484" providerId="LiveId" clId="{7BE8F035-5327-4501-BE59-1DC68B54DD48}" dt="2020-07-14T08:15:21.593" v="3348" actId="20577"/>
          <ac:graphicFrameMkLst>
            <pc:docMk/>
            <pc:sldMk cId="3940043372" sldId="388"/>
            <ac:graphicFrameMk id="3" creationId="{60C691E2-1639-4F20-9AC7-81D332599FE9}"/>
          </ac:graphicFrameMkLst>
        </pc:graphicFrameChg>
        <pc:graphicFrameChg chg="add del mod modGraphic">
          <ac:chgData name="huyen tran" userId="2b1b1c2d15a81484" providerId="LiveId" clId="{7BE8F035-5327-4501-BE59-1DC68B54DD48}" dt="2020-07-14T07:09:59.827" v="2734" actId="478"/>
          <ac:graphicFrameMkLst>
            <pc:docMk/>
            <pc:sldMk cId="3940043372" sldId="388"/>
            <ac:graphicFrameMk id="6" creationId="{99F98C43-F178-41BA-A5D8-32806B9EB730}"/>
          </ac:graphicFrameMkLst>
        </pc:graphicFrameChg>
        <pc:graphicFrameChg chg="add del mod modGraphic">
          <ac:chgData name="huyen tran" userId="2b1b1c2d15a81484" providerId="LiveId" clId="{7BE8F035-5327-4501-BE59-1DC68B54DD48}" dt="2020-07-13T01:54:43.643" v="66" actId="478"/>
          <ac:graphicFrameMkLst>
            <pc:docMk/>
            <pc:sldMk cId="3940043372" sldId="388"/>
            <ac:graphicFrameMk id="29" creationId="{C0D94C48-1E5B-4686-AD85-6951086F80CD}"/>
          </ac:graphicFrameMkLst>
        </pc:graphicFrameChg>
        <pc:picChg chg="ord">
          <ac:chgData name="huyen tran" userId="2b1b1c2d15a81484" providerId="LiveId" clId="{7BE8F035-5327-4501-BE59-1DC68B54DD48}" dt="2020-07-13T02:02:07.106" v="76" actId="167"/>
          <ac:picMkLst>
            <pc:docMk/>
            <pc:sldMk cId="3940043372" sldId="388"/>
            <ac:picMk id="4" creationId="{2E163FD6-C6AC-4F28-A697-E82BF6081661}"/>
          </ac:picMkLst>
        </pc:picChg>
        <pc:picChg chg="add mod ord">
          <ac:chgData name="huyen tran" userId="2b1b1c2d15a81484" providerId="LiveId" clId="{7BE8F035-5327-4501-BE59-1DC68B54DD48}" dt="2020-07-13T02:02:17.174" v="77"/>
          <ac:picMkLst>
            <pc:docMk/>
            <pc:sldMk cId="3940043372" sldId="388"/>
            <ac:picMk id="10" creationId="{6024D2B8-C547-4ECE-B13F-1809E53CBDA7}"/>
          </ac:picMkLst>
        </pc:picChg>
      </pc:sldChg>
      <pc:sldChg chg="addSp modSp del ord">
        <pc:chgData name="huyen tran" userId="2b1b1c2d15a81484" providerId="LiveId" clId="{7BE8F035-5327-4501-BE59-1DC68B54DD48}" dt="2020-07-14T07:11:41.100" v="2739" actId="2696"/>
        <pc:sldMkLst>
          <pc:docMk/>
          <pc:sldMk cId="2295347964" sldId="389"/>
        </pc:sldMkLst>
        <pc:spChg chg="add mod">
          <ac:chgData name="huyen tran" userId="2b1b1c2d15a81484" providerId="LiveId" clId="{7BE8F035-5327-4501-BE59-1DC68B54DD48}" dt="2020-07-13T04:03:56.075" v="1375" actId="20577"/>
          <ac:spMkLst>
            <pc:docMk/>
            <pc:sldMk cId="2295347964" sldId="389"/>
            <ac:spMk id="5" creationId="{215B6881-FA8A-4A00-B8DB-091392ED4503}"/>
          </ac:spMkLst>
        </pc:spChg>
        <pc:spChg chg="add">
          <ac:chgData name="huyen tran" userId="2b1b1c2d15a81484" providerId="LiveId" clId="{7BE8F035-5327-4501-BE59-1DC68B54DD48}" dt="2020-07-13T03:51:12.699" v="796"/>
          <ac:spMkLst>
            <pc:docMk/>
            <pc:sldMk cId="2295347964" sldId="389"/>
            <ac:spMk id="7" creationId="{E666BDFD-F4AD-4ACB-92C3-50D13B2EEEAF}"/>
          </ac:spMkLst>
        </pc:spChg>
        <pc:spChg chg="mod">
          <ac:chgData name="huyen tran" userId="2b1b1c2d15a81484" providerId="LiveId" clId="{7BE8F035-5327-4501-BE59-1DC68B54DD48}" dt="2020-07-13T04:02:34.658" v="1242" actId="20577"/>
          <ac:spMkLst>
            <pc:docMk/>
            <pc:sldMk cId="2295347964" sldId="389"/>
            <ac:spMk id="34" creationId="{00000000-0000-0000-0000-000000000000}"/>
          </ac:spMkLst>
        </pc:spChg>
        <pc:picChg chg="add mod ord">
          <ac:chgData name="huyen tran" userId="2b1b1c2d15a81484" providerId="LiveId" clId="{7BE8F035-5327-4501-BE59-1DC68B54DD48}" dt="2020-07-13T04:01:06.833" v="1149" actId="167"/>
          <ac:picMkLst>
            <pc:docMk/>
            <pc:sldMk cId="2295347964" sldId="389"/>
            <ac:picMk id="6" creationId="{BB7DD2EA-9638-4A61-9D0A-9E91A90F5241}"/>
          </ac:picMkLst>
        </pc:picChg>
      </pc:sldChg>
      <pc:sldChg chg="addSp delSp modSp del">
        <pc:chgData name="huyen tran" userId="2b1b1c2d15a81484" providerId="LiveId" clId="{7BE8F035-5327-4501-BE59-1DC68B54DD48}" dt="2020-07-14T07:11:41.069" v="2735" actId="2696"/>
        <pc:sldMkLst>
          <pc:docMk/>
          <pc:sldMk cId="1009244904" sldId="390"/>
        </pc:sldMkLst>
        <pc:spChg chg="add del mod">
          <ac:chgData name="huyen tran" userId="2b1b1c2d15a81484" providerId="LiveId" clId="{7BE8F035-5327-4501-BE59-1DC68B54DD48}" dt="2020-07-13T03:43:29.776" v="779" actId="478"/>
          <ac:spMkLst>
            <pc:docMk/>
            <pc:sldMk cId="1009244904" sldId="390"/>
            <ac:spMk id="5" creationId="{65F552C1-BF22-4CDD-9082-468477213C98}"/>
          </ac:spMkLst>
        </pc:spChg>
        <pc:spChg chg="add mod">
          <ac:chgData name="huyen tran" userId="2b1b1c2d15a81484" providerId="LiveId" clId="{7BE8F035-5327-4501-BE59-1DC68B54DD48}" dt="2020-07-13T03:50:47.866" v="793" actId="14100"/>
          <ac:spMkLst>
            <pc:docMk/>
            <pc:sldMk cId="1009244904" sldId="390"/>
            <ac:spMk id="6" creationId="{EF8F9D29-2A90-4AF6-80FB-1D252F92CA0B}"/>
          </ac:spMkLst>
        </pc:spChg>
        <pc:spChg chg="add mod">
          <ac:chgData name="huyen tran" userId="2b1b1c2d15a81484" providerId="LiveId" clId="{7BE8F035-5327-4501-BE59-1DC68B54DD48}" dt="2020-07-13T03:59:28.010" v="1073" actId="207"/>
          <ac:spMkLst>
            <pc:docMk/>
            <pc:sldMk cId="1009244904" sldId="390"/>
            <ac:spMk id="11" creationId="{320C8749-82D1-4BBF-A59E-3AE52BF33D41}"/>
          </ac:spMkLst>
        </pc:spChg>
        <pc:spChg chg="add">
          <ac:chgData name="huyen tran" userId="2b1b1c2d15a81484" providerId="LiveId" clId="{7BE8F035-5327-4501-BE59-1DC68B54DD48}" dt="2020-07-13T03:59:21.243" v="1072"/>
          <ac:spMkLst>
            <pc:docMk/>
            <pc:sldMk cId="1009244904" sldId="390"/>
            <ac:spMk id="12" creationId="{284AAC63-30C6-45DE-8D88-1563D3C641EA}"/>
          </ac:spMkLst>
        </pc:spChg>
        <pc:spChg chg="add mod">
          <ac:chgData name="huyen tran" userId="2b1b1c2d15a81484" providerId="LiveId" clId="{7BE8F035-5327-4501-BE59-1DC68B54DD48}" dt="2020-07-13T03:59:48.519" v="1136" actId="20577"/>
          <ac:spMkLst>
            <pc:docMk/>
            <pc:sldMk cId="1009244904" sldId="390"/>
            <ac:spMk id="13" creationId="{20E5A8CA-2B7F-4A69-A92F-C76ABD1667F8}"/>
          </ac:spMkLst>
        </pc:spChg>
        <pc:spChg chg="mod">
          <ac:chgData name="huyen tran" userId="2b1b1c2d15a81484" providerId="LiveId" clId="{7BE8F035-5327-4501-BE59-1DC68B54DD48}" dt="2020-07-13T04:00:03.617" v="1142" actId="20577"/>
          <ac:spMkLst>
            <pc:docMk/>
            <pc:sldMk cId="1009244904" sldId="390"/>
            <ac:spMk id="34" creationId="{00000000-0000-0000-0000-000000000000}"/>
          </ac:spMkLst>
        </pc:spChg>
        <pc:picChg chg="add del mod ord">
          <ac:chgData name="huyen tran" userId="2b1b1c2d15a81484" providerId="LiveId" clId="{7BE8F035-5327-4501-BE59-1DC68B54DD48}" dt="2020-07-13T03:50:15.752" v="786" actId="478"/>
          <ac:picMkLst>
            <pc:docMk/>
            <pc:sldMk cId="1009244904" sldId="390"/>
            <ac:picMk id="4" creationId="{413E106F-33A9-48DF-8B1C-2C719E2F8114}"/>
          </ac:picMkLst>
        </pc:picChg>
        <pc:picChg chg="add mod ord">
          <ac:chgData name="huyen tran" userId="2b1b1c2d15a81484" providerId="LiveId" clId="{7BE8F035-5327-4501-BE59-1DC68B54DD48}" dt="2020-07-13T03:50:30.066" v="791" actId="1076"/>
          <ac:picMkLst>
            <pc:docMk/>
            <pc:sldMk cId="1009244904" sldId="390"/>
            <ac:picMk id="8" creationId="{A1603ADC-49C0-471C-A761-A14784ABF649}"/>
          </ac:picMkLst>
        </pc:picChg>
      </pc:sldChg>
      <pc:sldChg chg="addSp delSp modSp del">
        <pc:chgData name="huyen tran" userId="2b1b1c2d15a81484" providerId="LiveId" clId="{7BE8F035-5327-4501-BE59-1DC68B54DD48}" dt="2020-07-14T07:11:41.084" v="2736" actId="2696"/>
        <pc:sldMkLst>
          <pc:docMk/>
          <pc:sldMk cId="703753182" sldId="391"/>
        </pc:sldMkLst>
        <pc:spChg chg="add">
          <ac:chgData name="huyen tran" userId="2b1b1c2d15a81484" providerId="LiveId" clId="{7BE8F035-5327-4501-BE59-1DC68B54DD48}" dt="2020-07-13T03:51:07.131" v="794"/>
          <ac:spMkLst>
            <pc:docMk/>
            <pc:sldMk cId="703753182" sldId="391"/>
            <ac:spMk id="6" creationId="{73016C4F-5A8F-4D89-98E8-9B82BB334CC4}"/>
          </ac:spMkLst>
        </pc:spChg>
        <pc:spChg chg="add del mod">
          <ac:chgData name="huyen tran" userId="2b1b1c2d15a81484" providerId="LiveId" clId="{7BE8F035-5327-4501-BE59-1DC68B54DD48}" dt="2020-07-13T03:54:42.120" v="828" actId="478"/>
          <ac:spMkLst>
            <pc:docMk/>
            <pc:sldMk cId="703753182" sldId="391"/>
            <ac:spMk id="7" creationId="{ED40EAB8-C09F-43FE-BB4D-47C7A8AAAB45}"/>
          </ac:spMkLst>
        </pc:spChg>
        <pc:spChg chg="add mod">
          <ac:chgData name="huyen tran" userId="2b1b1c2d15a81484" providerId="LiveId" clId="{7BE8F035-5327-4501-BE59-1DC68B54DD48}" dt="2020-07-13T03:55:38.177" v="856" actId="207"/>
          <ac:spMkLst>
            <pc:docMk/>
            <pc:sldMk cId="703753182" sldId="391"/>
            <ac:spMk id="8" creationId="{2A636EF6-B796-4C4A-ACEC-5EC4486B0365}"/>
          </ac:spMkLst>
        </pc:spChg>
        <pc:spChg chg="add mod">
          <ac:chgData name="huyen tran" userId="2b1b1c2d15a81484" providerId="LiveId" clId="{7BE8F035-5327-4501-BE59-1DC68B54DD48}" dt="2020-07-13T03:55:13.771" v="850" actId="404"/>
          <ac:spMkLst>
            <pc:docMk/>
            <pc:sldMk cId="703753182" sldId="391"/>
            <ac:spMk id="9" creationId="{A749E919-AAA5-4433-80F6-591E510BD4C6}"/>
          </ac:spMkLst>
        </pc:spChg>
        <pc:spChg chg="add mod">
          <ac:chgData name="huyen tran" userId="2b1b1c2d15a81484" providerId="LiveId" clId="{7BE8F035-5327-4501-BE59-1DC68B54DD48}" dt="2020-07-13T03:57:28.016" v="931" actId="1036"/>
          <ac:spMkLst>
            <pc:docMk/>
            <pc:sldMk cId="703753182" sldId="391"/>
            <ac:spMk id="10" creationId="{48C2EA76-47F7-4C27-83EB-255340633B7E}"/>
          </ac:spMkLst>
        </pc:spChg>
        <pc:spChg chg="add mod">
          <ac:chgData name="huyen tran" userId="2b1b1c2d15a81484" providerId="LiveId" clId="{7BE8F035-5327-4501-BE59-1DC68B54DD48}" dt="2020-07-13T03:56:06.482" v="860" actId="207"/>
          <ac:spMkLst>
            <pc:docMk/>
            <pc:sldMk cId="703753182" sldId="391"/>
            <ac:spMk id="12" creationId="{9C8994B1-C785-4777-9340-F7EEBE1012BE}"/>
          </ac:spMkLst>
        </pc:spChg>
        <pc:spChg chg="add mod">
          <ac:chgData name="huyen tran" userId="2b1b1c2d15a81484" providerId="LiveId" clId="{7BE8F035-5327-4501-BE59-1DC68B54DD48}" dt="2020-07-13T03:56:13.289" v="861" actId="207"/>
          <ac:spMkLst>
            <pc:docMk/>
            <pc:sldMk cId="703753182" sldId="391"/>
            <ac:spMk id="13" creationId="{37742763-B25F-469C-A46E-EF74668B66C7}"/>
          </ac:spMkLst>
        </pc:spChg>
        <pc:spChg chg="add mod">
          <ac:chgData name="huyen tran" userId="2b1b1c2d15a81484" providerId="LiveId" clId="{7BE8F035-5327-4501-BE59-1DC68B54DD48}" dt="2020-07-13T03:56:23.042" v="862" actId="207"/>
          <ac:spMkLst>
            <pc:docMk/>
            <pc:sldMk cId="703753182" sldId="391"/>
            <ac:spMk id="14" creationId="{DEEEE0BD-8E8F-483A-816D-86780FFD7948}"/>
          </ac:spMkLst>
        </pc:spChg>
        <pc:spChg chg="add mod">
          <ac:chgData name="huyen tran" userId="2b1b1c2d15a81484" providerId="LiveId" clId="{7BE8F035-5327-4501-BE59-1DC68B54DD48}" dt="2020-07-13T03:57:39.246" v="976" actId="20577"/>
          <ac:spMkLst>
            <pc:docMk/>
            <pc:sldMk cId="703753182" sldId="391"/>
            <ac:spMk id="16" creationId="{10441E08-9B3C-4308-A830-2A12D1AECB6D}"/>
          </ac:spMkLst>
        </pc:spChg>
        <pc:spChg chg="add mod">
          <ac:chgData name="huyen tran" userId="2b1b1c2d15a81484" providerId="LiveId" clId="{7BE8F035-5327-4501-BE59-1DC68B54DD48}" dt="2020-07-13T03:58:36.951" v="1040" actId="20577"/>
          <ac:spMkLst>
            <pc:docMk/>
            <pc:sldMk cId="703753182" sldId="391"/>
            <ac:spMk id="17" creationId="{2192C15C-DF67-4737-ABB0-D9CA2FDB0015}"/>
          </ac:spMkLst>
        </pc:spChg>
        <pc:spChg chg="add mod">
          <ac:chgData name="huyen tran" userId="2b1b1c2d15a81484" providerId="LiveId" clId="{7BE8F035-5327-4501-BE59-1DC68B54DD48}" dt="2020-07-13T03:59:00.419" v="1071" actId="20577"/>
          <ac:spMkLst>
            <pc:docMk/>
            <pc:sldMk cId="703753182" sldId="391"/>
            <ac:spMk id="18" creationId="{C3EC7898-4199-49FB-9122-9505278FA3E2}"/>
          </ac:spMkLst>
        </pc:spChg>
        <pc:picChg chg="add del mod">
          <ac:chgData name="huyen tran" userId="2b1b1c2d15a81484" providerId="LiveId" clId="{7BE8F035-5327-4501-BE59-1DC68B54DD48}" dt="2020-07-13T03:51:43.952" v="802" actId="931"/>
          <ac:picMkLst>
            <pc:docMk/>
            <pc:sldMk cId="703753182" sldId="391"/>
            <ac:picMk id="4" creationId="{ED21582A-9A08-48EB-9A1B-B4FA3350B2C5}"/>
          </ac:picMkLst>
        </pc:picChg>
        <pc:picChg chg="add mod ord">
          <ac:chgData name="huyen tran" userId="2b1b1c2d15a81484" providerId="LiveId" clId="{7BE8F035-5327-4501-BE59-1DC68B54DD48}" dt="2020-07-13T03:58:02.442" v="984" actId="167"/>
          <ac:picMkLst>
            <pc:docMk/>
            <pc:sldMk cId="703753182" sldId="391"/>
            <ac:picMk id="5" creationId="{C1047F67-3153-4E5D-916A-92880EE247ED}"/>
          </ac:picMkLst>
        </pc:picChg>
      </pc:sldChg>
      <pc:sldChg chg="addSp delSp modSp del">
        <pc:chgData name="huyen tran" userId="2b1b1c2d15a81484" providerId="LiveId" clId="{7BE8F035-5327-4501-BE59-1DC68B54DD48}" dt="2020-07-14T07:11:41.100" v="2738" actId="2696"/>
        <pc:sldMkLst>
          <pc:docMk/>
          <pc:sldMk cId="1335275804" sldId="393"/>
        </pc:sldMkLst>
        <pc:spChg chg="add">
          <ac:chgData name="huyen tran" userId="2b1b1c2d15a81484" providerId="LiveId" clId="{7BE8F035-5327-4501-BE59-1DC68B54DD48}" dt="2020-07-13T03:51:08.924" v="795"/>
          <ac:spMkLst>
            <pc:docMk/>
            <pc:sldMk cId="1335275804" sldId="393"/>
            <ac:spMk id="6" creationId="{356D6967-8938-49DE-82E9-012419CAD331}"/>
          </ac:spMkLst>
        </pc:spChg>
        <pc:spChg chg="add">
          <ac:chgData name="huyen tran" userId="2b1b1c2d15a81484" providerId="LiveId" clId="{7BE8F035-5327-4501-BE59-1DC68B54DD48}" dt="2020-07-13T04:02:47.099" v="1243"/>
          <ac:spMkLst>
            <pc:docMk/>
            <pc:sldMk cId="1335275804" sldId="393"/>
            <ac:spMk id="7" creationId="{E6EB9DF1-78CC-47E5-A20D-DA17B45CA471}"/>
          </ac:spMkLst>
        </pc:spChg>
        <pc:spChg chg="add mod">
          <ac:chgData name="huyen tran" userId="2b1b1c2d15a81484" providerId="LiveId" clId="{7BE8F035-5327-4501-BE59-1DC68B54DD48}" dt="2020-07-13T04:03:01.186" v="1279" actId="20577"/>
          <ac:spMkLst>
            <pc:docMk/>
            <pc:sldMk cId="1335275804" sldId="393"/>
            <ac:spMk id="8" creationId="{16E9A11B-9F4F-4029-B4E2-4A7BA87BA7BB}"/>
          </ac:spMkLst>
        </pc:spChg>
        <pc:spChg chg="del">
          <ac:chgData name="huyen tran" userId="2b1b1c2d15a81484" providerId="LiveId" clId="{7BE8F035-5327-4501-BE59-1DC68B54DD48}" dt="2020-07-13T04:02:21.855" v="1219" actId="478"/>
          <ac:spMkLst>
            <pc:docMk/>
            <pc:sldMk cId="1335275804" sldId="393"/>
            <ac:spMk id="34" creationId="{00000000-0000-0000-0000-000000000000}"/>
          </ac:spMkLst>
        </pc:spChg>
        <pc:picChg chg="add mod ord">
          <ac:chgData name="huyen tran" userId="2b1b1c2d15a81484" providerId="LiveId" clId="{7BE8F035-5327-4501-BE59-1DC68B54DD48}" dt="2020-07-13T04:01:00.906" v="1148" actId="167"/>
          <ac:picMkLst>
            <pc:docMk/>
            <pc:sldMk cId="1335275804" sldId="393"/>
            <ac:picMk id="5" creationId="{C7717FA9-4E92-4995-ACB9-C7F6D444DA05}"/>
          </ac:picMkLst>
        </pc:picChg>
      </pc:sldChg>
      <pc:sldChg chg="addSp delSp modSp del">
        <pc:chgData name="huyen tran" userId="2b1b1c2d15a81484" providerId="LiveId" clId="{7BE8F035-5327-4501-BE59-1DC68B54DD48}" dt="2020-07-14T07:11:41.116" v="2740" actId="2696"/>
        <pc:sldMkLst>
          <pc:docMk/>
          <pc:sldMk cId="388600262" sldId="394"/>
        </pc:sldMkLst>
        <pc:spChg chg="add">
          <ac:chgData name="huyen tran" userId="2b1b1c2d15a81484" providerId="LiveId" clId="{7BE8F035-5327-4501-BE59-1DC68B54DD48}" dt="2020-07-13T03:51:14.187" v="797"/>
          <ac:spMkLst>
            <pc:docMk/>
            <pc:sldMk cId="388600262" sldId="394"/>
            <ac:spMk id="6" creationId="{2197E385-E6F1-49D7-A162-906FAB84CE4C}"/>
          </ac:spMkLst>
        </pc:spChg>
        <pc:spChg chg="add">
          <ac:chgData name="huyen tran" userId="2b1b1c2d15a81484" providerId="LiveId" clId="{7BE8F035-5327-4501-BE59-1DC68B54DD48}" dt="2020-07-13T04:03:13.451" v="1281"/>
          <ac:spMkLst>
            <pc:docMk/>
            <pc:sldMk cId="388600262" sldId="394"/>
            <ac:spMk id="7" creationId="{9940BE67-5B26-4DF1-A62A-12B030CD0B0E}"/>
          </ac:spMkLst>
        </pc:spChg>
        <pc:spChg chg="add mod">
          <ac:chgData name="huyen tran" userId="2b1b1c2d15a81484" providerId="LiveId" clId="{7BE8F035-5327-4501-BE59-1DC68B54DD48}" dt="2020-07-13T04:04:01.883" v="1376" actId="6549"/>
          <ac:spMkLst>
            <pc:docMk/>
            <pc:sldMk cId="388600262" sldId="394"/>
            <ac:spMk id="8" creationId="{AAD547FE-D3F3-4057-B6A1-F91BA1FB29E3}"/>
          </ac:spMkLst>
        </pc:spChg>
        <pc:spChg chg="del mod">
          <ac:chgData name="huyen tran" userId="2b1b1c2d15a81484" providerId="LiveId" clId="{7BE8F035-5327-4501-BE59-1DC68B54DD48}" dt="2020-07-13T04:03:35.216" v="1360" actId="478"/>
          <ac:spMkLst>
            <pc:docMk/>
            <pc:sldMk cId="388600262" sldId="394"/>
            <ac:spMk id="34" creationId="{00000000-0000-0000-0000-000000000000}"/>
          </ac:spMkLst>
        </pc:spChg>
        <pc:picChg chg="add mod ord">
          <ac:chgData name="huyen tran" userId="2b1b1c2d15a81484" providerId="LiveId" clId="{7BE8F035-5327-4501-BE59-1DC68B54DD48}" dt="2020-07-13T04:01:13.834" v="1150" actId="167"/>
          <ac:picMkLst>
            <pc:docMk/>
            <pc:sldMk cId="388600262" sldId="394"/>
            <ac:picMk id="5" creationId="{1571C681-7B4C-4217-9525-D815313BA83D}"/>
          </ac:picMkLst>
        </pc:picChg>
      </pc:sldChg>
      <pc:sldChg chg="del">
        <pc:chgData name="huyen tran" userId="2b1b1c2d15a81484" providerId="LiveId" clId="{7BE8F035-5327-4501-BE59-1DC68B54DD48}" dt="2020-07-13T03:40:57.068" v="765" actId="2696"/>
        <pc:sldMkLst>
          <pc:docMk/>
          <pc:sldMk cId="111154086" sldId="396"/>
        </pc:sldMkLst>
      </pc:sldChg>
      <pc:sldChg chg="del">
        <pc:chgData name="huyen tran" userId="2b1b1c2d15a81484" providerId="LiveId" clId="{7BE8F035-5327-4501-BE59-1DC68B54DD48}" dt="2020-07-13T03:40:57.080" v="766" actId="2696"/>
        <pc:sldMkLst>
          <pc:docMk/>
          <pc:sldMk cId="832985768" sldId="397"/>
        </pc:sldMkLst>
      </pc:sldChg>
      <pc:sldChg chg="del">
        <pc:chgData name="huyen tran" userId="2b1b1c2d15a81484" providerId="LiveId" clId="{7BE8F035-5327-4501-BE59-1DC68B54DD48}" dt="2020-07-13T03:40:57.114" v="767" actId="2696"/>
        <pc:sldMkLst>
          <pc:docMk/>
          <pc:sldMk cId="985332537" sldId="398"/>
        </pc:sldMkLst>
      </pc:sldChg>
      <pc:sldChg chg="del">
        <pc:chgData name="huyen tran" userId="2b1b1c2d15a81484" providerId="LiveId" clId="{7BE8F035-5327-4501-BE59-1DC68B54DD48}" dt="2020-07-13T03:40:57.121" v="768" actId="2696"/>
        <pc:sldMkLst>
          <pc:docMk/>
          <pc:sldMk cId="3551041579" sldId="399"/>
        </pc:sldMkLst>
      </pc:sldChg>
      <pc:sldChg chg="del">
        <pc:chgData name="huyen tran" userId="2b1b1c2d15a81484" providerId="LiveId" clId="{7BE8F035-5327-4501-BE59-1DC68B54DD48}" dt="2020-07-13T03:40:57.127" v="769" actId="2696"/>
        <pc:sldMkLst>
          <pc:docMk/>
          <pc:sldMk cId="1933682797" sldId="400"/>
        </pc:sldMkLst>
      </pc:sldChg>
      <pc:sldChg chg="del">
        <pc:chgData name="huyen tran" userId="2b1b1c2d15a81484" providerId="LiveId" clId="{7BE8F035-5327-4501-BE59-1DC68B54DD48}" dt="2020-07-13T03:40:57.138" v="770" actId="2696"/>
        <pc:sldMkLst>
          <pc:docMk/>
          <pc:sldMk cId="2563333417" sldId="401"/>
        </pc:sldMkLst>
      </pc:sldChg>
      <pc:sldChg chg="add del">
        <pc:chgData name="huyen tran" userId="2b1b1c2d15a81484" providerId="LiveId" clId="{7BE8F035-5327-4501-BE59-1DC68B54DD48}" dt="2020-07-13T02:19:54.438" v="497" actId="2696"/>
        <pc:sldMkLst>
          <pc:docMk/>
          <pc:sldMk cId="1348740589" sldId="406"/>
        </pc:sldMkLst>
      </pc:sldChg>
      <pc:sldChg chg="addSp delSp modSp add del">
        <pc:chgData name="huyen tran" userId="2b1b1c2d15a81484" providerId="LiveId" clId="{7BE8F035-5327-4501-BE59-1DC68B54DD48}" dt="2020-07-14T07:11:41.100" v="2737" actId="2696"/>
        <pc:sldMkLst>
          <pc:docMk/>
          <pc:sldMk cId="1747363858" sldId="406"/>
        </pc:sldMkLst>
        <pc:spChg chg="add mod">
          <ac:chgData name="huyen tran" userId="2b1b1c2d15a81484" providerId="LiveId" clId="{7BE8F035-5327-4501-BE59-1DC68B54DD48}" dt="2020-07-13T04:00:23.984" v="1146" actId="1036"/>
          <ac:spMkLst>
            <pc:docMk/>
            <pc:sldMk cId="1747363858" sldId="406"/>
            <ac:spMk id="3" creationId="{C52CBE46-D005-4888-AEF9-C48D00228345}"/>
          </ac:spMkLst>
        </pc:spChg>
        <pc:spChg chg="add del mod">
          <ac:chgData name="huyen tran" userId="2b1b1c2d15a81484" providerId="LiveId" clId="{7BE8F035-5327-4501-BE59-1DC68B54DD48}" dt="2020-07-13T04:04:40.768" v="1409" actId="478"/>
          <ac:spMkLst>
            <pc:docMk/>
            <pc:sldMk cId="1747363858" sldId="406"/>
            <ac:spMk id="4" creationId="{DD23050D-061C-4C8B-916C-C1ED04C1638E}"/>
          </ac:spMkLst>
        </pc:spChg>
        <pc:spChg chg="add del mod">
          <ac:chgData name="huyen tran" userId="2b1b1c2d15a81484" providerId="LiveId" clId="{7BE8F035-5327-4501-BE59-1DC68B54DD48}" dt="2020-07-13T04:04:50.224" v="1411" actId="478"/>
          <ac:spMkLst>
            <pc:docMk/>
            <pc:sldMk cId="1747363858" sldId="406"/>
            <ac:spMk id="7" creationId="{07248C4A-4587-4DD5-90BD-F72028B09799}"/>
          </ac:spMkLst>
        </pc:spChg>
        <pc:spChg chg="add mod">
          <ac:chgData name="huyen tran" userId="2b1b1c2d15a81484" providerId="LiveId" clId="{7BE8F035-5327-4501-BE59-1DC68B54DD48}" dt="2020-07-13T03:53:39.826" v="819" actId="1076"/>
          <ac:spMkLst>
            <pc:docMk/>
            <pc:sldMk cId="1747363858" sldId="406"/>
            <ac:spMk id="8" creationId="{D962DC13-CBBE-4A0A-AA83-7327F50CBEE8}"/>
          </ac:spMkLst>
        </pc:spChg>
        <pc:spChg chg="add mod">
          <ac:chgData name="huyen tran" userId="2b1b1c2d15a81484" providerId="LiveId" clId="{7BE8F035-5327-4501-BE59-1DC68B54DD48}" dt="2020-07-13T03:53:50.418" v="822" actId="1076"/>
          <ac:spMkLst>
            <pc:docMk/>
            <pc:sldMk cId="1747363858" sldId="406"/>
            <ac:spMk id="9" creationId="{17F1AD71-CF43-467A-B71A-48588C93DA30}"/>
          </ac:spMkLst>
        </pc:spChg>
        <pc:spChg chg="add mod">
          <ac:chgData name="huyen tran" userId="2b1b1c2d15a81484" providerId="LiveId" clId="{7BE8F035-5327-4501-BE59-1DC68B54DD48}" dt="2020-07-13T03:54:00.106" v="825" actId="1076"/>
          <ac:spMkLst>
            <pc:docMk/>
            <pc:sldMk cId="1747363858" sldId="406"/>
            <ac:spMk id="10" creationId="{E575D4FE-2D4E-46B2-B284-D2454D2FFF86}"/>
          </ac:spMkLst>
        </pc:spChg>
        <pc:spChg chg="add mod">
          <ac:chgData name="huyen tran" userId="2b1b1c2d15a81484" providerId="LiveId" clId="{7BE8F035-5327-4501-BE59-1DC68B54DD48}" dt="2020-07-13T04:05:13.200" v="1433" actId="20577"/>
          <ac:spMkLst>
            <pc:docMk/>
            <pc:sldMk cId="1747363858" sldId="406"/>
            <ac:spMk id="11" creationId="{E97C607D-F80E-4496-A1F1-D5C0E78B4035}"/>
          </ac:spMkLst>
        </pc:spChg>
        <pc:spChg chg="add mod">
          <ac:chgData name="huyen tran" userId="2b1b1c2d15a81484" providerId="LiveId" clId="{7BE8F035-5327-4501-BE59-1DC68B54DD48}" dt="2020-07-13T04:18:11.136" v="1693" actId="20577"/>
          <ac:spMkLst>
            <pc:docMk/>
            <pc:sldMk cId="1747363858" sldId="406"/>
            <ac:spMk id="12" creationId="{81A59304-DBF7-4791-9CFE-9019DE5B53D7}"/>
          </ac:spMkLst>
        </pc:spChg>
        <pc:spChg chg="add mod">
          <ac:chgData name="huyen tran" userId="2b1b1c2d15a81484" providerId="LiveId" clId="{7BE8F035-5327-4501-BE59-1DC68B54DD48}" dt="2020-07-13T04:05:31.523" v="1438" actId="20577"/>
          <ac:spMkLst>
            <pc:docMk/>
            <pc:sldMk cId="1747363858" sldId="406"/>
            <ac:spMk id="14" creationId="{4A3F47C3-2103-4135-8732-E47647056A9D}"/>
          </ac:spMkLst>
        </pc:spChg>
        <pc:spChg chg="add mod">
          <ac:chgData name="huyen tran" userId="2b1b1c2d15a81484" providerId="LiveId" clId="{7BE8F035-5327-4501-BE59-1DC68B54DD48}" dt="2020-07-13T04:05:35.172" v="1439" actId="20577"/>
          <ac:spMkLst>
            <pc:docMk/>
            <pc:sldMk cId="1747363858" sldId="406"/>
            <ac:spMk id="15" creationId="{9F07AE51-ED4E-4452-962B-CF97B0E3AFA2}"/>
          </ac:spMkLst>
        </pc:spChg>
        <pc:spChg chg="add mod">
          <ac:chgData name="huyen tran" userId="2b1b1c2d15a81484" providerId="LiveId" clId="{7BE8F035-5327-4501-BE59-1DC68B54DD48}" dt="2020-07-13T04:05:37.228" v="1440" actId="20577"/>
          <ac:spMkLst>
            <pc:docMk/>
            <pc:sldMk cId="1747363858" sldId="406"/>
            <ac:spMk id="16" creationId="{38093B68-E1C8-434B-BC26-3BF4590783E2}"/>
          </ac:spMkLst>
        </pc:spChg>
        <pc:spChg chg="add mod">
          <ac:chgData name="huyen tran" userId="2b1b1c2d15a81484" providerId="LiveId" clId="{7BE8F035-5327-4501-BE59-1DC68B54DD48}" dt="2020-07-13T04:05:44.491" v="1441" actId="20577"/>
          <ac:spMkLst>
            <pc:docMk/>
            <pc:sldMk cId="1747363858" sldId="406"/>
            <ac:spMk id="17" creationId="{F5B18276-DA84-4517-968A-73ECDA09DD2B}"/>
          </ac:spMkLst>
        </pc:spChg>
        <pc:spChg chg="add">
          <ac:chgData name="huyen tran" userId="2b1b1c2d15a81484" providerId="LiveId" clId="{7BE8F035-5327-4501-BE59-1DC68B54DD48}" dt="2020-07-13T04:18:00.410" v="1678"/>
          <ac:spMkLst>
            <pc:docMk/>
            <pc:sldMk cId="1747363858" sldId="406"/>
            <ac:spMk id="19" creationId="{09607B3A-7558-4E8D-8E80-B4E0E812F467}"/>
          </ac:spMkLst>
        </pc:spChg>
        <pc:spChg chg="mod">
          <ac:chgData name="huyen tran" userId="2b1b1c2d15a81484" providerId="LiveId" clId="{7BE8F035-5327-4501-BE59-1DC68B54DD48}" dt="2020-07-13T04:04:14.733" v="1407" actId="20577"/>
          <ac:spMkLst>
            <pc:docMk/>
            <pc:sldMk cId="1747363858" sldId="406"/>
            <ac:spMk id="34" creationId="{00000000-0000-0000-0000-000000000000}"/>
          </ac:spMkLst>
        </pc:spChg>
        <pc:picChg chg="mod ord">
          <ac:chgData name="huyen tran" userId="2b1b1c2d15a81484" providerId="LiveId" clId="{7BE8F035-5327-4501-BE59-1DC68B54DD48}" dt="2020-07-13T04:00:37.321" v="1147" actId="167"/>
          <ac:picMkLst>
            <pc:docMk/>
            <pc:sldMk cId="1747363858" sldId="406"/>
            <ac:picMk id="5" creationId="{C1047F67-3153-4E5D-916A-92880EE247ED}"/>
          </ac:picMkLst>
        </pc:picChg>
      </pc:sldChg>
      <pc:sldChg chg="addSp delSp modSp add del">
        <pc:chgData name="huyen tran" userId="2b1b1c2d15a81484" providerId="LiveId" clId="{7BE8F035-5327-4501-BE59-1DC68B54DD48}" dt="2020-07-14T06:32:05.006" v="2622" actId="2696"/>
        <pc:sldMkLst>
          <pc:docMk/>
          <pc:sldMk cId="1478238673" sldId="407"/>
        </pc:sldMkLst>
        <pc:spChg chg="mod">
          <ac:chgData name="huyen tran" userId="2b1b1c2d15a81484" providerId="LiveId" clId="{7BE8F035-5327-4501-BE59-1DC68B54DD48}" dt="2020-07-14T06:20:59.878" v="2409" actId="164"/>
          <ac:spMkLst>
            <pc:docMk/>
            <pc:sldMk cId="1478238673" sldId="407"/>
            <ac:spMk id="4" creationId="{A6CFB7C2-2CAE-4F00-8F5F-C468863F89F5}"/>
          </ac:spMkLst>
        </pc:spChg>
        <pc:spChg chg="mod">
          <ac:chgData name="huyen tran" userId="2b1b1c2d15a81484" providerId="LiveId" clId="{7BE8F035-5327-4501-BE59-1DC68B54DD48}" dt="2020-07-14T06:20:59.878" v="2409" actId="164"/>
          <ac:spMkLst>
            <pc:docMk/>
            <pc:sldMk cId="1478238673" sldId="407"/>
            <ac:spMk id="5" creationId="{A1F39428-7353-4DC2-ACFA-BBF7E674BC15}"/>
          </ac:spMkLst>
        </pc:spChg>
        <pc:spChg chg="mod">
          <ac:chgData name="huyen tran" userId="2b1b1c2d15a81484" providerId="LiveId" clId="{7BE8F035-5327-4501-BE59-1DC68B54DD48}" dt="2020-07-14T06:20:59.878" v="2409" actId="164"/>
          <ac:spMkLst>
            <pc:docMk/>
            <pc:sldMk cId="1478238673" sldId="407"/>
            <ac:spMk id="6" creationId="{A6A661B1-E625-41FF-953E-098CEABC2170}"/>
          </ac:spMkLst>
        </pc:spChg>
        <pc:spChg chg="mod">
          <ac:chgData name="huyen tran" userId="2b1b1c2d15a81484" providerId="LiveId" clId="{7BE8F035-5327-4501-BE59-1DC68B54DD48}" dt="2020-07-14T06:25:43.548" v="2462" actId="108"/>
          <ac:spMkLst>
            <pc:docMk/>
            <pc:sldMk cId="1478238673" sldId="407"/>
            <ac:spMk id="7" creationId="{892F9E62-750E-4DA1-8D34-36680A29FCA6}"/>
          </ac:spMkLst>
        </pc:spChg>
        <pc:spChg chg="mod">
          <ac:chgData name="huyen tran" userId="2b1b1c2d15a81484" providerId="LiveId" clId="{7BE8F035-5327-4501-BE59-1DC68B54DD48}" dt="2020-07-14T06:24:41.024" v="2443" actId="692"/>
          <ac:spMkLst>
            <pc:docMk/>
            <pc:sldMk cId="1478238673" sldId="407"/>
            <ac:spMk id="8" creationId="{84B73CB9-444B-4A66-A17A-7E9D2814C413}"/>
          </ac:spMkLst>
        </pc:spChg>
        <pc:spChg chg="mod">
          <ac:chgData name="huyen tran" userId="2b1b1c2d15a81484" providerId="LiveId" clId="{7BE8F035-5327-4501-BE59-1DC68B54DD48}" dt="2020-07-14T06:24:46.447" v="2444" actId="108"/>
          <ac:spMkLst>
            <pc:docMk/>
            <pc:sldMk cId="1478238673" sldId="407"/>
            <ac:spMk id="12" creationId="{D531CFB7-A702-4FEE-A208-660B93BFAE6B}"/>
          </ac:spMkLst>
        </pc:spChg>
        <pc:spChg chg="mod">
          <ac:chgData name="huyen tran" userId="2b1b1c2d15a81484" providerId="LiveId" clId="{7BE8F035-5327-4501-BE59-1DC68B54DD48}" dt="2020-07-14T06:20:59.878" v="2409" actId="164"/>
          <ac:spMkLst>
            <pc:docMk/>
            <pc:sldMk cId="1478238673" sldId="407"/>
            <ac:spMk id="15" creationId="{EB18401C-296C-4B5F-B8AF-D837CF3DCEED}"/>
          </ac:spMkLst>
        </pc:spChg>
        <pc:spChg chg="mod">
          <ac:chgData name="huyen tran" userId="2b1b1c2d15a81484" providerId="LiveId" clId="{7BE8F035-5327-4501-BE59-1DC68B54DD48}" dt="2020-07-14T06:20:59.878" v="2409" actId="164"/>
          <ac:spMkLst>
            <pc:docMk/>
            <pc:sldMk cId="1478238673" sldId="407"/>
            <ac:spMk id="17" creationId="{8185D10B-691B-4270-A4BC-EADF4FAF487A}"/>
          </ac:spMkLst>
        </pc:spChg>
        <pc:spChg chg="mod">
          <ac:chgData name="huyen tran" userId="2b1b1c2d15a81484" providerId="LiveId" clId="{7BE8F035-5327-4501-BE59-1DC68B54DD48}" dt="2020-07-14T06:20:59.878" v="2409" actId="164"/>
          <ac:spMkLst>
            <pc:docMk/>
            <pc:sldMk cId="1478238673" sldId="407"/>
            <ac:spMk id="18" creationId="{845A9C58-78DE-4A55-9482-D5599CCBFCE8}"/>
          </ac:spMkLst>
        </pc:spChg>
        <pc:spChg chg="mod">
          <ac:chgData name="huyen tran" userId="2b1b1c2d15a81484" providerId="LiveId" clId="{7BE8F035-5327-4501-BE59-1DC68B54DD48}" dt="2020-07-14T06:20:59.878" v="2409" actId="164"/>
          <ac:spMkLst>
            <pc:docMk/>
            <pc:sldMk cId="1478238673" sldId="407"/>
            <ac:spMk id="24" creationId="{C127D75A-C1D3-4538-A2AF-F8F1956630A5}"/>
          </ac:spMkLst>
        </pc:spChg>
        <pc:spChg chg="mod">
          <ac:chgData name="huyen tran" userId="2b1b1c2d15a81484" providerId="LiveId" clId="{7BE8F035-5327-4501-BE59-1DC68B54DD48}" dt="2020-07-14T06:20:59.878" v="2409" actId="164"/>
          <ac:spMkLst>
            <pc:docMk/>
            <pc:sldMk cId="1478238673" sldId="407"/>
            <ac:spMk id="25" creationId="{6BE7971D-A72B-4DA3-80EB-5DC27765A7BA}"/>
          </ac:spMkLst>
        </pc:spChg>
        <pc:spChg chg="del">
          <ac:chgData name="huyen tran" userId="2b1b1c2d15a81484" providerId="LiveId" clId="{7BE8F035-5327-4501-BE59-1DC68B54DD48}" dt="2020-07-14T06:19:56.504" v="2396" actId="478"/>
          <ac:spMkLst>
            <pc:docMk/>
            <pc:sldMk cId="1478238673" sldId="407"/>
            <ac:spMk id="32" creationId="{082481F8-2ED4-4EDC-9290-DD4B82C00275}"/>
          </ac:spMkLst>
        </pc:spChg>
        <pc:spChg chg="mod">
          <ac:chgData name="huyen tran" userId="2b1b1c2d15a81484" providerId="LiveId" clId="{7BE8F035-5327-4501-BE59-1DC68B54DD48}" dt="2020-07-14T06:20:42.645" v="2405" actId="404"/>
          <ac:spMkLst>
            <pc:docMk/>
            <pc:sldMk cId="1478238673" sldId="407"/>
            <ac:spMk id="53" creationId="{40085A3F-E474-4B26-B16C-3D602C7D692C}"/>
          </ac:spMkLst>
        </pc:spChg>
        <pc:spChg chg="mod">
          <ac:chgData name="huyen tran" userId="2b1b1c2d15a81484" providerId="LiveId" clId="{7BE8F035-5327-4501-BE59-1DC68B54DD48}" dt="2020-07-14T06:22:07.709" v="2422" actId="14100"/>
          <ac:spMkLst>
            <pc:docMk/>
            <pc:sldMk cId="1478238673" sldId="407"/>
            <ac:spMk id="58" creationId="{48DADE64-64CD-49D0-BD0D-F79DA8D6BE4F}"/>
          </ac:spMkLst>
        </pc:spChg>
        <pc:spChg chg="mod">
          <ac:chgData name="huyen tran" userId="2b1b1c2d15a81484" providerId="LiveId" clId="{7BE8F035-5327-4501-BE59-1DC68B54DD48}" dt="2020-07-14T06:22:16.625" v="2425" actId="14100"/>
          <ac:spMkLst>
            <pc:docMk/>
            <pc:sldMk cId="1478238673" sldId="407"/>
            <ac:spMk id="59" creationId="{86F5836D-E405-4F7A-92AE-E6A4B902D9ED}"/>
          </ac:spMkLst>
        </pc:spChg>
        <pc:spChg chg="mod">
          <ac:chgData name="huyen tran" userId="2b1b1c2d15a81484" providerId="LiveId" clId="{7BE8F035-5327-4501-BE59-1DC68B54DD48}" dt="2020-07-14T06:20:59.878" v="2409" actId="164"/>
          <ac:spMkLst>
            <pc:docMk/>
            <pc:sldMk cId="1478238673" sldId="407"/>
            <ac:spMk id="66" creationId="{260B7AE6-025F-4C5A-970B-792CA8D703E5}"/>
          </ac:spMkLst>
        </pc:spChg>
        <pc:spChg chg="mod">
          <ac:chgData name="huyen tran" userId="2b1b1c2d15a81484" providerId="LiveId" clId="{7BE8F035-5327-4501-BE59-1DC68B54DD48}" dt="2020-07-14T06:20:59.878" v="2409" actId="164"/>
          <ac:spMkLst>
            <pc:docMk/>
            <pc:sldMk cId="1478238673" sldId="407"/>
            <ac:spMk id="67" creationId="{60581D74-4C42-4CC2-ADF4-7C49B34ABDA3}"/>
          </ac:spMkLst>
        </pc:spChg>
        <pc:spChg chg="mod">
          <ac:chgData name="huyen tran" userId="2b1b1c2d15a81484" providerId="LiveId" clId="{7BE8F035-5327-4501-BE59-1DC68B54DD48}" dt="2020-07-14T06:27:11.449" v="2473" actId="255"/>
          <ac:spMkLst>
            <pc:docMk/>
            <pc:sldMk cId="1478238673" sldId="407"/>
            <ac:spMk id="69" creationId="{18834078-5CE6-4AF3-B7F6-9499F7926CA4}"/>
          </ac:spMkLst>
        </pc:spChg>
        <pc:spChg chg="mod">
          <ac:chgData name="huyen tran" userId="2b1b1c2d15a81484" providerId="LiveId" clId="{7BE8F035-5327-4501-BE59-1DC68B54DD48}" dt="2020-07-14T06:23:36.565" v="2429" actId="688"/>
          <ac:spMkLst>
            <pc:docMk/>
            <pc:sldMk cId="1478238673" sldId="407"/>
            <ac:spMk id="94" creationId="{13AE4A07-4021-41A5-82DD-DEE3987A970D}"/>
          </ac:spMkLst>
        </pc:spChg>
        <pc:spChg chg="mod">
          <ac:chgData name="huyen tran" userId="2b1b1c2d15a81484" providerId="LiveId" clId="{7BE8F035-5327-4501-BE59-1DC68B54DD48}" dt="2020-07-14T06:25:41.347" v="2455" actId="688"/>
          <ac:spMkLst>
            <pc:docMk/>
            <pc:sldMk cId="1478238673" sldId="407"/>
            <ac:spMk id="98" creationId="{CDD09947-59D0-497D-84D8-DCCB816D22CC}"/>
          </ac:spMkLst>
        </pc:spChg>
        <pc:spChg chg="mod">
          <ac:chgData name="huyen tran" userId="2b1b1c2d15a81484" providerId="LiveId" clId="{7BE8F035-5327-4501-BE59-1DC68B54DD48}" dt="2020-07-14T06:25:41.347" v="2456" actId="688"/>
          <ac:spMkLst>
            <pc:docMk/>
            <pc:sldMk cId="1478238673" sldId="407"/>
            <ac:spMk id="100" creationId="{0B34AEAF-CA25-4F8D-ADB1-A4ACFB2FF827}"/>
          </ac:spMkLst>
        </pc:spChg>
        <pc:spChg chg="mod">
          <ac:chgData name="huyen tran" userId="2b1b1c2d15a81484" providerId="LiveId" clId="{7BE8F035-5327-4501-BE59-1DC68B54DD48}" dt="2020-07-14T06:25:43.314" v="2461" actId="688"/>
          <ac:spMkLst>
            <pc:docMk/>
            <pc:sldMk cId="1478238673" sldId="407"/>
            <ac:spMk id="101" creationId="{235601AD-9A6B-4533-BF2D-CE3D705B66DA}"/>
          </ac:spMkLst>
        </pc:spChg>
        <pc:grpChg chg="add mod topLvl">
          <ac:chgData name="huyen tran" userId="2b1b1c2d15a81484" providerId="LiveId" clId="{7BE8F035-5327-4501-BE59-1DC68B54DD48}" dt="2020-07-14T06:21:45.954" v="2417" actId="165"/>
          <ac:grpSpMkLst>
            <pc:docMk/>
            <pc:sldMk cId="1478238673" sldId="407"/>
            <ac:grpSpMk id="2" creationId="{CFA0731C-4A6C-4EAB-A6E3-F8AD9A6135B1}"/>
          </ac:grpSpMkLst>
        </pc:grpChg>
        <pc:grpChg chg="add del mod">
          <ac:chgData name="huyen tran" userId="2b1b1c2d15a81484" providerId="LiveId" clId="{7BE8F035-5327-4501-BE59-1DC68B54DD48}" dt="2020-07-14T06:21:45.954" v="2417" actId="165"/>
          <ac:grpSpMkLst>
            <pc:docMk/>
            <pc:sldMk cId="1478238673" sldId="407"/>
            <ac:grpSpMk id="3" creationId="{429B7AB6-A4DB-4BB2-941D-F35F0A0A7B6D}"/>
          </ac:grpSpMkLst>
        </pc:grpChg>
        <pc:grpChg chg="mod">
          <ac:chgData name="huyen tran" userId="2b1b1c2d15a81484" providerId="LiveId" clId="{7BE8F035-5327-4501-BE59-1DC68B54DD48}" dt="2020-07-14T06:21:19.375" v="2413" actId="1076"/>
          <ac:grpSpMkLst>
            <pc:docMk/>
            <pc:sldMk cId="1478238673" sldId="407"/>
            <ac:grpSpMk id="38" creationId="{6A139679-B123-4155-B19B-D5F2361C70C3}"/>
          </ac:grpSpMkLst>
        </pc:grpChg>
        <pc:grpChg chg="mod">
          <ac:chgData name="huyen tran" userId="2b1b1c2d15a81484" providerId="LiveId" clId="{7BE8F035-5327-4501-BE59-1DC68B54DD48}" dt="2020-07-14T06:21:19.375" v="2413" actId="1076"/>
          <ac:grpSpMkLst>
            <pc:docMk/>
            <pc:sldMk cId="1478238673" sldId="407"/>
            <ac:grpSpMk id="44" creationId="{4A58C148-3E83-4355-8C20-F8F9F759ADD3}"/>
          </ac:grpSpMkLst>
        </pc:grpChg>
        <pc:grpChg chg="mod">
          <ac:chgData name="huyen tran" userId="2b1b1c2d15a81484" providerId="LiveId" clId="{7BE8F035-5327-4501-BE59-1DC68B54DD48}" dt="2020-07-14T06:20:48.488" v="2406" actId="1076"/>
          <ac:grpSpMkLst>
            <pc:docMk/>
            <pc:sldMk cId="1478238673" sldId="407"/>
            <ac:grpSpMk id="50" creationId="{B4CAB0EA-721F-4F68-801D-FAF16451995F}"/>
          </ac:grpSpMkLst>
        </pc:grpChg>
        <pc:grpChg chg="mod">
          <ac:chgData name="huyen tran" userId="2b1b1c2d15a81484" providerId="LiveId" clId="{7BE8F035-5327-4501-BE59-1DC68B54DD48}" dt="2020-07-14T06:21:19.375" v="2413" actId="1076"/>
          <ac:grpSpMkLst>
            <pc:docMk/>
            <pc:sldMk cId="1478238673" sldId="407"/>
            <ac:grpSpMk id="60" creationId="{D64C86D3-E023-4B7F-8F3E-2667963F7161}"/>
          </ac:grpSpMkLst>
        </pc:grpChg>
        <pc:grpChg chg="mod">
          <ac:chgData name="huyen tran" userId="2b1b1c2d15a81484" providerId="LiveId" clId="{7BE8F035-5327-4501-BE59-1DC68B54DD48}" dt="2020-07-14T06:21:19.375" v="2413" actId="1076"/>
          <ac:grpSpMkLst>
            <pc:docMk/>
            <pc:sldMk cId="1478238673" sldId="407"/>
            <ac:grpSpMk id="78" creationId="{BF223EA8-FA24-454D-AFF1-47AD0191C527}"/>
          </ac:grpSpMkLst>
        </pc:grpChg>
        <pc:grpChg chg="mod">
          <ac:chgData name="huyen tran" userId="2b1b1c2d15a81484" providerId="LiveId" clId="{7BE8F035-5327-4501-BE59-1DC68B54DD48}" dt="2020-07-14T06:21:19.375" v="2413" actId="1076"/>
          <ac:grpSpMkLst>
            <pc:docMk/>
            <pc:sldMk cId="1478238673" sldId="407"/>
            <ac:grpSpMk id="84" creationId="{9E0C86D9-64D8-437D-9D96-CBDEA55A43C4}"/>
          </ac:grpSpMkLst>
        </pc:grpChg>
        <pc:grpChg chg="mod">
          <ac:chgData name="huyen tran" userId="2b1b1c2d15a81484" providerId="LiveId" clId="{7BE8F035-5327-4501-BE59-1DC68B54DD48}" dt="2020-07-14T06:21:19.375" v="2413" actId="1076"/>
          <ac:grpSpMkLst>
            <pc:docMk/>
            <pc:sldMk cId="1478238673" sldId="407"/>
            <ac:grpSpMk id="90" creationId="{75CB37A5-11F7-4742-8D94-C3E2CE3CE61F}"/>
          </ac:grpSpMkLst>
        </pc:grpChg>
        <pc:grpChg chg="mod">
          <ac:chgData name="huyen tran" userId="2b1b1c2d15a81484" providerId="LiveId" clId="{7BE8F035-5327-4501-BE59-1DC68B54DD48}" dt="2020-07-14T06:21:19.375" v="2413" actId="1076"/>
          <ac:grpSpMkLst>
            <pc:docMk/>
            <pc:sldMk cId="1478238673" sldId="407"/>
            <ac:grpSpMk id="96" creationId="{D037C905-99D7-48AA-A2CE-F1E98FB0E6FA}"/>
          </ac:grpSpMkLst>
        </pc:grpChg>
        <pc:grpChg chg="mod">
          <ac:chgData name="huyen tran" userId="2b1b1c2d15a81484" providerId="LiveId" clId="{7BE8F035-5327-4501-BE59-1DC68B54DD48}" dt="2020-07-14T06:21:19.375" v="2413" actId="1076"/>
          <ac:grpSpMkLst>
            <pc:docMk/>
            <pc:sldMk cId="1478238673" sldId="407"/>
            <ac:grpSpMk id="102" creationId="{520C1BCB-DE03-4609-BD51-FA069AE60324}"/>
          </ac:grpSpMkLst>
        </pc:grpChg>
        <pc:picChg chg="mod topLvl">
          <ac:chgData name="huyen tran" userId="2b1b1c2d15a81484" providerId="LiveId" clId="{7BE8F035-5327-4501-BE59-1DC68B54DD48}" dt="2020-07-14T06:26:24.368" v="2463" actId="167"/>
          <ac:picMkLst>
            <pc:docMk/>
            <pc:sldMk cId="1478238673" sldId="407"/>
            <ac:picMk id="19" creationId="{00000000-0000-0000-0000-000000000000}"/>
          </ac:picMkLst>
        </pc:picChg>
        <pc:picChg chg="mod">
          <ac:chgData name="huyen tran" userId="2b1b1c2d15a81484" providerId="LiveId" clId="{7BE8F035-5327-4501-BE59-1DC68B54DD48}" dt="2020-07-14T06:20:59.878" v="2409" actId="164"/>
          <ac:picMkLst>
            <pc:docMk/>
            <pc:sldMk cId="1478238673" sldId="407"/>
            <ac:picMk id="68" creationId="{90CCB92C-FAAC-4F7A-9251-C0182D1BC14A}"/>
          </ac:picMkLst>
        </pc:picChg>
        <pc:picChg chg="del mod ord">
          <ac:chgData name="huyen tran" userId="2b1b1c2d15a81484" providerId="LiveId" clId="{7BE8F035-5327-4501-BE59-1DC68B54DD48}" dt="2020-07-14T06:29:35.866" v="2505"/>
          <ac:picMkLst>
            <pc:docMk/>
            <pc:sldMk cId="1478238673" sldId="407"/>
            <ac:picMk id="77" creationId="{0E93EBFE-B766-40BA-9011-80F5D014EDF9}"/>
          </ac:picMkLst>
        </pc:picChg>
      </pc:sldChg>
      <pc:sldChg chg="addSp delSp modSp add">
        <pc:chgData name="huyen tran" userId="2b1b1c2d15a81484" providerId="LiveId" clId="{7BE8F035-5327-4501-BE59-1DC68B54DD48}" dt="2020-07-14T06:31:57.915" v="2621" actId="207"/>
        <pc:sldMkLst>
          <pc:docMk/>
          <pc:sldMk cId="2350271460" sldId="408"/>
        </pc:sldMkLst>
        <pc:spChg chg="mod">
          <ac:chgData name="huyen tran" userId="2b1b1c2d15a81484" providerId="LiveId" clId="{7BE8F035-5327-4501-BE59-1DC68B54DD48}" dt="2020-07-14T06:30:22.740" v="2515" actId="164"/>
          <ac:spMkLst>
            <pc:docMk/>
            <pc:sldMk cId="2350271460" sldId="408"/>
            <ac:spMk id="4" creationId="{A6CFB7C2-2CAE-4F00-8F5F-C468863F89F5}"/>
          </ac:spMkLst>
        </pc:spChg>
        <pc:spChg chg="mod">
          <ac:chgData name="huyen tran" userId="2b1b1c2d15a81484" providerId="LiveId" clId="{7BE8F035-5327-4501-BE59-1DC68B54DD48}" dt="2020-07-14T06:30:22.740" v="2515" actId="164"/>
          <ac:spMkLst>
            <pc:docMk/>
            <pc:sldMk cId="2350271460" sldId="408"/>
            <ac:spMk id="5" creationId="{A1F39428-7353-4DC2-ACFA-BBF7E674BC15}"/>
          </ac:spMkLst>
        </pc:spChg>
        <pc:spChg chg="mod">
          <ac:chgData name="huyen tran" userId="2b1b1c2d15a81484" providerId="LiveId" clId="{7BE8F035-5327-4501-BE59-1DC68B54DD48}" dt="2020-07-14T06:30:22.740" v="2515" actId="164"/>
          <ac:spMkLst>
            <pc:docMk/>
            <pc:sldMk cId="2350271460" sldId="408"/>
            <ac:spMk id="6" creationId="{A6A661B1-E625-41FF-953E-098CEABC2170}"/>
          </ac:spMkLst>
        </pc:spChg>
        <pc:spChg chg="mod">
          <ac:chgData name="huyen tran" userId="2b1b1c2d15a81484" providerId="LiveId" clId="{7BE8F035-5327-4501-BE59-1DC68B54DD48}" dt="2020-07-14T06:30:22.740" v="2515" actId="164"/>
          <ac:spMkLst>
            <pc:docMk/>
            <pc:sldMk cId="2350271460" sldId="408"/>
            <ac:spMk id="7" creationId="{892F9E62-750E-4DA1-8D34-36680A29FCA6}"/>
          </ac:spMkLst>
        </pc:spChg>
        <pc:spChg chg="mod">
          <ac:chgData name="huyen tran" userId="2b1b1c2d15a81484" providerId="LiveId" clId="{7BE8F035-5327-4501-BE59-1DC68B54DD48}" dt="2020-07-14T06:30:22.740" v="2515" actId="164"/>
          <ac:spMkLst>
            <pc:docMk/>
            <pc:sldMk cId="2350271460" sldId="408"/>
            <ac:spMk id="8" creationId="{84B73CB9-444B-4A66-A17A-7E9D2814C413}"/>
          </ac:spMkLst>
        </pc:spChg>
        <pc:spChg chg="mod">
          <ac:chgData name="huyen tran" userId="2b1b1c2d15a81484" providerId="LiveId" clId="{7BE8F035-5327-4501-BE59-1DC68B54DD48}" dt="2020-07-14T06:30:22.740" v="2515" actId="164"/>
          <ac:spMkLst>
            <pc:docMk/>
            <pc:sldMk cId="2350271460" sldId="408"/>
            <ac:spMk id="12" creationId="{D531CFB7-A702-4FEE-A208-660B93BFAE6B}"/>
          </ac:spMkLst>
        </pc:spChg>
        <pc:spChg chg="mod">
          <ac:chgData name="huyen tran" userId="2b1b1c2d15a81484" providerId="LiveId" clId="{7BE8F035-5327-4501-BE59-1DC68B54DD48}" dt="2020-07-14T06:30:22.740" v="2515" actId="164"/>
          <ac:spMkLst>
            <pc:docMk/>
            <pc:sldMk cId="2350271460" sldId="408"/>
            <ac:spMk id="15" creationId="{EB18401C-296C-4B5F-B8AF-D837CF3DCEED}"/>
          </ac:spMkLst>
        </pc:spChg>
        <pc:spChg chg="mod">
          <ac:chgData name="huyen tran" userId="2b1b1c2d15a81484" providerId="LiveId" clId="{7BE8F035-5327-4501-BE59-1DC68B54DD48}" dt="2020-07-14T06:30:22.740" v="2515" actId="164"/>
          <ac:spMkLst>
            <pc:docMk/>
            <pc:sldMk cId="2350271460" sldId="408"/>
            <ac:spMk id="17" creationId="{8185D10B-691B-4270-A4BC-EADF4FAF487A}"/>
          </ac:spMkLst>
        </pc:spChg>
        <pc:spChg chg="mod">
          <ac:chgData name="huyen tran" userId="2b1b1c2d15a81484" providerId="LiveId" clId="{7BE8F035-5327-4501-BE59-1DC68B54DD48}" dt="2020-07-14T06:30:22.740" v="2515" actId="164"/>
          <ac:spMkLst>
            <pc:docMk/>
            <pc:sldMk cId="2350271460" sldId="408"/>
            <ac:spMk id="18" creationId="{845A9C58-78DE-4A55-9482-D5599CCBFCE8}"/>
          </ac:spMkLst>
        </pc:spChg>
        <pc:spChg chg="mod">
          <ac:chgData name="huyen tran" userId="2b1b1c2d15a81484" providerId="LiveId" clId="{7BE8F035-5327-4501-BE59-1DC68B54DD48}" dt="2020-07-14T06:30:22.740" v="2515" actId="164"/>
          <ac:spMkLst>
            <pc:docMk/>
            <pc:sldMk cId="2350271460" sldId="408"/>
            <ac:spMk id="24" creationId="{C127D75A-C1D3-4538-A2AF-F8F1956630A5}"/>
          </ac:spMkLst>
        </pc:spChg>
        <pc:spChg chg="mod">
          <ac:chgData name="huyen tran" userId="2b1b1c2d15a81484" providerId="LiveId" clId="{7BE8F035-5327-4501-BE59-1DC68B54DD48}" dt="2020-07-14T06:30:22.740" v="2515" actId="164"/>
          <ac:spMkLst>
            <pc:docMk/>
            <pc:sldMk cId="2350271460" sldId="408"/>
            <ac:spMk id="25" creationId="{6BE7971D-A72B-4DA3-80EB-5DC27765A7BA}"/>
          </ac:spMkLst>
        </pc:spChg>
        <pc:spChg chg="del">
          <ac:chgData name="huyen tran" userId="2b1b1c2d15a81484" providerId="LiveId" clId="{7BE8F035-5327-4501-BE59-1DC68B54DD48}" dt="2020-07-14T06:29:39.143" v="2506" actId="478"/>
          <ac:spMkLst>
            <pc:docMk/>
            <pc:sldMk cId="2350271460" sldId="408"/>
            <ac:spMk id="32" creationId="{082481F8-2ED4-4EDC-9290-DD4B82C00275}"/>
          </ac:spMkLst>
        </pc:spChg>
        <pc:spChg chg="mod">
          <ac:chgData name="huyen tran" userId="2b1b1c2d15a81484" providerId="LiveId" clId="{7BE8F035-5327-4501-BE59-1DC68B54DD48}" dt="2020-07-14T06:31:52.510" v="2620" actId="692"/>
          <ac:spMkLst>
            <pc:docMk/>
            <pc:sldMk cId="2350271460" sldId="408"/>
            <ac:spMk id="39" creationId="{35A80344-F8A2-4CDB-966C-DB25A2B393D0}"/>
          </ac:spMkLst>
        </pc:spChg>
        <pc:spChg chg="mod">
          <ac:chgData name="huyen tran" userId="2b1b1c2d15a81484" providerId="LiveId" clId="{7BE8F035-5327-4501-BE59-1DC68B54DD48}" dt="2020-07-14T06:31:57.915" v="2621" actId="207"/>
          <ac:spMkLst>
            <pc:docMk/>
            <pc:sldMk cId="2350271460" sldId="408"/>
            <ac:spMk id="48" creationId="{95C1952B-F8ED-4C45-AC7A-7BF4049BA5C9}"/>
          </ac:spMkLst>
        </pc:spChg>
        <pc:spChg chg="mod">
          <ac:chgData name="huyen tran" userId="2b1b1c2d15a81484" providerId="LiveId" clId="{7BE8F035-5327-4501-BE59-1DC68B54DD48}" dt="2020-07-14T06:30:22.740" v="2515" actId="164"/>
          <ac:spMkLst>
            <pc:docMk/>
            <pc:sldMk cId="2350271460" sldId="408"/>
            <ac:spMk id="58" creationId="{48DADE64-64CD-49D0-BD0D-F79DA8D6BE4F}"/>
          </ac:spMkLst>
        </pc:spChg>
        <pc:spChg chg="mod">
          <ac:chgData name="huyen tran" userId="2b1b1c2d15a81484" providerId="LiveId" clId="{7BE8F035-5327-4501-BE59-1DC68B54DD48}" dt="2020-07-14T06:30:22.740" v="2515" actId="164"/>
          <ac:spMkLst>
            <pc:docMk/>
            <pc:sldMk cId="2350271460" sldId="408"/>
            <ac:spMk id="59" creationId="{86F5836D-E405-4F7A-92AE-E6A4B902D9ED}"/>
          </ac:spMkLst>
        </pc:spChg>
        <pc:spChg chg="mod">
          <ac:chgData name="huyen tran" userId="2b1b1c2d15a81484" providerId="LiveId" clId="{7BE8F035-5327-4501-BE59-1DC68B54DD48}" dt="2020-07-14T06:30:22.740" v="2515" actId="164"/>
          <ac:spMkLst>
            <pc:docMk/>
            <pc:sldMk cId="2350271460" sldId="408"/>
            <ac:spMk id="66" creationId="{260B7AE6-025F-4C5A-970B-792CA8D703E5}"/>
          </ac:spMkLst>
        </pc:spChg>
        <pc:spChg chg="mod">
          <ac:chgData name="huyen tran" userId="2b1b1c2d15a81484" providerId="LiveId" clId="{7BE8F035-5327-4501-BE59-1DC68B54DD48}" dt="2020-07-14T06:30:22.740" v="2515" actId="164"/>
          <ac:spMkLst>
            <pc:docMk/>
            <pc:sldMk cId="2350271460" sldId="408"/>
            <ac:spMk id="67" creationId="{60581D74-4C42-4CC2-ADF4-7C49B34ABDA3}"/>
          </ac:spMkLst>
        </pc:spChg>
        <pc:spChg chg="mod">
          <ac:chgData name="huyen tran" userId="2b1b1c2d15a81484" providerId="LiveId" clId="{7BE8F035-5327-4501-BE59-1DC68B54DD48}" dt="2020-07-14T06:30:22.740" v="2515" actId="164"/>
          <ac:spMkLst>
            <pc:docMk/>
            <pc:sldMk cId="2350271460" sldId="408"/>
            <ac:spMk id="69" creationId="{18834078-5CE6-4AF3-B7F6-9499F7926CA4}"/>
          </ac:spMkLst>
        </pc:spChg>
        <pc:grpChg chg="add mod">
          <ac:chgData name="huyen tran" userId="2b1b1c2d15a81484" providerId="LiveId" clId="{7BE8F035-5327-4501-BE59-1DC68B54DD48}" dt="2020-07-14T06:31:41.952" v="2618" actId="1035"/>
          <ac:grpSpMkLst>
            <pc:docMk/>
            <pc:sldMk cId="2350271460" sldId="408"/>
            <ac:grpSpMk id="2" creationId="{D8FD55DF-F68F-4323-83F6-B2346BC67F01}"/>
          </ac:grpSpMkLst>
        </pc:grpChg>
        <pc:grpChg chg="mod">
          <ac:chgData name="huyen tran" userId="2b1b1c2d15a81484" providerId="LiveId" clId="{7BE8F035-5327-4501-BE59-1DC68B54DD48}" dt="2020-07-14T06:31:41.952" v="2618" actId="1035"/>
          <ac:grpSpMkLst>
            <pc:docMk/>
            <pc:sldMk cId="2350271460" sldId="408"/>
            <ac:grpSpMk id="38" creationId="{6A139679-B123-4155-B19B-D5F2361C70C3}"/>
          </ac:grpSpMkLst>
        </pc:grpChg>
        <pc:grpChg chg="mod">
          <ac:chgData name="huyen tran" userId="2b1b1c2d15a81484" providerId="LiveId" clId="{7BE8F035-5327-4501-BE59-1DC68B54DD48}" dt="2020-07-14T06:31:41.952" v="2618" actId="1035"/>
          <ac:grpSpMkLst>
            <pc:docMk/>
            <pc:sldMk cId="2350271460" sldId="408"/>
            <ac:grpSpMk id="44" creationId="{4A58C148-3E83-4355-8C20-F8F9F759ADD3}"/>
          </ac:grpSpMkLst>
        </pc:grpChg>
        <pc:grpChg chg="mod">
          <ac:chgData name="huyen tran" userId="2b1b1c2d15a81484" providerId="LiveId" clId="{7BE8F035-5327-4501-BE59-1DC68B54DD48}" dt="2020-07-14T06:30:05.311" v="2513" actId="1076"/>
          <ac:grpSpMkLst>
            <pc:docMk/>
            <pc:sldMk cId="2350271460" sldId="408"/>
            <ac:grpSpMk id="50" creationId="{B4CAB0EA-721F-4F68-801D-FAF16451995F}"/>
          </ac:grpSpMkLst>
        </pc:grpChg>
        <pc:grpChg chg="mod">
          <ac:chgData name="huyen tran" userId="2b1b1c2d15a81484" providerId="LiveId" clId="{7BE8F035-5327-4501-BE59-1DC68B54DD48}" dt="2020-07-14T06:31:41.952" v="2618" actId="1035"/>
          <ac:grpSpMkLst>
            <pc:docMk/>
            <pc:sldMk cId="2350271460" sldId="408"/>
            <ac:grpSpMk id="60" creationId="{D64C86D3-E023-4B7F-8F3E-2667963F7161}"/>
          </ac:grpSpMkLst>
        </pc:grpChg>
        <pc:grpChg chg="mod">
          <ac:chgData name="huyen tran" userId="2b1b1c2d15a81484" providerId="LiveId" clId="{7BE8F035-5327-4501-BE59-1DC68B54DD48}" dt="2020-07-14T06:31:41.952" v="2618" actId="1035"/>
          <ac:grpSpMkLst>
            <pc:docMk/>
            <pc:sldMk cId="2350271460" sldId="408"/>
            <ac:grpSpMk id="78" creationId="{BF223EA8-FA24-454D-AFF1-47AD0191C527}"/>
          </ac:grpSpMkLst>
        </pc:grpChg>
        <pc:grpChg chg="mod">
          <ac:chgData name="huyen tran" userId="2b1b1c2d15a81484" providerId="LiveId" clId="{7BE8F035-5327-4501-BE59-1DC68B54DD48}" dt="2020-07-14T06:31:41.952" v="2618" actId="1035"/>
          <ac:grpSpMkLst>
            <pc:docMk/>
            <pc:sldMk cId="2350271460" sldId="408"/>
            <ac:grpSpMk id="84" creationId="{9E0C86D9-64D8-437D-9D96-CBDEA55A43C4}"/>
          </ac:grpSpMkLst>
        </pc:grpChg>
        <pc:grpChg chg="mod">
          <ac:chgData name="huyen tran" userId="2b1b1c2d15a81484" providerId="LiveId" clId="{7BE8F035-5327-4501-BE59-1DC68B54DD48}" dt="2020-07-14T06:31:41.952" v="2618" actId="1035"/>
          <ac:grpSpMkLst>
            <pc:docMk/>
            <pc:sldMk cId="2350271460" sldId="408"/>
            <ac:grpSpMk id="90" creationId="{75CB37A5-11F7-4742-8D94-C3E2CE3CE61F}"/>
          </ac:grpSpMkLst>
        </pc:grpChg>
        <pc:grpChg chg="mod">
          <ac:chgData name="huyen tran" userId="2b1b1c2d15a81484" providerId="LiveId" clId="{7BE8F035-5327-4501-BE59-1DC68B54DD48}" dt="2020-07-14T06:31:41.952" v="2618" actId="1035"/>
          <ac:grpSpMkLst>
            <pc:docMk/>
            <pc:sldMk cId="2350271460" sldId="408"/>
            <ac:grpSpMk id="96" creationId="{D037C905-99D7-48AA-A2CE-F1E98FB0E6FA}"/>
          </ac:grpSpMkLst>
        </pc:grpChg>
        <pc:grpChg chg="mod">
          <ac:chgData name="huyen tran" userId="2b1b1c2d15a81484" providerId="LiveId" clId="{7BE8F035-5327-4501-BE59-1DC68B54DD48}" dt="2020-07-14T06:31:41.952" v="2618" actId="1035"/>
          <ac:grpSpMkLst>
            <pc:docMk/>
            <pc:sldMk cId="2350271460" sldId="408"/>
            <ac:grpSpMk id="102" creationId="{520C1BCB-DE03-4609-BD51-FA069AE60324}"/>
          </ac:grpSpMkLst>
        </pc:grpChg>
        <pc:picChg chg="mod">
          <ac:chgData name="huyen tran" userId="2b1b1c2d15a81484" providerId="LiveId" clId="{7BE8F035-5327-4501-BE59-1DC68B54DD48}" dt="2020-07-14T06:31:33.493" v="2583" actId="732"/>
          <ac:picMkLst>
            <pc:docMk/>
            <pc:sldMk cId="2350271460" sldId="408"/>
            <ac:picMk id="19" creationId="{00000000-0000-0000-0000-000000000000}"/>
          </ac:picMkLst>
        </pc:picChg>
        <pc:picChg chg="mod">
          <ac:chgData name="huyen tran" userId="2b1b1c2d15a81484" providerId="LiveId" clId="{7BE8F035-5327-4501-BE59-1DC68B54DD48}" dt="2020-07-14T06:30:22.740" v="2515" actId="164"/>
          <ac:picMkLst>
            <pc:docMk/>
            <pc:sldMk cId="2350271460" sldId="408"/>
            <ac:picMk id="68" creationId="{90CCB92C-FAAC-4F7A-9251-C0182D1BC14A}"/>
          </ac:picMkLst>
        </pc:picChg>
        <pc:picChg chg="add mod modCrop">
          <ac:chgData name="huyen tran" userId="2b1b1c2d15a81484" providerId="LiveId" clId="{7BE8F035-5327-4501-BE59-1DC68B54DD48}" dt="2020-07-14T06:31:23.363" v="2582" actId="1038"/>
          <ac:picMkLst>
            <pc:docMk/>
            <pc:sldMk cId="2350271460" sldId="408"/>
            <ac:picMk id="72" creationId="{1C116DC3-D835-493F-B04A-319D3DF0A154}"/>
          </ac:picMkLst>
        </pc:picChg>
      </pc:sldChg>
      <pc:sldChg chg="addSp delSp modSp add">
        <pc:chgData name="huyen tran" userId="2b1b1c2d15a81484" providerId="LiveId" clId="{7BE8F035-5327-4501-BE59-1DC68B54DD48}" dt="2020-07-14T08:13:47.571" v="3318" actId="113"/>
        <pc:sldMkLst>
          <pc:docMk/>
          <pc:sldMk cId="1091446057" sldId="409"/>
        </pc:sldMkLst>
        <pc:spChg chg="del">
          <ac:chgData name="huyen tran" userId="2b1b1c2d15a81484" providerId="LiveId" clId="{7BE8F035-5327-4501-BE59-1DC68B54DD48}" dt="2020-07-14T07:35:50.480" v="2774" actId="478"/>
          <ac:spMkLst>
            <pc:docMk/>
            <pc:sldMk cId="1091446057" sldId="409"/>
            <ac:spMk id="5" creationId="{38FC9F71-484E-4B80-942A-D95302B6F31A}"/>
          </ac:spMkLst>
        </pc:spChg>
        <pc:spChg chg="add del mod">
          <ac:chgData name="huyen tran" userId="2b1b1c2d15a81484" providerId="LiveId" clId="{7BE8F035-5327-4501-BE59-1DC68B54DD48}" dt="2020-07-14T07:44:03.023" v="3229" actId="478"/>
          <ac:spMkLst>
            <pc:docMk/>
            <pc:sldMk cId="1091446057" sldId="409"/>
            <ac:spMk id="6" creationId="{62710E00-7001-4D97-A763-5B98E800AA16}"/>
          </ac:spMkLst>
        </pc:spChg>
        <pc:spChg chg="del">
          <ac:chgData name="huyen tran" userId="2b1b1c2d15a81484" providerId="LiveId" clId="{7BE8F035-5327-4501-BE59-1DC68B54DD48}" dt="2020-07-14T07:35:53.632" v="2775" actId="478"/>
          <ac:spMkLst>
            <pc:docMk/>
            <pc:sldMk cId="1091446057" sldId="409"/>
            <ac:spMk id="8" creationId="{D38AAE52-D976-4A41-A611-B25BD6053526}"/>
          </ac:spMkLst>
        </pc:spChg>
        <pc:spChg chg="mod">
          <ac:chgData name="huyen tran" userId="2b1b1c2d15a81484" providerId="LiveId" clId="{7BE8F035-5327-4501-BE59-1DC68B54DD48}" dt="2020-07-14T07:37:32.554" v="3041" actId="20577"/>
          <ac:spMkLst>
            <pc:docMk/>
            <pc:sldMk cId="1091446057" sldId="409"/>
            <ac:spMk id="12" creationId="{6A22439C-AA77-49A7-A5C8-8CB6A927287F}"/>
          </ac:spMkLst>
        </pc:spChg>
        <pc:spChg chg="mod">
          <ac:chgData name="huyen tran" userId="2b1b1c2d15a81484" providerId="LiveId" clId="{7BE8F035-5327-4501-BE59-1DC68B54DD48}" dt="2020-07-14T07:37:52.146" v="3051" actId="207"/>
          <ac:spMkLst>
            <pc:docMk/>
            <pc:sldMk cId="1091446057" sldId="409"/>
            <ac:spMk id="13" creationId="{417C3062-B61B-499D-B0AC-9E31FA264CEE}"/>
          </ac:spMkLst>
        </pc:spChg>
        <pc:spChg chg="mod">
          <ac:chgData name="huyen tran" userId="2b1b1c2d15a81484" providerId="LiveId" clId="{7BE8F035-5327-4501-BE59-1DC68B54DD48}" dt="2020-07-14T07:43:58.074" v="3228" actId="20577"/>
          <ac:spMkLst>
            <pc:docMk/>
            <pc:sldMk cId="1091446057" sldId="409"/>
            <ac:spMk id="14" creationId="{9B188312-458A-4E34-BB82-0E6861850546}"/>
          </ac:spMkLst>
        </pc:spChg>
        <pc:spChg chg="add mod">
          <ac:chgData name="huyen tran" userId="2b1b1c2d15a81484" providerId="LiveId" clId="{7BE8F035-5327-4501-BE59-1DC68B54DD48}" dt="2020-07-14T08:13:47.571" v="3318" actId="113"/>
          <ac:spMkLst>
            <pc:docMk/>
            <pc:sldMk cId="1091446057" sldId="409"/>
            <ac:spMk id="16" creationId="{D3006273-8223-42D5-8EFE-BB8499D7D01B}"/>
          </ac:spMkLst>
        </pc:spChg>
        <pc:spChg chg="mod">
          <ac:chgData name="huyen tran" userId="2b1b1c2d15a81484" providerId="LiveId" clId="{7BE8F035-5327-4501-BE59-1DC68B54DD48}" dt="2020-07-14T07:38:00.506" v="3052" actId="207"/>
          <ac:spMkLst>
            <pc:docMk/>
            <pc:sldMk cId="1091446057" sldId="409"/>
            <ac:spMk id="20" creationId="{1BD971EA-C394-4D5F-8588-FAD13CC4FD13}"/>
          </ac:spMkLst>
        </pc:spChg>
        <pc:spChg chg="mod">
          <ac:chgData name="huyen tran" userId="2b1b1c2d15a81484" providerId="LiveId" clId="{7BE8F035-5327-4501-BE59-1DC68B54DD48}" dt="2020-07-14T07:38:06.178" v="3053" actId="207"/>
          <ac:spMkLst>
            <pc:docMk/>
            <pc:sldMk cId="1091446057" sldId="409"/>
            <ac:spMk id="21" creationId="{89DB8D40-413B-4EF3-BBDE-BB9342339D97}"/>
          </ac:spMkLst>
        </pc:spChg>
        <pc:spChg chg="del">
          <ac:chgData name="huyen tran" userId="2b1b1c2d15a81484" providerId="LiveId" clId="{7BE8F035-5327-4501-BE59-1DC68B54DD48}" dt="2020-07-14T07:37:36.064" v="3042" actId="478"/>
          <ac:spMkLst>
            <pc:docMk/>
            <pc:sldMk cId="1091446057" sldId="409"/>
            <ac:spMk id="22" creationId="{7A3A2EDD-7135-4934-A649-65B2D51CCB12}"/>
          </ac:spMkLst>
        </pc:spChg>
        <pc:spChg chg="del">
          <ac:chgData name="huyen tran" userId="2b1b1c2d15a81484" providerId="LiveId" clId="{7BE8F035-5327-4501-BE59-1DC68B54DD48}" dt="2020-07-14T07:37:36.840" v="3043" actId="478"/>
          <ac:spMkLst>
            <pc:docMk/>
            <pc:sldMk cId="1091446057" sldId="409"/>
            <ac:spMk id="23" creationId="{8BBBC661-0A5B-47B9-B3C8-FD0665CAB1D7}"/>
          </ac:spMkLst>
        </pc:spChg>
        <pc:spChg chg="del">
          <ac:chgData name="huyen tran" userId="2b1b1c2d15a81484" providerId="LiveId" clId="{7BE8F035-5327-4501-BE59-1DC68B54DD48}" dt="2020-07-14T07:37:41.528" v="3046" actId="478"/>
          <ac:spMkLst>
            <pc:docMk/>
            <pc:sldMk cId="1091446057" sldId="409"/>
            <ac:spMk id="24" creationId="{C57984C5-EC30-4F4F-9F80-9FA7E2FB0971}"/>
          </ac:spMkLst>
        </pc:spChg>
        <pc:spChg chg="del">
          <ac:chgData name="huyen tran" userId="2b1b1c2d15a81484" providerId="LiveId" clId="{7BE8F035-5327-4501-BE59-1DC68B54DD48}" dt="2020-07-14T07:37:42.890" v="3047" actId="478"/>
          <ac:spMkLst>
            <pc:docMk/>
            <pc:sldMk cId="1091446057" sldId="409"/>
            <ac:spMk id="25" creationId="{03908C43-A25A-4AC3-B41E-1D1F6AA8CC84}"/>
          </ac:spMkLst>
        </pc:spChg>
        <pc:spChg chg="del">
          <ac:chgData name="huyen tran" userId="2b1b1c2d15a81484" providerId="LiveId" clId="{7BE8F035-5327-4501-BE59-1DC68B54DD48}" dt="2020-07-14T07:37:44.375" v="3048" actId="478"/>
          <ac:spMkLst>
            <pc:docMk/>
            <pc:sldMk cId="1091446057" sldId="409"/>
            <ac:spMk id="26" creationId="{2795B476-FEBA-4532-894E-2F1CEEBC31E5}"/>
          </ac:spMkLst>
        </pc:spChg>
        <pc:spChg chg="del">
          <ac:chgData name="huyen tran" userId="2b1b1c2d15a81484" providerId="LiveId" clId="{7BE8F035-5327-4501-BE59-1DC68B54DD48}" dt="2020-07-14T07:37:45.289" v="3049" actId="478"/>
          <ac:spMkLst>
            <pc:docMk/>
            <pc:sldMk cId="1091446057" sldId="409"/>
            <ac:spMk id="27" creationId="{2BCE996A-80A0-44F8-B805-182D873662C7}"/>
          </ac:spMkLst>
        </pc:spChg>
        <pc:spChg chg="del">
          <ac:chgData name="huyen tran" userId="2b1b1c2d15a81484" providerId="LiveId" clId="{7BE8F035-5327-4501-BE59-1DC68B54DD48}" dt="2020-07-14T07:37:46.408" v="3050" actId="478"/>
          <ac:spMkLst>
            <pc:docMk/>
            <pc:sldMk cId="1091446057" sldId="409"/>
            <ac:spMk id="28" creationId="{B5FAE5CD-190E-444B-B80B-15833DA14216}"/>
          </ac:spMkLst>
        </pc:spChg>
        <pc:spChg chg="add del mod">
          <ac:chgData name="huyen tran" userId="2b1b1c2d15a81484" providerId="LiveId" clId="{7BE8F035-5327-4501-BE59-1DC68B54DD48}" dt="2020-07-14T07:44:04.855" v="3230" actId="478"/>
          <ac:spMkLst>
            <pc:docMk/>
            <pc:sldMk cId="1091446057" sldId="409"/>
            <ac:spMk id="29" creationId="{7A1FFCA1-ACA4-46C7-8E88-C98C048AA402}"/>
          </ac:spMkLst>
        </pc:spChg>
        <pc:spChg chg="mod">
          <ac:chgData name="huyen tran" userId="2b1b1c2d15a81484" providerId="LiveId" clId="{7BE8F035-5327-4501-BE59-1DC68B54DD48}" dt="2020-07-14T07:43:51.234" v="3226" actId="20577"/>
          <ac:spMkLst>
            <pc:docMk/>
            <pc:sldMk cId="1091446057" sldId="409"/>
            <ac:spMk id="30" creationId="{3757FD87-3A73-477B-A8F8-88723AAE5548}"/>
          </ac:spMkLst>
        </pc:spChg>
        <pc:spChg chg="mod">
          <ac:chgData name="huyen tran" userId="2b1b1c2d15a81484" providerId="LiveId" clId="{7BE8F035-5327-4501-BE59-1DC68B54DD48}" dt="2020-07-14T07:43:54.826" v="3227" actId="20577"/>
          <ac:spMkLst>
            <pc:docMk/>
            <pc:sldMk cId="1091446057" sldId="409"/>
            <ac:spMk id="31" creationId="{6DD40827-9229-4539-89AE-C70ABD8E9917}"/>
          </ac:spMkLst>
        </pc:spChg>
        <pc:spChg chg="mod">
          <ac:chgData name="huyen tran" userId="2b1b1c2d15a81484" providerId="LiveId" clId="{7BE8F035-5327-4501-BE59-1DC68B54DD48}" dt="2020-07-14T07:36:00.042" v="2776" actId="1076"/>
          <ac:spMkLst>
            <pc:docMk/>
            <pc:sldMk cId="1091446057" sldId="409"/>
            <ac:spMk id="33" creationId="{F5631AD8-914A-479E-90B8-2B9067C64A28}"/>
          </ac:spMkLst>
        </pc:spChg>
        <pc:spChg chg="mod">
          <ac:chgData name="huyen tran" userId="2b1b1c2d15a81484" providerId="LiveId" clId="{7BE8F035-5327-4501-BE59-1DC68B54DD48}" dt="2020-07-14T07:20:27.987" v="2767" actId="20577"/>
          <ac:spMkLst>
            <pc:docMk/>
            <pc:sldMk cId="1091446057" sldId="409"/>
            <ac:spMk id="34" creationId="{00000000-0000-0000-0000-000000000000}"/>
          </ac:spMkLst>
        </pc:spChg>
        <pc:graphicFrameChg chg="del">
          <ac:chgData name="huyen tran" userId="2b1b1c2d15a81484" providerId="LiveId" clId="{7BE8F035-5327-4501-BE59-1DC68B54DD48}" dt="2020-07-14T07:20:56.518" v="2768" actId="478"/>
          <ac:graphicFrameMkLst>
            <pc:docMk/>
            <pc:sldMk cId="1091446057" sldId="409"/>
            <ac:graphicFrameMk id="3" creationId="{60C691E2-1639-4F20-9AC7-81D332599FE9}"/>
          </ac:graphicFrameMkLst>
        </pc:graphicFrameChg>
        <pc:graphicFrameChg chg="add del mod">
          <ac:chgData name="huyen tran" userId="2b1b1c2d15a81484" providerId="LiveId" clId="{7BE8F035-5327-4501-BE59-1DC68B54DD48}" dt="2020-07-14T07:41:19.073" v="3220" actId="478"/>
          <ac:graphicFrameMkLst>
            <pc:docMk/>
            <pc:sldMk cId="1091446057" sldId="409"/>
            <ac:graphicFrameMk id="7" creationId="{C07E5DD7-FE7E-4C5A-BE18-4F7FAEDAC7A3}"/>
          </ac:graphicFrameMkLst>
        </pc:graphicFrameChg>
        <pc:graphicFrameChg chg="add del">
          <ac:chgData name="huyen tran" userId="2b1b1c2d15a81484" providerId="LiveId" clId="{7BE8F035-5327-4501-BE59-1DC68B54DD48}" dt="2020-07-14T08:11:53.529" v="3232"/>
          <ac:graphicFrameMkLst>
            <pc:docMk/>
            <pc:sldMk cId="1091446057" sldId="409"/>
            <ac:graphicFrameMk id="11" creationId="{9E62743F-EDBF-48E0-AB43-DEB42186FF34}"/>
          </ac:graphicFrameMkLst>
        </pc:graphicFrameChg>
        <pc:graphicFrameChg chg="add mod modGraphic">
          <ac:chgData name="huyen tran" userId="2b1b1c2d15a81484" providerId="LiveId" clId="{7BE8F035-5327-4501-BE59-1DC68B54DD48}" dt="2020-07-14T08:12:54.333" v="3241" actId="207"/>
          <ac:graphicFrameMkLst>
            <pc:docMk/>
            <pc:sldMk cId="1091446057" sldId="409"/>
            <ac:graphicFrameMk id="15" creationId="{15EC3675-BFAC-4CB8-9895-6E6BBEA0733D}"/>
          </ac:graphicFrameMkLst>
        </pc:graphicFrameChg>
        <pc:picChg chg="add del mod ord">
          <ac:chgData name="huyen tran" userId="2b1b1c2d15a81484" providerId="LiveId" clId="{7BE8F035-5327-4501-BE59-1DC68B54DD48}" dt="2020-07-14T07:37:38.864" v="3045" actId="478"/>
          <ac:picMkLst>
            <pc:docMk/>
            <pc:sldMk cId="1091446057" sldId="409"/>
            <ac:picMk id="4" creationId="{2E163FD6-C6AC-4F28-A697-E82BF6081661}"/>
          </ac:picMkLst>
        </pc:picChg>
      </pc:sldChg>
      <pc:sldChg chg="addSp delSp modSp add">
        <pc:chgData name="huyen tran" userId="2b1b1c2d15a81484" providerId="LiveId" clId="{7BE8F035-5327-4501-BE59-1DC68B54DD48}" dt="2020-07-14T10:21:16.723" v="4863" actId="14100"/>
        <pc:sldMkLst>
          <pc:docMk/>
          <pc:sldMk cId="2551340415" sldId="410"/>
        </pc:sldMkLst>
        <pc:spChg chg="del">
          <ac:chgData name="huyen tran" userId="2b1b1c2d15a81484" providerId="LiveId" clId="{7BE8F035-5327-4501-BE59-1DC68B54DD48}" dt="2020-07-14T09:11:43.671" v="4131" actId="478"/>
          <ac:spMkLst>
            <pc:docMk/>
            <pc:sldMk cId="2551340415" sldId="410"/>
            <ac:spMk id="2" creationId="{00000000-0000-0000-0000-000000000000}"/>
          </ac:spMkLst>
        </pc:spChg>
        <pc:spChg chg="del">
          <ac:chgData name="huyen tran" userId="2b1b1c2d15a81484" providerId="LiveId" clId="{7BE8F035-5327-4501-BE59-1DC68B54DD48}" dt="2020-07-14T08:24:02.903" v="3351" actId="478"/>
          <ac:spMkLst>
            <pc:docMk/>
            <pc:sldMk cId="2551340415" sldId="410"/>
            <ac:spMk id="3" creationId="{52DBF8FE-E10B-4485-8920-2E19DB5D942D}"/>
          </ac:spMkLst>
        </pc:spChg>
        <pc:spChg chg="add mod">
          <ac:chgData name="huyen tran" userId="2b1b1c2d15a81484" providerId="LiveId" clId="{7BE8F035-5327-4501-BE59-1DC68B54DD48}" dt="2020-07-14T08:33:03.703" v="3792" actId="1076"/>
          <ac:spMkLst>
            <pc:docMk/>
            <pc:sldMk cId="2551340415" sldId="410"/>
            <ac:spMk id="4" creationId="{5B3840D4-3D38-4A70-BD35-77DBE4B289E2}"/>
          </ac:spMkLst>
        </pc:spChg>
        <pc:spChg chg="add mod">
          <ac:chgData name="huyen tran" userId="2b1b1c2d15a81484" providerId="LiveId" clId="{7BE8F035-5327-4501-BE59-1DC68B54DD48}" dt="2020-07-14T08:33:03.703" v="3792" actId="1076"/>
          <ac:spMkLst>
            <pc:docMk/>
            <pc:sldMk cId="2551340415" sldId="410"/>
            <ac:spMk id="5" creationId="{CD854842-A54B-4D58-A5FC-9EEEB4B75C64}"/>
          </ac:spMkLst>
        </pc:spChg>
        <pc:spChg chg="del">
          <ac:chgData name="huyen tran" userId="2b1b1c2d15a81484" providerId="LiveId" clId="{7BE8F035-5327-4501-BE59-1DC68B54DD48}" dt="2020-07-14T08:24:02.903" v="3351" actId="478"/>
          <ac:spMkLst>
            <pc:docMk/>
            <pc:sldMk cId="2551340415" sldId="410"/>
            <ac:spMk id="7" creationId="{A5FCF13E-CA0F-4CBC-B88B-F07036CB6E99}"/>
          </ac:spMkLst>
        </pc:spChg>
        <pc:spChg chg="del">
          <ac:chgData name="huyen tran" userId="2b1b1c2d15a81484" providerId="LiveId" clId="{7BE8F035-5327-4501-BE59-1DC68B54DD48}" dt="2020-07-14T08:24:02.903" v="3351" actId="478"/>
          <ac:spMkLst>
            <pc:docMk/>
            <pc:sldMk cId="2551340415" sldId="410"/>
            <ac:spMk id="8" creationId="{E80E6DE2-A807-4DE8-8430-0F887E70A249}"/>
          </ac:spMkLst>
        </pc:spChg>
        <pc:spChg chg="del">
          <ac:chgData name="huyen tran" userId="2b1b1c2d15a81484" providerId="LiveId" clId="{7BE8F035-5327-4501-BE59-1DC68B54DD48}" dt="2020-07-14T08:24:02.903" v="3351" actId="478"/>
          <ac:spMkLst>
            <pc:docMk/>
            <pc:sldMk cId="2551340415" sldId="410"/>
            <ac:spMk id="9" creationId="{F2D6C53C-D2B9-4425-8BF9-CC97863F3BCA}"/>
          </ac:spMkLst>
        </pc:spChg>
        <pc:spChg chg="del">
          <ac:chgData name="huyen tran" userId="2b1b1c2d15a81484" providerId="LiveId" clId="{7BE8F035-5327-4501-BE59-1DC68B54DD48}" dt="2020-07-14T08:24:02.903" v="3351" actId="478"/>
          <ac:spMkLst>
            <pc:docMk/>
            <pc:sldMk cId="2551340415" sldId="410"/>
            <ac:spMk id="10" creationId="{B8018D57-9CC9-49C4-8E82-EA31AAFDDC82}"/>
          </ac:spMkLst>
        </pc:spChg>
        <pc:spChg chg="del">
          <ac:chgData name="huyen tran" userId="2b1b1c2d15a81484" providerId="LiveId" clId="{7BE8F035-5327-4501-BE59-1DC68B54DD48}" dt="2020-07-14T08:24:02.903" v="3351" actId="478"/>
          <ac:spMkLst>
            <pc:docMk/>
            <pc:sldMk cId="2551340415" sldId="410"/>
            <ac:spMk id="11" creationId="{5E1A8650-85DB-4B8F-9749-B205914A12D1}"/>
          </ac:spMkLst>
        </pc:spChg>
        <pc:spChg chg="del">
          <ac:chgData name="huyen tran" userId="2b1b1c2d15a81484" providerId="LiveId" clId="{7BE8F035-5327-4501-BE59-1DC68B54DD48}" dt="2020-07-14T08:24:02.903" v="3351" actId="478"/>
          <ac:spMkLst>
            <pc:docMk/>
            <pc:sldMk cId="2551340415" sldId="410"/>
            <ac:spMk id="12" creationId="{2AE4C5A5-79CD-4811-8B4C-33B03A688ECB}"/>
          </ac:spMkLst>
        </pc:spChg>
        <pc:spChg chg="del">
          <ac:chgData name="huyen tran" userId="2b1b1c2d15a81484" providerId="LiveId" clId="{7BE8F035-5327-4501-BE59-1DC68B54DD48}" dt="2020-07-14T08:24:02.903" v="3351" actId="478"/>
          <ac:spMkLst>
            <pc:docMk/>
            <pc:sldMk cId="2551340415" sldId="410"/>
            <ac:spMk id="13" creationId="{2068623B-E9EB-4AFA-9408-98B708A52E96}"/>
          </ac:spMkLst>
        </pc:spChg>
        <pc:spChg chg="del">
          <ac:chgData name="huyen tran" userId="2b1b1c2d15a81484" providerId="LiveId" clId="{7BE8F035-5327-4501-BE59-1DC68B54DD48}" dt="2020-07-14T08:24:02.903" v="3351" actId="478"/>
          <ac:spMkLst>
            <pc:docMk/>
            <pc:sldMk cId="2551340415" sldId="410"/>
            <ac:spMk id="14" creationId="{BA0822C2-A4E1-46E9-AA42-89F9AE09AFDA}"/>
          </ac:spMkLst>
        </pc:spChg>
        <pc:spChg chg="del">
          <ac:chgData name="huyen tran" userId="2b1b1c2d15a81484" providerId="LiveId" clId="{7BE8F035-5327-4501-BE59-1DC68B54DD48}" dt="2020-07-14T08:24:02.903" v="3351" actId="478"/>
          <ac:spMkLst>
            <pc:docMk/>
            <pc:sldMk cId="2551340415" sldId="410"/>
            <ac:spMk id="15" creationId="{6401B888-0E22-4EEA-891E-E836A993918A}"/>
          </ac:spMkLst>
        </pc:spChg>
        <pc:spChg chg="del">
          <ac:chgData name="huyen tran" userId="2b1b1c2d15a81484" providerId="LiveId" clId="{7BE8F035-5327-4501-BE59-1DC68B54DD48}" dt="2020-07-14T08:24:02.903" v="3351" actId="478"/>
          <ac:spMkLst>
            <pc:docMk/>
            <pc:sldMk cId="2551340415" sldId="410"/>
            <ac:spMk id="16" creationId="{8C36F8AD-55C8-40A1-99D1-786B861A2632}"/>
          </ac:spMkLst>
        </pc:spChg>
        <pc:spChg chg="del">
          <ac:chgData name="huyen tran" userId="2b1b1c2d15a81484" providerId="LiveId" clId="{7BE8F035-5327-4501-BE59-1DC68B54DD48}" dt="2020-07-14T08:24:02.903" v="3351" actId="478"/>
          <ac:spMkLst>
            <pc:docMk/>
            <pc:sldMk cId="2551340415" sldId="410"/>
            <ac:spMk id="17" creationId="{1B1EFF98-C128-4290-A987-4AEB84D6B366}"/>
          </ac:spMkLst>
        </pc:spChg>
        <pc:spChg chg="del">
          <ac:chgData name="huyen tran" userId="2b1b1c2d15a81484" providerId="LiveId" clId="{7BE8F035-5327-4501-BE59-1DC68B54DD48}" dt="2020-07-14T08:24:02.903" v="3351" actId="478"/>
          <ac:spMkLst>
            <pc:docMk/>
            <pc:sldMk cId="2551340415" sldId="410"/>
            <ac:spMk id="18" creationId="{01AA9792-C984-4290-BA6D-508D1E5384E5}"/>
          </ac:spMkLst>
        </pc:spChg>
        <pc:spChg chg="del">
          <ac:chgData name="huyen tran" userId="2b1b1c2d15a81484" providerId="LiveId" clId="{7BE8F035-5327-4501-BE59-1DC68B54DD48}" dt="2020-07-14T08:24:02.903" v="3351" actId="478"/>
          <ac:spMkLst>
            <pc:docMk/>
            <pc:sldMk cId="2551340415" sldId="410"/>
            <ac:spMk id="19" creationId="{61383D44-EFDD-4CA5-BD00-E5A3D4191B45}"/>
          </ac:spMkLst>
        </pc:spChg>
        <pc:spChg chg="del">
          <ac:chgData name="huyen tran" userId="2b1b1c2d15a81484" providerId="LiveId" clId="{7BE8F035-5327-4501-BE59-1DC68B54DD48}" dt="2020-07-14T08:24:02.903" v="3351" actId="478"/>
          <ac:spMkLst>
            <pc:docMk/>
            <pc:sldMk cId="2551340415" sldId="410"/>
            <ac:spMk id="20" creationId="{5FDD5A34-8D44-4D7D-9E24-1FC3B105B3B8}"/>
          </ac:spMkLst>
        </pc:spChg>
        <pc:spChg chg="del">
          <ac:chgData name="huyen tran" userId="2b1b1c2d15a81484" providerId="LiveId" clId="{7BE8F035-5327-4501-BE59-1DC68B54DD48}" dt="2020-07-14T08:24:02.903" v="3351" actId="478"/>
          <ac:spMkLst>
            <pc:docMk/>
            <pc:sldMk cId="2551340415" sldId="410"/>
            <ac:spMk id="21" creationId="{E9AD29B9-6B9B-4A12-BFD8-88F14C126426}"/>
          </ac:spMkLst>
        </pc:spChg>
        <pc:spChg chg="del">
          <ac:chgData name="huyen tran" userId="2b1b1c2d15a81484" providerId="LiveId" clId="{7BE8F035-5327-4501-BE59-1DC68B54DD48}" dt="2020-07-14T08:24:02.903" v="3351" actId="478"/>
          <ac:spMkLst>
            <pc:docMk/>
            <pc:sldMk cId="2551340415" sldId="410"/>
            <ac:spMk id="22" creationId="{F48813F2-9853-4F92-9C6B-D1C2A56361C1}"/>
          </ac:spMkLst>
        </pc:spChg>
        <pc:spChg chg="del">
          <ac:chgData name="huyen tran" userId="2b1b1c2d15a81484" providerId="LiveId" clId="{7BE8F035-5327-4501-BE59-1DC68B54DD48}" dt="2020-07-14T08:24:02.903" v="3351" actId="478"/>
          <ac:spMkLst>
            <pc:docMk/>
            <pc:sldMk cId="2551340415" sldId="410"/>
            <ac:spMk id="23" creationId="{9D59A1B8-637C-4012-9EE4-2FADFA612DAB}"/>
          </ac:spMkLst>
        </pc:spChg>
        <pc:spChg chg="del">
          <ac:chgData name="huyen tran" userId="2b1b1c2d15a81484" providerId="LiveId" clId="{7BE8F035-5327-4501-BE59-1DC68B54DD48}" dt="2020-07-14T08:24:02.903" v="3351" actId="478"/>
          <ac:spMkLst>
            <pc:docMk/>
            <pc:sldMk cId="2551340415" sldId="410"/>
            <ac:spMk id="24" creationId="{613D3B2D-45FC-4EF6-9B3D-9A8C7904D807}"/>
          </ac:spMkLst>
        </pc:spChg>
        <pc:spChg chg="del">
          <ac:chgData name="huyen tran" userId="2b1b1c2d15a81484" providerId="LiveId" clId="{7BE8F035-5327-4501-BE59-1DC68B54DD48}" dt="2020-07-14T08:24:02.903" v="3351" actId="478"/>
          <ac:spMkLst>
            <pc:docMk/>
            <pc:sldMk cId="2551340415" sldId="410"/>
            <ac:spMk id="25" creationId="{61F55EF5-5787-47C3-B20B-0FE56AE1F7B0}"/>
          </ac:spMkLst>
        </pc:spChg>
        <pc:spChg chg="del">
          <ac:chgData name="huyen tran" userId="2b1b1c2d15a81484" providerId="LiveId" clId="{7BE8F035-5327-4501-BE59-1DC68B54DD48}" dt="2020-07-14T08:24:02.903" v="3351" actId="478"/>
          <ac:spMkLst>
            <pc:docMk/>
            <pc:sldMk cId="2551340415" sldId="410"/>
            <ac:spMk id="26" creationId="{51665D60-B0A6-4FD2-B6F2-AE3B112115FA}"/>
          </ac:spMkLst>
        </pc:spChg>
        <pc:spChg chg="del">
          <ac:chgData name="huyen tran" userId="2b1b1c2d15a81484" providerId="LiveId" clId="{7BE8F035-5327-4501-BE59-1DC68B54DD48}" dt="2020-07-14T08:24:02.903" v="3351" actId="478"/>
          <ac:spMkLst>
            <pc:docMk/>
            <pc:sldMk cId="2551340415" sldId="410"/>
            <ac:spMk id="27" creationId="{3A9B5B75-4181-46FF-9287-DE3BE31EF489}"/>
          </ac:spMkLst>
        </pc:spChg>
        <pc:spChg chg="del">
          <ac:chgData name="huyen tran" userId="2b1b1c2d15a81484" providerId="LiveId" clId="{7BE8F035-5327-4501-BE59-1DC68B54DD48}" dt="2020-07-14T08:24:02.903" v="3351" actId="478"/>
          <ac:spMkLst>
            <pc:docMk/>
            <pc:sldMk cId="2551340415" sldId="410"/>
            <ac:spMk id="29" creationId="{9FB25677-50FE-4EDD-8EE4-6F2FC606CFFE}"/>
          </ac:spMkLst>
        </pc:spChg>
        <pc:spChg chg="add mod">
          <ac:chgData name="huyen tran" userId="2b1b1c2d15a81484" providerId="LiveId" clId="{7BE8F035-5327-4501-BE59-1DC68B54DD48}" dt="2020-07-14T08:33:03.703" v="3792" actId="1076"/>
          <ac:spMkLst>
            <pc:docMk/>
            <pc:sldMk cId="2551340415" sldId="410"/>
            <ac:spMk id="30" creationId="{F95682B3-F70C-46F8-82D3-DC8EF1D87EE3}"/>
          </ac:spMkLst>
        </pc:spChg>
        <pc:spChg chg="add mod">
          <ac:chgData name="huyen tran" userId="2b1b1c2d15a81484" providerId="LiveId" clId="{7BE8F035-5327-4501-BE59-1DC68B54DD48}" dt="2020-07-14T08:33:03.703" v="3792" actId="1076"/>
          <ac:spMkLst>
            <pc:docMk/>
            <pc:sldMk cId="2551340415" sldId="410"/>
            <ac:spMk id="31" creationId="{EDB1C97D-135D-451C-A86B-83CE5A3096EB}"/>
          </ac:spMkLst>
        </pc:spChg>
        <pc:spChg chg="del">
          <ac:chgData name="huyen tran" userId="2b1b1c2d15a81484" providerId="LiveId" clId="{7BE8F035-5327-4501-BE59-1DC68B54DD48}" dt="2020-07-14T08:24:02.903" v="3351" actId="478"/>
          <ac:spMkLst>
            <pc:docMk/>
            <pc:sldMk cId="2551340415" sldId="410"/>
            <ac:spMk id="32" creationId="{F8C0F7DF-B3E2-4DEC-8BC8-EAF2DEDF7087}"/>
          </ac:spMkLst>
        </pc:spChg>
        <pc:spChg chg="add mod">
          <ac:chgData name="huyen tran" userId="2b1b1c2d15a81484" providerId="LiveId" clId="{7BE8F035-5327-4501-BE59-1DC68B54DD48}" dt="2020-07-14T08:33:03.703" v="3792" actId="1076"/>
          <ac:spMkLst>
            <pc:docMk/>
            <pc:sldMk cId="2551340415" sldId="410"/>
            <ac:spMk id="33" creationId="{F52D2C53-AD8D-4810-B477-E949F9E7EE8F}"/>
          </ac:spMkLst>
        </pc:spChg>
        <pc:spChg chg="mod">
          <ac:chgData name="huyen tran" userId="2b1b1c2d15a81484" providerId="LiveId" clId="{7BE8F035-5327-4501-BE59-1DC68B54DD48}" dt="2020-07-14T08:24:24.144" v="3389" actId="20577"/>
          <ac:spMkLst>
            <pc:docMk/>
            <pc:sldMk cId="2551340415" sldId="410"/>
            <ac:spMk id="34" creationId="{00000000-0000-0000-0000-000000000000}"/>
          </ac:spMkLst>
        </pc:spChg>
        <pc:spChg chg="del">
          <ac:chgData name="huyen tran" userId="2b1b1c2d15a81484" providerId="LiveId" clId="{7BE8F035-5327-4501-BE59-1DC68B54DD48}" dt="2020-07-14T08:24:02.903" v="3351" actId="478"/>
          <ac:spMkLst>
            <pc:docMk/>
            <pc:sldMk cId="2551340415" sldId="410"/>
            <ac:spMk id="35" creationId="{903C27FB-0BE7-4F03-970E-5700461B4452}"/>
          </ac:spMkLst>
        </pc:spChg>
        <pc:spChg chg="mod">
          <ac:chgData name="huyen tran" userId="2b1b1c2d15a81484" providerId="LiveId" clId="{7BE8F035-5327-4501-BE59-1DC68B54DD48}" dt="2020-07-14T08:24:42.404" v="3391" actId="692"/>
          <ac:spMkLst>
            <pc:docMk/>
            <pc:sldMk cId="2551340415" sldId="410"/>
            <ac:spMk id="36" creationId="{00000000-0000-0000-0000-000000000000}"/>
          </ac:spMkLst>
        </pc:spChg>
        <pc:spChg chg="del">
          <ac:chgData name="huyen tran" userId="2b1b1c2d15a81484" providerId="LiveId" clId="{7BE8F035-5327-4501-BE59-1DC68B54DD48}" dt="2020-07-14T08:24:02.903" v="3351" actId="478"/>
          <ac:spMkLst>
            <pc:docMk/>
            <pc:sldMk cId="2551340415" sldId="410"/>
            <ac:spMk id="37" creationId="{FB5F48B9-2CA5-4180-A989-9B096F61A914}"/>
          </ac:spMkLst>
        </pc:spChg>
        <pc:spChg chg="del">
          <ac:chgData name="huyen tran" userId="2b1b1c2d15a81484" providerId="LiveId" clId="{7BE8F035-5327-4501-BE59-1DC68B54DD48}" dt="2020-07-14T08:24:02.903" v="3351" actId="478"/>
          <ac:spMkLst>
            <pc:docMk/>
            <pc:sldMk cId="2551340415" sldId="410"/>
            <ac:spMk id="39" creationId="{37C24B00-F2E0-4C1C-9FF3-A852C1C0F6FA}"/>
          </ac:spMkLst>
        </pc:spChg>
        <pc:spChg chg="del">
          <ac:chgData name="huyen tran" userId="2b1b1c2d15a81484" providerId="LiveId" clId="{7BE8F035-5327-4501-BE59-1DC68B54DD48}" dt="2020-07-14T08:24:02.903" v="3351" actId="478"/>
          <ac:spMkLst>
            <pc:docMk/>
            <pc:sldMk cId="2551340415" sldId="410"/>
            <ac:spMk id="40" creationId="{AE1E5A75-43A6-40D0-8F2B-4CBCE2F3D567}"/>
          </ac:spMkLst>
        </pc:spChg>
        <pc:spChg chg="add del mod">
          <ac:chgData name="huyen tran" userId="2b1b1c2d15a81484" providerId="LiveId" clId="{7BE8F035-5327-4501-BE59-1DC68B54DD48}" dt="2020-07-14T08:30:53.373" v="3705" actId="478"/>
          <ac:spMkLst>
            <pc:docMk/>
            <pc:sldMk cId="2551340415" sldId="410"/>
            <ac:spMk id="49" creationId="{3B49EC2F-1811-4E9B-9692-DEBC48194F93}"/>
          </ac:spMkLst>
        </pc:spChg>
        <pc:spChg chg="add del mod">
          <ac:chgData name="huyen tran" userId="2b1b1c2d15a81484" providerId="LiveId" clId="{7BE8F035-5327-4501-BE59-1DC68B54DD48}" dt="2020-07-14T08:33:43.894" v="3831" actId="478"/>
          <ac:spMkLst>
            <pc:docMk/>
            <pc:sldMk cId="2551340415" sldId="410"/>
            <ac:spMk id="50" creationId="{2885F26C-2408-4DB5-B1D2-1834BB180233}"/>
          </ac:spMkLst>
        </pc:spChg>
        <pc:spChg chg="add mod">
          <ac:chgData name="huyen tran" userId="2b1b1c2d15a81484" providerId="LiveId" clId="{7BE8F035-5327-4501-BE59-1DC68B54DD48}" dt="2020-07-14T10:15:34.375" v="4667" actId="1076"/>
          <ac:spMkLst>
            <pc:docMk/>
            <pc:sldMk cId="2551340415" sldId="410"/>
            <ac:spMk id="53" creationId="{36BC27CB-C008-4F4C-8106-4C11D676D8AB}"/>
          </ac:spMkLst>
        </pc:spChg>
        <pc:spChg chg="add mod">
          <ac:chgData name="huyen tran" userId="2b1b1c2d15a81484" providerId="LiveId" clId="{7BE8F035-5327-4501-BE59-1DC68B54DD48}" dt="2020-07-14T10:15:29.511" v="4665" actId="1076"/>
          <ac:spMkLst>
            <pc:docMk/>
            <pc:sldMk cId="2551340415" sldId="410"/>
            <ac:spMk id="54" creationId="{0D2F6009-3EB2-43B5-BEAF-57647296C815}"/>
          </ac:spMkLst>
        </pc:spChg>
        <pc:spChg chg="add del mod">
          <ac:chgData name="huyen tran" userId="2b1b1c2d15a81484" providerId="LiveId" clId="{7BE8F035-5327-4501-BE59-1DC68B54DD48}" dt="2020-07-14T09:11:43.671" v="4131" actId="478"/>
          <ac:spMkLst>
            <pc:docMk/>
            <pc:sldMk cId="2551340415" sldId="410"/>
            <ac:spMk id="55" creationId="{3B26F1C9-AD88-4B92-B14B-78117F223DCC}"/>
          </ac:spMkLst>
        </pc:spChg>
        <pc:spChg chg="add del mod">
          <ac:chgData name="huyen tran" userId="2b1b1c2d15a81484" providerId="LiveId" clId="{7BE8F035-5327-4501-BE59-1DC68B54DD48}" dt="2020-07-14T09:11:43.671" v="4131" actId="478"/>
          <ac:spMkLst>
            <pc:docMk/>
            <pc:sldMk cId="2551340415" sldId="410"/>
            <ac:spMk id="56" creationId="{EDF80296-0F12-4B82-BC8D-3F3E2F94A098}"/>
          </ac:spMkLst>
        </pc:spChg>
        <pc:spChg chg="add del mod">
          <ac:chgData name="huyen tran" userId="2b1b1c2d15a81484" providerId="LiveId" clId="{7BE8F035-5327-4501-BE59-1DC68B54DD48}" dt="2020-07-14T09:11:43.671" v="4131" actId="478"/>
          <ac:spMkLst>
            <pc:docMk/>
            <pc:sldMk cId="2551340415" sldId="410"/>
            <ac:spMk id="57" creationId="{3C9022D4-3CCB-42D8-BAEC-840DBD235AC5}"/>
          </ac:spMkLst>
        </pc:spChg>
        <pc:spChg chg="add del mod">
          <ac:chgData name="huyen tran" userId="2b1b1c2d15a81484" providerId="LiveId" clId="{7BE8F035-5327-4501-BE59-1DC68B54DD48}" dt="2020-07-14T08:42:12.182" v="3875" actId="478"/>
          <ac:spMkLst>
            <pc:docMk/>
            <pc:sldMk cId="2551340415" sldId="410"/>
            <ac:spMk id="58" creationId="{4DBFDCED-1600-4FC6-A8D9-D003BB977C33}"/>
          </ac:spMkLst>
        </pc:spChg>
        <pc:spChg chg="add del mod">
          <ac:chgData name="huyen tran" userId="2b1b1c2d15a81484" providerId="LiveId" clId="{7BE8F035-5327-4501-BE59-1DC68B54DD48}" dt="2020-07-14T09:11:43.671" v="4131" actId="478"/>
          <ac:spMkLst>
            <pc:docMk/>
            <pc:sldMk cId="2551340415" sldId="410"/>
            <ac:spMk id="65" creationId="{3B8CA265-78C8-40D7-825C-439D4C39F6FA}"/>
          </ac:spMkLst>
        </pc:spChg>
        <pc:spChg chg="add del mod">
          <ac:chgData name="huyen tran" userId="2b1b1c2d15a81484" providerId="LiveId" clId="{7BE8F035-5327-4501-BE59-1DC68B54DD48}" dt="2020-07-14T08:46:31.830" v="3913" actId="478"/>
          <ac:spMkLst>
            <pc:docMk/>
            <pc:sldMk cId="2551340415" sldId="410"/>
            <ac:spMk id="66" creationId="{C07C86C5-0054-40E1-B27D-3FD8E053C19E}"/>
          </ac:spMkLst>
        </pc:spChg>
        <pc:spChg chg="add del mod">
          <ac:chgData name="huyen tran" userId="2b1b1c2d15a81484" providerId="LiveId" clId="{7BE8F035-5327-4501-BE59-1DC68B54DD48}" dt="2020-07-14T09:11:47" v="4133" actId="478"/>
          <ac:spMkLst>
            <pc:docMk/>
            <pc:sldMk cId="2551340415" sldId="410"/>
            <ac:spMk id="67" creationId="{369D4212-01A2-426B-8FE8-5B12BCD5F0F9}"/>
          </ac:spMkLst>
        </pc:spChg>
        <pc:spChg chg="add del mod">
          <ac:chgData name="huyen tran" userId="2b1b1c2d15a81484" providerId="LiveId" clId="{7BE8F035-5327-4501-BE59-1DC68B54DD48}" dt="2020-07-14T08:45:12.445" v="3906" actId="478"/>
          <ac:spMkLst>
            <pc:docMk/>
            <pc:sldMk cId="2551340415" sldId="410"/>
            <ac:spMk id="68" creationId="{AB1303DF-DAAB-479C-BB66-F276667076E3}"/>
          </ac:spMkLst>
        </pc:spChg>
        <pc:spChg chg="add del mod">
          <ac:chgData name="huyen tran" userId="2b1b1c2d15a81484" providerId="LiveId" clId="{7BE8F035-5327-4501-BE59-1DC68B54DD48}" dt="2020-07-14T09:11:43.671" v="4131" actId="478"/>
          <ac:spMkLst>
            <pc:docMk/>
            <pc:sldMk cId="2551340415" sldId="410"/>
            <ac:spMk id="69" creationId="{D06DDFD9-7B06-485C-AB41-6CEA13657E7A}"/>
          </ac:spMkLst>
        </pc:spChg>
        <pc:spChg chg="add del mod">
          <ac:chgData name="huyen tran" userId="2b1b1c2d15a81484" providerId="LiveId" clId="{7BE8F035-5327-4501-BE59-1DC68B54DD48}" dt="2020-07-14T08:47:28.438" v="3918" actId="478"/>
          <ac:spMkLst>
            <pc:docMk/>
            <pc:sldMk cId="2551340415" sldId="410"/>
            <ac:spMk id="70" creationId="{AADA90B4-453B-4A2A-BD7D-E7BFF1E6FDCE}"/>
          </ac:spMkLst>
        </pc:spChg>
        <pc:spChg chg="add del mod">
          <ac:chgData name="huyen tran" userId="2b1b1c2d15a81484" providerId="LiveId" clId="{7BE8F035-5327-4501-BE59-1DC68B54DD48}" dt="2020-07-14T09:11:43.671" v="4131" actId="478"/>
          <ac:spMkLst>
            <pc:docMk/>
            <pc:sldMk cId="2551340415" sldId="410"/>
            <ac:spMk id="71" creationId="{478452B5-A794-49EB-98F8-26315866118A}"/>
          </ac:spMkLst>
        </pc:spChg>
        <pc:spChg chg="add del mod">
          <ac:chgData name="huyen tran" userId="2b1b1c2d15a81484" providerId="LiveId" clId="{7BE8F035-5327-4501-BE59-1DC68B54DD48}" dt="2020-07-14T09:11:43.671" v="4131" actId="478"/>
          <ac:spMkLst>
            <pc:docMk/>
            <pc:sldMk cId="2551340415" sldId="410"/>
            <ac:spMk id="72" creationId="{85C3B5A9-6DC0-4737-809B-253ED5482967}"/>
          </ac:spMkLst>
        </pc:spChg>
        <pc:spChg chg="add del mod">
          <ac:chgData name="huyen tran" userId="2b1b1c2d15a81484" providerId="LiveId" clId="{7BE8F035-5327-4501-BE59-1DC68B54DD48}" dt="2020-07-14T09:11:43.671" v="4131" actId="478"/>
          <ac:spMkLst>
            <pc:docMk/>
            <pc:sldMk cId="2551340415" sldId="410"/>
            <ac:spMk id="73" creationId="{2F2B5146-0670-4E1E-87DF-0C76B3B840B3}"/>
          </ac:spMkLst>
        </pc:spChg>
        <pc:spChg chg="add del mod">
          <ac:chgData name="huyen tran" userId="2b1b1c2d15a81484" providerId="LiveId" clId="{7BE8F035-5327-4501-BE59-1DC68B54DD48}" dt="2020-07-14T09:11:43.671" v="4131" actId="478"/>
          <ac:spMkLst>
            <pc:docMk/>
            <pc:sldMk cId="2551340415" sldId="410"/>
            <ac:spMk id="74" creationId="{E165AB72-35F2-4A6D-BFD8-3370A376F60E}"/>
          </ac:spMkLst>
        </pc:spChg>
        <pc:spChg chg="add del mod">
          <ac:chgData name="huyen tran" userId="2b1b1c2d15a81484" providerId="LiveId" clId="{7BE8F035-5327-4501-BE59-1DC68B54DD48}" dt="2020-07-14T09:11:43.671" v="4131" actId="478"/>
          <ac:spMkLst>
            <pc:docMk/>
            <pc:sldMk cId="2551340415" sldId="410"/>
            <ac:spMk id="75" creationId="{83050A15-BB2E-4A07-A343-DF6FD98418DA}"/>
          </ac:spMkLst>
        </pc:spChg>
        <pc:spChg chg="add del mod">
          <ac:chgData name="huyen tran" userId="2b1b1c2d15a81484" providerId="LiveId" clId="{7BE8F035-5327-4501-BE59-1DC68B54DD48}" dt="2020-07-14T09:11:43.671" v="4131" actId="478"/>
          <ac:spMkLst>
            <pc:docMk/>
            <pc:sldMk cId="2551340415" sldId="410"/>
            <ac:spMk id="76" creationId="{1D0992E7-3C38-4200-AB6E-5AE1B7A77084}"/>
          </ac:spMkLst>
        </pc:spChg>
        <pc:spChg chg="add del mod">
          <ac:chgData name="huyen tran" userId="2b1b1c2d15a81484" providerId="LiveId" clId="{7BE8F035-5327-4501-BE59-1DC68B54DD48}" dt="2020-07-14T09:11:43.671" v="4131" actId="478"/>
          <ac:spMkLst>
            <pc:docMk/>
            <pc:sldMk cId="2551340415" sldId="410"/>
            <ac:spMk id="77" creationId="{CAC8DA19-E1FE-4EFE-BD2B-22B1AA562DD9}"/>
          </ac:spMkLst>
        </pc:spChg>
        <pc:spChg chg="add del mod">
          <ac:chgData name="huyen tran" userId="2b1b1c2d15a81484" providerId="LiveId" clId="{7BE8F035-5327-4501-BE59-1DC68B54DD48}" dt="2020-07-14T09:11:43.671" v="4131" actId="478"/>
          <ac:spMkLst>
            <pc:docMk/>
            <pc:sldMk cId="2551340415" sldId="410"/>
            <ac:spMk id="78" creationId="{B2FCC5A0-4916-4075-88B2-43ABF4849784}"/>
          </ac:spMkLst>
        </pc:spChg>
        <pc:spChg chg="add del mod">
          <ac:chgData name="huyen tran" userId="2b1b1c2d15a81484" providerId="LiveId" clId="{7BE8F035-5327-4501-BE59-1DC68B54DD48}" dt="2020-07-14T09:11:43.671" v="4131" actId="478"/>
          <ac:spMkLst>
            <pc:docMk/>
            <pc:sldMk cId="2551340415" sldId="410"/>
            <ac:spMk id="79" creationId="{9CCC38E0-5890-4910-8794-C4A6660225F3}"/>
          </ac:spMkLst>
        </pc:spChg>
        <pc:spChg chg="add del mod">
          <ac:chgData name="huyen tran" userId="2b1b1c2d15a81484" providerId="LiveId" clId="{7BE8F035-5327-4501-BE59-1DC68B54DD48}" dt="2020-07-14T09:11:43.671" v="4131" actId="478"/>
          <ac:spMkLst>
            <pc:docMk/>
            <pc:sldMk cId="2551340415" sldId="410"/>
            <ac:spMk id="80" creationId="{4E09EA99-982A-4770-8CE7-150399FFD8AB}"/>
          </ac:spMkLst>
        </pc:spChg>
        <pc:spChg chg="add del mod">
          <ac:chgData name="huyen tran" userId="2b1b1c2d15a81484" providerId="LiveId" clId="{7BE8F035-5327-4501-BE59-1DC68B54DD48}" dt="2020-07-14T09:11:43.671" v="4131" actId="478"/>
          <ac:spMkLst>
            <pc:docMk/>
            <pc:sldMk cId="2551340415" sldId="410"/>
            <ac:spMk id="81" creationId="{2BE44F90-3FB2-4DC4-9090-CB6E9919C708}"/>
          </ac:spMkLst>
        </pc:spChg>
        <pc:spChg chg="add del mod">
          <ac:chgData name="huyen tran" userId="2b1b1c2d15a81484" providerId="LiveId" clId="{7BE8F035-5327-4501-BE59-1DC68B54DD48}" dt="2020-07-14T09:11:43.671" v="4131" actId="478"/>
          <ac:spMkLst>
            <pc:docMk/>
            <pc:sldMk cId="2551340415" sldId="410"/>
            <ac:spMk id="82" creationId="{0183C4FF-D88A-4A08-AA0F-ADBB2E952606}"/>
          </ac:spMkLst>
        </pc:spChg>
        <pc:spChg chg="add del mod">
          <ac:chgData name="huyen tran" userId="2b1b1c2d15a81484" providerId="LiveId" clId="{7BE8F035-5327-4501-BE59-1DC68B54DD48}" dt="2020-07-14T09:01:10.838" v="4013" actId="478"/>
          <ac:spMkLst>
            <pc:docMk/>
            <pc:sldMk cId="2551340415" sldId="410"/>
            <ac:spMk id="83" creationId="{4A56591E-72E1-4BC5-96FB-69EB367DD228}"/>
          </ac:spMkLst>
        </pc:spChg>
        <pc:spChg chg="add del mod">
          <ac:chgData name="huyen tran" userId="2b1b1c2d15a81484" providerId="LiveId" clId="{7BE8F035-5327-4501-BE59-1DC68B54DD48}" dt="2020-07-14T09:01:21.902" v="4015" actId="478"/>
          <ac:spMkLst>
            <pc:docMk/>
            <pc:sldMk cId="2551340415" sldId="410"/>
            <ac:spMk id="84" creationId="{1DFC19E8-831D-42A4-B585-998A0ED30339}"/>
          </ac:spMkLst>
        </pc:spChg>
        <pc:spChg chg="add del mod">
          <ac:chgData name="huyen tran" userId="2b1b1c2d15a81484" providerId="LiveId" clId="{7BE8F035-5327-4501-BE59-1DC68B54DD48}" dt="2020-07-14T09:11:43.671" v="4131" actId="478"/>
          <ac:spMkLst>
            <pc:docMk/>
            <pc:sldMk cId="2551340415" sldId="410"/>
            <ac:spMk id="85" creationId="{9B75E609-123B-4712-8CAB-F82D40DEED82}"/>
          </ac:spMkLst>
        </pc:spChg>
        <pc:spChg chg="add del mod">
          <ac:chgData name="huyen tran" userId="2b1b1c2d15a81484" providerId="LiveId" clId="{7BE8F035-5327-4501-BE59-1DC68B54DD48}" dt="2020-07-14T09:11:43.671" v="4131" actId="478"/>
          <ac:spMkLst>
            <pc:docMk/>
            <pc:sldMk cId="2551340415" sldId="410"/>
            <ac:spMk id="86" creationId="{70F1FE3E-9960-4532-B724-E6A28BE37BC0}"/>
          </ac:spMkLst>
        </pc:spChg>
        <pc:spChg chg="add del mod">
          <ac:chgData name="huyen tran" userId="2b1b1c2d15a81484" providerId="LiveId" clId="{7BE8F035-5327-4501-BE59-1DC68B54DD48}" dt="2020-07-14T09:11:47" v="4133" actId="478"/>
          <ac:spMkLst>
            <pc:docMk/>
            <pc:sldMk cId="2551340415" sldId="410"/>
            <ac:spMk id="87" creationId="{3A1F048C-C9F9-493C-96A4-B4EC9FAFC6FF}"/>
          </ac:spMkLst>
        </pc:spChg>
        <pc:spChg chg="add del mod">
          <ac:chgData name="huyen tran" userId="2b1b1c2d15a81484" providerId="LiveId" clId="{7BE8F035-5327-4501-BE59-1DC68B54DD48}" dt="2020-07-14T09:11:43.671" v="4131" actId="478"/>
          <ac:spMkLst>
            <pc:docMk/>
            <pc:sldMk cId="2551340415" sldId="410"/>
            <ac:spMk id="88" creationId="{ED6ACB97-0E8D-4DC2-AC9D-5C4DE46E772C}"/>
          </ac:spMkLst>
        </pc:spChg>
        <pc:spChg chg="add del mod">
          <ac:chgData name="huyen tran" userId="2b1b1c2d15a81484" providerId="LiveId" clId="{7BE8F035-5327-4501-BE59-1DC68B54DD48}" dt="2020-07-14T09:03:07.334" v="4042" actId="478"/>
          <ac:spMkLst>
            <pc:docMk/>
            <pc:sldMk cId="2551340415" sldId="410"/>
            <ac:spMk id="89" creationId="{81259D27-EC78-4FEB-AAED-A1AAF80C7A26}"/>
          </ac:spMkLst>
        </pc:spChg>
        <pc:spChg chg="add del mod">
          <ac:chgData name="huyen tran" userId="2b1b1c2d15a81484" providerId="LiveId" clId="{7BE8F035-5327-4501-BE59-1DC68B54DD48}" dt="2020-07-14T09:11:43.671" v="4131" actId="478"/>
          <ac:spMkLst>
            <pc:docMk/>
            <pc:sldMk cId="2551340415" sldId="410"/>
            <ac:spMk id="90" creationId="{A8B4AD51-A8B3-469B-94D1-A80C30A791FE}"/>
          </ac:spMkLst>
        </pc:spChg>
        <pc:spChg chg="add del mod">
          <ac:chgData name="huyen tran" userId="2b1b1c2d15a81484" providerId="LiveId" clId="{7BE8F035-5327-4501-BE59-1DC68B54DD48}" dt="2020-07-14T09:11:47" v="4133" actId="478"/>
          <ac:spMkLst>
            <pc:docMk/>
            <pc:sldMk cId="2551340415" sldId="410"/>
            <ac:spMk id="91" creationId="{65B08E16-ED45-4CF0-B609-152A1B165D9C}"/>
          </ac:spMkLst>
        </pc:spChg>
        <pc:spChg chg="add del mod">
          <ac:chgData name="huyen tran" userId="2b1b1c2d15a81484" providerId="LiveId" clId="{7BE8F035-5327-4501-BE59-1DC68B54DD48}" dt="2020-07-14T09:05:21.541" v="4067" actId="478"/>
          <ac:spMkLst>
            <pc:docMk/>
            <pc:sldMk cId="2551340415" sldId="410"/>
            <ac:spMk id="94" creationId="{DA342E2A-CC63-4267-B95E-25E575C81A1C}"/>
          </ac:spMkLst>
        </pc:spChg>
        <pc:spChg chg="add del mod ord">
          <ac:chgData name="huyen tran" userId="2b1b1c2d15a81484" providerId="LiveId" clId="{7BE8F035-5327-4501-BE59-1DC68B54DD48}" dt="2020-07-14T09:11:43.671" v="4131" actId="478"/>
          <ac:spMkLst>
            <pc:docMk/>
            <pc:sldMk cId="2551340415" sldId="410"/>
            <ac:spMk id="95" creationId="{AEE090DD-644D-4FA1-BB08-160239FCC59F}"/>
          </ac:spMkLst>
        </pc:spChg>
        <pc:spChg chg="add del mod ord">
          <ac:chgData name="huyen tran" userId="2b1b1c2d15a81484" providerId="LiveId" clId="{7BE8F035-5327-4501-BE59-1DC68B54DD48}" dt="2020-07-14T09:11:43.671" v="4131" actId="478"/>
          <ac:spMkLst>
            <pc:docMk/>
            <pc:sldMk cId="2551340415" sldId="410"/>
            <ac:spMk id="96" creationId="{C2FCF702-BEF9-4C2D-9BCD-B7DE40428068}"/>
          </ac:spMkLst>
        </pc:spChg>
        <pc:spChg chg="add mod">
          <ac:chgData name="huyen tran" userId="2b1b1c2d15a81484" providerId="LiveId" clId="{7BE8F035-5327-4501-BE59-1DC68B54DD48}" dt="2020-07-14T09:12:02.583" v="4138" actId="14100"/>
          <ac:spMkLst>
            <pc:docMk/>
            <pc:sldMk cId="2551340415" sldId="410"/>
            <ac:spMk id="105" creationId="{2185245A-84BF-4D19-9569-1A19EA1314B6}"/>
          </ac:spMkLst>
        </pc:spChg>
        <pc:spChg chg="add mod">
          <ac:chgData name="huyen tran" userId="2b1b1c2d15a81484" providerId="LiveId" clId="{7BE8F035-5327-4501-BE59-1DC68B54DD48}" dt="2020-07-14T09:12:05.351" v="4139" actId="571"/>
          <ac:spMkLst>
            <pc:docMk/>
            <pc:sldMk cId="2551340415" sldId="410"/>
            <ac:spMk id="106" creationId="{9DDF0390-6859-440B-8CAF-EF05147EE54E}"/>
          </ac:spMkLst>
        </pc:spChg>
        <pc:spChg chg="add mod ord">
          <ac:chgData name="huyen tran" userId="2b1b1c2d15a81484" providerId="LiveId" clId="{7BE8F035-5327-4501-BE59-1DC68B54DD48}" dt="2020-07-14T09:29:08.008" v="4332" actId="1076"/>
          <ac:spMkLst>
            <pc:docMk/>
            <pc:sldMk cId="2551340415" sldId="410"/>
            <ac:spMk id="111" creationId="{8E3B30CD-1E87-4B5A-A915-68E84E84BCC7}"/>
          </ac:spMkLst>
        </pc:spChg>
        <pc:spChg chg="add mod ord">
          <ac:chgData name="huyen tran" userId="2b1b1c2d15a81484" providerId="LiveId" clId="{7BE8F035-5327-4501-BE59-1DC68B54DD48}" dt="2020-07-14T09:29:15.927" v="4333" actId="14100"/>
          <ac:spMkLst>
            <pc:docMk/>
            <pc:sldMk cId="2551340415" sldId="410"/>
            <ac:spMk id="112" creationId="{660FB9DC-629B-49F9-ACC1-3FF8275159CA}"/>
          </ac:spMkLst>
        </pc:spChg>
        <pc:spChg chg="add del mod">
          <ac:chgData name="huyen tran" userId="2b1b1c2d15a81484" providerId="LiveId" clId="{7BE8F035-5327-4501-BE59-1DC68B54DD48}" dt="2020-07-14T09:19:34.982" v="4185" actId="478"/>
          <ac:spMkLst>
            <pc:docMk/>
            <pc:sldMk cId="2551340415" sldId="410"/>
            <ac:spMk id="113" creationId="{268EA622-E07B-44BD-8946-1E0B7328ED76}"/>
          </ac:spMkLst>
        </pc:spChg>
        <pc:spChg chg="add mod">
          <ac:chgData name="huyen tran" userId="2b1b1c2d15a81484" providerId="LiveId" clId="{7BE8F035-5327-4501-BE59-1DC68B54DD48}" dt="2020-07-14T09:23:40.926" v="4243" actId="692"/>
          <ac:spMkLst>
            <pc:docMk/>
            <pc:sldMk cId="2551340415" sldId="410"/>
            <ac:spMk id="114" creationId="{2BD39EFC-699E-4810-81EB-E6DB5C5A1BC2}"/>
          </ac:spMkLst>
        </pc:spChg>
        <pc:spChg chg="add mod">
          <ac:chgData name="huyen tran" userId="2b1b1c2d15a81484" providerId="LiveId" clId="{7BE8F035-5327-4501-BE59-1DC68B54DD48}" dt="2020-07-14T09:31:30.942" v="4341" actId="692"/>
          <ac:spMkLst>
            <pc:docMk/>
            <pc:sldMk cId="2551340415" sldId="410"/>
            <ac:spMk id="115" creationId="{96E28443-EEBA-4251-90AD-2C1458FAF9B7}"/>
          </ac:spMkLst>
        </pc:spChg>
        <pc:spChg chg="add mod">
          <ac:chgData name="huyen tran" userId="2b1b1c2d15a81484" providerId="LiveId" clId="{7BE8F035-5327-4501-BE59-1DC68B54DD48}" dt="2020-07-14T09:23:47.598" v="4244" actId="692"/>
          <ac:spMkLst>
            <pc:docMk/>
            <pc:sldMk cId="2551340415" sldId="410"/>
            <ac:spMk id="116" creationId="{EB1B6C66-5A5E-452B-A490-B61B9FEC9F9A}"/>
          </ac:spMkLst>
        </pc:spChg>
        <pc:spChg chg="add mod ord">
          <ac:chgData name="huyen tran" userId="2b1b1c2d15a81484" providerId="LiveId" clId="{7BE8F035-5327-4501-BE59-1DC68B54DD48}" dt="2020-07-14T09:53:53.448" v="4578" actId="1035"/>
          <ac:spMkLst>
            <pc:docMk/>
            <pc:sldMk cId="2551340415" sldId="410"/>
            <ac:spMk id="125" creationId="{82E299E4-355C-47DB-A00E-E0D01DC688E1}"/>
          </ac:spMkLst>
        </pc:spChg>
        <pc:spChg chg="add mod ord">
          <ac:chgData name="huyen tran" userId="2b1b1c2d15a81484" providerId="LiveId" clId="{7BE8F035-5327-4501-BE59-1DC68B54DD48}" dt="2020-07-14T09:53:45.295" v="4574" actId="1036"/>
          <ac:spMkLst>
            <pc:docMk/>
            <pc:sldMk cId="2551340415" sldId="410"/>
            <ac:spMk id="126" creationId="{C39029C9-B5F6-4D18-8D26-F19B8206F967}"/>
          </ac:spMkLst>
        </pc:spChg>
        <pc:spChg chg="add del mod">
          <ac:chgData name="huyen tran" userId="2b1b1c2d15a81484" providerId="LiveId" clId="{7BE8F035-5327-4501-BE59-1DC68B54DD48}" dt="2020-07-14T09:53:20.023" v="4561" actId="478"/>
          <ac:spMkLst>
            <pc:docMk/>
            <pc:sldMk cId="2551340415" sldId="410"/>
            <ac:spMk id="127" creationId="{8BEEFF7E-6020-4B72-A020-82327D57E723}"/>
          </ac:spMkLst>
        </pc:spChg>
        <pc:spChg chg="add del mod">
          <ac:chgData name="huyen tran" userId="2b1b1c2d15a81484" providerId="LiveId" clId="{7BE8F035-5327-4501-BE59-1DC68B54DD48}" dt="2020-07-14T09:53:17.491" v="4560" actId="478"/>
          <ac:spMkLst>
            <pc:docMk/>
            <pc:sldMk cId="2551340415" sldId="410"/>
            <ac:spMk id="128" creationId="{B6A73205-427B-48D5-B3B2-2AA5BE327485}"/>
          </ac:spMkLst>
        </pc:spChg>
        <pc:spChg chg="add del mod">
          <ac:chgData name="huyen tran" userId="2b1b1c2d15a81484" providerId="LiveId" clId="{7BE8F035-5327-4501-BE59-1DC68B54DD48}" dt="2020-07-14T09:53:15.873" v="4559" actId="478"/>
          <ac:spMkLst>
            <pc:docMk/>
            <pc:sldMk cId="2551340415" sldId="410"/>
            <ac:spMk id="129" creationId="{8624153A-E4C8-4CF5-AAD9-1CCE72F7505B}"/>
          </ac:spMkLst>
        </pc:spChg>
        <pc:spChg chg="add mod">
          <ac:chgData name="huyen tran" userId="2b1b1c2d15a81484" providerId="LiveId" clId="{7BE8F035-5327-4501-BE59-1DC68B54DD48}" dt="2020-07-14T09:27:06.686" v="4290" actId="571"/>
          <ac:spMkLst>
            <pc:docMk/>
            <pc:sldMk cId="2551340415" sldId="410"/>
            <ac:spMk id="130" creationId="{0786AB87-9C08-495A-993E-10103F999A27}"/>
          </ac:spMkLst>
        </pc:spChg>
        <pc:spChg chg="add mod">
          <ac:chgData name="huyen tran" userId="2b1b1c2d15a81484" providerId="LiveId" clId="{7BE8F035-5327-4501-BE59-1DC68B54DD48}" dt="2020-07-14T09:27:06.686" v="4290" actId="571"/>
          <ac:spMkLst>
            <pc:docMk/>
            <pc:sldMk cId="2551340415" sldId="410"/>
            <ac:spMk id="131" creationId="{D0A5C3C0-64F5-4C87-86F0-DDD76254EA63}"/>
          </ac:spMkLst>
        </pc:spChg>
        <pc:spChg chg="add mod">
          <ac:chgData name="huyen tran" userId="2b1b1c2d15a81484" providerId="LiveId" clId="{7BE8F035-5327-4501-BE59-1DC68B54DD48}" dt="2020-07-14T09:27:11.789" v="4292" actId="571"/>
          <ac:spMkLst>
            <pc:docMk/>
            <pc:sldMk cId="2551340415" sldId="410"/>
            <ac:spMk id="132" creationId="{415DEE21-9468-4D69-BAE4-A8D95358939F}"/>
          </ac:spMkLst>
        </pc:spChg>
        <pc:spChg chg="add mod">
          <ac:chgData name="huyen tran" userId="2b1b1c2d15a81484" providerId="LiveId" clId="{7BE8F035-5327-4501-BE59-1DC68B54DD48}" dt="2020-07-14T09:27:15.933" v="4294" actId="571"/>
          <ac:spMkLst>
            <pc:docMk/>
            <pc:sldMk cId="2551340415" sldId="410"/>
            <ac:spMk id="134" creationId="{FC2471F1-B670-453F-BB38-C40537286207}"/>
          </ac:spMkLst>
        </pc:spChg>
        <pc:spChg chg="add del mod">
          <ac:chgData name="huyen tran" userId="2b1b1c2d15a81484" providerId="LiveId" clId="{7BE8F035-5327-4501-BE59-1DC68B54DD48}" dt="2020-07-14T09:53:12.949" v="4558" actId="478"/>
          <ac:spMkLst>
            <pc:docMk/>
            <pc:sldMk cId="2551340415" sldId="410"/>
            <ac:spMk id="135" creationId="{25201FE3-8A08-43D0-A692-521CF6897871}"/>
          </ac:spMkLst>
        </pc:spChg>
        <pc:spChg chg="add mod">
          <ac:chgData name="huyen tran" userId="2b1b1c2d15a81484" providerId="LiveId" clId="{7BE8F035-5327-4501-BE59-1DC68B54DD48}" dt="2020-07-14T09:33:35.525" v="4356" actId="14861"/>
          <ac:spMkLst>
            <pc:docMk/>
            <pc:sldMk cId="2551340415" sldId="410"/>
            <ac:spMk id="136" creationId="{500715A4-AE24-4E02-9334-ABF943A93FDB}"/>
          </ac:spMkLst>
        </pc:spChg>
        <pc:spChg chg="add mod">
          <ac:chgData name="huyen tran" userId="2b1b1c2d15a81484" providerId="LiveId" clId="{7BE8F035-5327-4501-BE59-1DC68B54DD48}" dt="2020-07-14T09:33:34.606" v="4355" actId="108"/>
          <ac:spMkLst>
            <pc:docMk/>
            <pc:sldMk cId="2551340415" sldId="410"/>
            <ac:spMk id="137" creationId="{CEE79F6C-16DD-4504-9271-DED655B021B0}"/>
          </ac:spMkLst>
        </pc:spChg>
        <pc:spChg chg="add mod">
          <ac:chgData name="huyen tran" userId="2b1b1c2d15a81484" providerId="LiveId" clId="{7BE8F035-5327-4501-BE59-1DC68B54DD48}" dt="2020-07-14T09:33:32.710" v="4354" actId="108"/>
          <ac:spMkLst>
            <pc:docMk/>
            <pc:sldMk cId="2551340415" sldId="410"/>
            <ac:spMk id="138" creationId="{C0017FFD-2D96-4451-A73D-443C745D4B7A}"/>
          </ac:spMkLst>
        </pc:spChg>
        <pc:spChg chg="add mod">
          <ac:chgData name="huyen tran" userId="2b1b1c2d15a81484" providerId="LiveId" clId="{7BE8F035-5327-4501-BE59-1DC68B54DD48}" dt="2020-07-14T09:34:11.788" v="4362" actId="692"/>
          <ac:spMkLst>
            <pc:docMk/>
            <pc:sldMk cId="2551340415" sldId="410"/>
            <ac:spMk id="139" creationId="{779886F3-294B-4484-9D9E-BF275223D2E6}"/>
          </ac:spMkLst>
        </pc:spChg>
        <pc:spChg chg="add mod">
          <ac:chgData name="huyen tran" userId="2b1b1c2d15a81484" providerId="LiveId" clId="{7BE8F035-5327-4501-BE59-1DC68B54DD48}" dt="2020-07-14T09:34:49.499" v="4372" actId="108"/>
          <ac:spMkLst>
            <pc:docMk/>
            <pc:sldMk cId="2551340415" sldId="410"/>
            <ac:spMk id="140" creationId="{E42FA274-5A32-47B2-BB00-71E83C07EBB3}"/>
          </ac:spMkLst>
        </pc:spChg>
        <pc:spChg chg="add mod">
          <ac:chgData name="huyen tran" userId="2b1b1c2d15a81484" providerId="LiveId" clId="{7BE8F035-5327-4501-BE59-1DC68B54DD48}" dt="2020-07-14T09:34:43.841" v="4371" actId="692"/>
          <ac:spMkLst>
            <pc:docMk/>
            <pc:sldMk cId="2551340415" sldId="410"/>
            <ac:spMk id="141" creationId="{3E5AF3EB-0118-4309-BE0C-D748DCEC06BE}"/>
          </ac:spMkLst>
        </pc:spChg>
        <pc:spChg chg="add mod">
          <ac:chgData name="huyen tran" userId="2b1b1c2d15a81484" providerId="LiveId" clId="{7BE8F035-5327-4501-BE59-1DC68B54DD48}" dt="2020-07-14T09:35:17.928" v="4379" actId="1076"/>
          <ac:spMkLst>
            <pc:docMk/>
            <pc:sldMk cId="2551340415" sldId="410"/>
            <ac:spMk id="142" creationId="{B1B4BC4C-3AE3-4955-8101-FE84F8113112}"/>
          </ac:spMkLst>
        </pc:spChg>
        <pc:spChg chg="add del mod">
          <ac:chgData name="huyen tran" userId="2b1b1c2d15a81484" providerId="LiveId" clId="{7BE8F035-5327-4501-BE59-1DC68B54DD48}" dt="2020-07-14T09:35:56.397" v="4382" actId="478"/>
          <ac:spMkLst>
            <pc:docMk/>
            <pc:sldMk cId="2551340415" sldId="410"/>
            <ac:spMk id="143" creationId="{3C67CA97-2DB4-4E07-8891-2A3C1E54E553}"/>
          </ac:spMkLst>
        </pc:spChg>
        <pc:spChg chg="add del mod">
          <ac:chgData name="huyen tran" userId="2b1b1c2d15a81484" providerId="LiveId" clId="{7BE8F035-5327-4501-BE59-1DC68B54DD48}" dt="2020-07-14T09:36:00.909" v="4383" actId="478"/>
          <ac:spMkLst>
            <pc:docMk/>
            <pc:sldMk cId="2551340415" sldId="410"/>
            <ac:spMk id="144" creationId="{4359D29E-BBA2-4DF0-AB7B-D7CED924D08A}"/>
          </ac:spMkLst>
        </pc:spChg>
        <pc:spChg chg="add mod">
          <ac:chgData name="huyen tran" userId="2b1b1c2d15a81484" providerId="LiveId" clId="{7BE8F035-5327-4501-BE59-1DC68B54DD48}" dt="2020-07-14T09:37:33.160" v="4446" actId="692"/>
          <ac:spMkLst>
            <pc:docMk/>
            <pc:sldMk cId="2551340415" sldId="410"/>
            <ac:spMk id="145" creationId="{D9250D1A-CA9B-4AAF-AF45-2B771F6E1777}"/>
          </ac:spMkLst>
        </pc:spChg>
        <pc:spChg chg="add mod">
          <ac:chgData name="huyen tran" userId="2b1b1c2d15a81484" providerId="LiveId" clId="{7BE8F035-5327-4501-BE59-1DC68B54DD48}" dt="2020-07-14T09:37:42.727" v="4473" actId="692"/>
          <ac:spMkLst>
            <pc:docMk/>
            <pc:sldMk cId="2551340415" sldId="410"/>
            <ac:spMk id="146" creationId="{E706B8ED-A92E-4E61-905E-CD955087ACA6}"/>
          </ac:spMkLst>
        </pc:spChg>
        <pc:spChg chg="add mod">
          <ac:chgData name="huyen tran" userId="2b1b1c2d15a81484" providerId="LiveId" clId="{7BE8F035-5327-4501-BE59-1DC68B54DD48}" dt="2020-07-14T09:37:11.920" v="4387" actId="208"/>
          <ac:spMkLst>
            <pc:docMk/>
            <pc:sldMk cId="2551340415" sldId="410"/>
            <ac:spMk id="147" creationId="{E7BEDF75-38C2-40B8-8ECC-F2C0AC47EB28}"/>
          </ac:spMkLst>
        </pc:spChg>
        <pc:spChg chg="add mod">
          <ac:chgData name="huyen tran" userId="2b1b1c2d15a81484" providerId="LiveId" clId="{7BE8F035-5327-4501-BE59-1DC68B54DD48}" dt="2020-07-14T10:16:06.755" v="4680" actId="1036"/>
          <ac:spMkLst>
            <pc:docMk/>
            <pc:sldMk cId="2551340415" sldId="410"/>
            <ac:spMk id="148" creationId="{7CF5A696-D992-451F-BB2D-0014BFC86653}"/>
          </ac:spMkLst>
        </pc:spChg>
        <pc:spChg chg="add mod">
          <ac:chgData name="huyen tran" userId="2b1b1c2d15a81484" providerId="LiveId" clId="{7BE8F035-5327-4501-BE59-1DC68B54DD48}" dt="2020-07-14T10:19:25.552" v="4845" actId="14100"/>
          <ac:spMkLst>
            <pc:docMk/>
            <pc:sldMk cId="2551340415" sldId="410"/>
            <ac:spMk id="149" creationId="{B2C0DC3E-ECC6-4AC0-8B22-A42C253FB1A2}"/>
          </ac:spMkLst>
        </pc:spChg>
        <pc:spChg chg="add mod">
          <ac:chgData name="huyen tran" userId="2b1b1c2d15a81484" providerId="LiveId" clId="{7BE8F035-5327-4501-BE59-1DC68B54DD48}" dt="2020-07-14T10:16:06.755" v="4680" actId="1036"/>
          <ac:spMkLst>
            <pc:docMk/>
            <pc:sldMk cId="2551340415" sldId="410"/>
            <ac:spMk id="150" creationId="{5EB103DE-0022-4167-B1FA-1D78B63BE48F}"/>
          </ac:spMkLst>
        </pc:spChg>
        <pc:spChg chg="add mod">
          <ac:chgData name="huyen tran" userId="2b1b1c2d15a81484" providerId="LiveId" clId="{7BE8F035-5327-4501-BE59-1DC68B54DD48}" dt="2020-07-14T10:19:27.822" v="4846" actId="1076"/>
          <ac:spMkLst>
            <pc:docMk/>
            <pc:sldMk cId="2551340415" sldId="410"/>
            <ac:spMk id="151" creationId="{7C54890D-6BE3-46A6-B427-B97E518E176F}"/>
          </ac:spMkLst>
        </pc:spChg>
        <pc:spChg chg="add mod">
          <ac:chgData name="huyen tran" userId="2b1b1c2d15a81484" providerId="LiveId" clId="{7BE8F035-5327-4501-BE59-1DC68B54DD48}" dt="2020-07-14T10:16:06.755" v="4680" actId="1036"/>
          <ac:spMkLst>
            <pc:docMk/>
            <pc:sldMk cId="2551340415" sldId="410"/>
            <ac:spMk id="152" creationId="{3F92FB3E-0FA4-4017-A484-73383F04257F}"/>
          </ac:spMkLst>
        </pc:spChg>
        <pc:spChg chg="add mod">
          <ac:chgData name="huyen tran" userId="2b1b1c2d15a81484" providerId="LiveId" clId="{7BE8F035-5327-4501-BE59-1DC68B54DD48}" dt="2020-07-14T10:16:06.755" v="4680" actId="1036"/>
          <ac:spMkLst>
            <pc:docMk/>
            <pc:sldMk cId="2551340415" sldId="410"/>
            <ac:spMk id="153" creationId="{D98B39A0-5EFE-4B85-AD6B-8B491665FE63}"/>
          </ac:spMkLst>
        </pc:spChg>
        <pc:spChg chg="add mod">
          <ac:chgData name="huyen tran" userId="2b1b1c2d15a81484" providerId="LiveId" clId="{7BE8F035-5327-4501-BE59-1DC68B54DD48}" dt="2020-07-14T10:16:06.755" v="4680" actId="1036"/>
          <ac:spMkLst>
            <pc:docMk/>
            <pc:sldMk cId="2551340415" sldId="410"/>
            <ac:spMk id="154" creationId="{DDF15EAD-8DCE-477F-B1D8-40D275F02331}"/>
          </ac:spMkLst>
        </pc:spChg>
        <pc:spChg chg="add mod">
          <ac:chgData name="huyen tran" userId="2b1b1c2d15a81484" providerId="LiveId" clId="{7BE8F035-5327-4501-BE59-1DC68B54DD48}" dt="2020-07-14T10:16:06.755" v="4680" actId="1036"/>
          <ac:spMkLst>
            <pc:docMk/>
            <pc:sldMk cId="2551340415" sldId="410"/>
            <ac:spMk id="155" creationId="{96602063-215D-4FD2-809E-35973CCAE554}"/>
          </ac:spMkLst>
        </pc:spChg>
        <pc:spChg chg="add mod">
          <ac:chgData name="huyen tran" userId="2b1b1c2d15a81484" providerId="LiveId" clId="{7BE8F035-5327-4501-BE59-1DC68B54DD48}" dt="2020-07-14T10:16:06.755" v="4680" actId="1036"/>
          <ac:spMkLst>
            <pc:docMk/>
            <pc:sldMk cId="2551340415" sldId="410"/>
            <ac:spMk id="156" creationId="{91D2C1A0-0DD8-40D7-A8FC-36FB4020A17A}"/>
          </ac:spMkLst>
        </pc:spChg>
        <pc:spChg chg="add mod">
          <ac:chgData name="huyen tran" userId="2b1b1c2d15a81484" providerId="LiveId" clId="{7BE8F035-5327-4501-BE59-1DC68B54DD48}" dt="2020-07-14T10:16:06.755" v="4680" actId="1036"/>
          <ac:spMkLst>
            <pc:docMk/>
            <pc:sldMk cId="2551340415" sldId="410"/>
            <ac:spMk id="157" creationId="{B7F4E72A-9C1C-4884-9785-C77F3B24185C}"/>
          </ac:spMkLst>
        </pc:spChg>
        <pc:spChg chg="add mod">
          <ac:chgData name="huyen tran" userId="2b1b1c2d15a81484" providerId="LiveId" clId="{7BE8F035-5327-4501-BE59-1DC68B54DD48}" dt="2020-07-14T09:48:48.541" v="4556" actId="571"/>
          <ac:spMkLst>
            <pc:docMk/>
            <pc:sldMk cId="2551340415" sldId="410"/>
            <ac:spMk id="158" creationId="{4600E3CB-4FC7-4C11-A3CE-70E7845C016D}"/>
          </ac:spMkLst>
        </pc:spChg>
        <pc:spChg chg="add mod">
          <ac:chgData name="huyen tran" userId="2b1b1c2d15a81484" providerId="LiveId" clId="{7BE8F035-5327-4501-BE59-1DC68B54DD48}" dt="2020-07-14T10:16:06.755" v="4680" actId="1036"/>
          <ac:spMkLst>
            <pc:docMk/>
            <pc:sldMk cId="2551340415" sldId="410"/>
            <ac:spMk id="159" creationId="{1A6961A9-D28A-45B3-AE11-2B4B18AC3EAC}"/>
          </ac:spMkLst>
        </pc:spChg>
        <pc:spChg chg="add mod">
          <ac:chgData name="huyen tran" userId="2b1b1c2d15a81484" providerId="LiveId" clId="{7BE8F035-5327-4501-BE59-1DC68B54DD48}" dt="2020-07-14T10:16:06.755" v="4680" actId="1036"/>
          <ac:spMkLst>
            <pc:docMk/>
            <pc:sldMk cId="2551340415" sldId="410"/>
            <ac:spMk id="160" creationId="{B4897D1A-4B96-4C78-A34A-4AD77AA15961}"/>
          </ac:spMkLst>
        </pc:spChg>
        <pc:spChg chg="add mod">
          <ac:chgData name="huyen tran" userId="2b1b1c2d15a81484" providerId="LiveId" clId="{7BE8F035-5327-4501-BE59-1DC68B54DD48}" dt="2020-07-14T10:16:06.755" v="4680" actId="1036"/>
          <ac:spMkLst>
            <pc:docMk/>
            <pc:sldMk cId="2551340415" sldId="410"/>
            <ac:spMk id="167" creationId="{6A93073D-D8BD-4E5D-A69D-9157A16F74CB}"/>
          </ac:spMkLst>
        </pc:spChg>
        <pc:spChg chg="add del mod">
          <ac:chgData name="huyen tran" userId="2b1b1c2d15a81484" providerId="LiveId" clId="{7BE8F035-5327-4501-BE59-1DC68B54DD48}" dt="2020-07-14T10:16:06.755" v="4680" actId="1036"/>
          <ac:spMkLst>
            <pc:docMk/>
            <pc:sldMk cId="2551340415" sldId="410"/>
            <ac:spMk id="168" creationId="{FB2B8CFE-FD7D-456D-88E2-DC77748E2F8A}"/>
          </ac:spMkLst>
        </pc:spChg>
        <pc:spChg chg="add mod">
          <ac:chgData name="huyen tran" userId="2b1b1c2d15a81484" providerId="LiveId" clId="{7BE8F035-5327-4501-BE59-1DC68B54DD48}" dt="2020-07-14T10:16:06.755" v="4680" actId="1036"/>
          <ac:spMkLst>
            <pc:docMk/>
            <pc:sldMk cId="2551340415" sldId="410"/>
            <ac:spMk id="169" creationId="{FC85DF59-8B61-4A35-B509-5D1B9C9D5EF5}"/>
          </ac:spMkLst>
        </pc:spChg>
        <pc:spChg chg="add mod">
          <ac:chgData name="huyen tran" userId="2b1b1c2d15a81484" providerId="LiveId" clId="{7BE8F035-5327-4501-BE59-1DC68B54DD48}" dt="2020-07-14T10:16:06.755" v="4680" actId="1036"/>
          <ac:spMkLst>
            <pc:docMk/>
            <pc:sldMk cId="2551340415" sldId="410"/>
            <ac:spMk id="170" creationId="{3044B4DA-F75D-4C05-B7AC-9A6F25F6EBBF}"/>
          </ac:spMkLst>
        </pc:spChg>
        <pc:spChg chg="add mod">
          <ac:chgData name="huyen tran" userId="2b1b1c2d15a81484" providerId="LiveId" clId="{7BE8F035-5327-4501-BE59-1DC68B54DD48}" dt="2020-07-14T10:16:33.280" v="4722" actId="20577"/>
          <ac:spMkLst>
            <pc:docMk/>
            <pc:sldMk cId="2551340415" sldId="410"/>
            <ac:spMk id="171" creationId="{15338039-A14C-47E2-A124-5CCCA2C4397C}"/>
          </ac:spMkLst>
        </pc:spChg>
        <pc:spChg chg="add mod">
          <ac:chgData name="huyen tran" userId="2b1b1c2d15a81484" providerId="LiveId" clId="{7BE8F035-5327-4501-BE59-1DC68B54DD48}" dt="2020-07-14T10:15:41.040" v="4668" actId="571"/>
          <ac:spMkLst>
            <pc:docMk/>
            <pc:sldMk cId="2551340415" sldId="410"/>
            <ac:spMk id="172" creationId="{7DDAB99D-3EBA-41B9-882D-AD4F8929D185}"/>
          </ac:spMkLst>
        </pc:spChg>
        <pc:spChg chg="add mod">
          <ac:chgData name="huyen tran" userId="2b1b1c2d15a81484" providerId="LiveId" clId="{7BE8F035-5327-4501-BE59-1DC68B54DD48}" dt="2020-07-14T10:19:09.102" v="4843" actId="20577"/>
          <ac:spMkLst>
            <pc:docMk/>
            <pc:sldMk cId="2551340415" sldId="410"/>
            <ac:spMk id="173" creationId="{16F17BEE-F7C2-4300-B993-EE9848A06B4E}"/>
          </ac:spMkLst>
        </pc:spChg>
        <pc:spChg chg="add mod">
          <ac:chgData name="huyen tran" userId="2b1b1c2d15a81484" providerId="LiveId" clId="{7BE8F035-5327-4501-BE59-1DC68B54DD48}" dt="2020-07-14T10:16:58.151" v="4736" actId="1076"/>
          <ac:spMkLst>
            <pc:docMk/>
            <pc:sldMk cId="2551340415" sldId="410"/>
            <ac:spMk id="174" creationId="{3801CE4D-3BC0-4B21-A14B-9A81303523A7}"/>
          </ac:spMkLst>
        </pc:spChg>
        <pc:spChg chg="add mod">
          <ac:chgData name="huyen tran" userId="2b1b1c2d15a81484" providerId="LiveId" clId="{7BE8F035-5327-4501-BE59-1DC68B54DD48}" dt="2020-07-14T10:17:09.048" v="4775" actId="20577"/>
          <ac:spMkLst>
            <pc:docMk/>
            <pc:sldMk cId="2551340415" sldId="410"/>
            <ac:spMk id="175" creationId="{2D30BCA7-7C42-4C93-9F5F-7B9CA537842D}"/>
          </ac:spMkLst>
        </pc:spChg>
        <pc:spChg chg="add mod">
          <ac:chgData name="huyen tran" userId="2b1b1c2d15a81484" providerId="LiveId" clId="{7BE8F035-5327-4501-BE59-1DC68B54DD48}" dt="2020-07-14T10:16:58.151" v="4736" actId="1076"/>
          <ac:spMkLst>
            <pc:docMk/>
            <pc:sldMk cId="2551340415" sldId="410"/>
            <ac:spMk id="176" creationId="{92BE9625-BB8D-466F-B156-E88C58E77B79}"/>
          </ac:spMkLst>
        </pc:spChg>
        <pc:spChg chg="add mod">
          <ac:chgData name="huyen tran" userId="2b1b1c2d15a81484" providerId="LiveId" clId="{7BE8F035-5327-4501-BE59-1DC68B54DD48}" dt="2020-07-14T10:20:10.725" v="4851" actId="14100"/>
          <ac:spMkLst>
            <pc:docMk/>
            <pc:sldMk cId="2551340415" sldId="410"/>
            <ac:spMk id="177" creationId="{B98D2E5A-03D4-410A-B536-1B91CF4B124A}"/>
          </ac:spMkLst>
        </pc:spChg>
        <pc:spChg chg="add mod">
          <ac:chgData name="huyen tran" userId="2b1b1c2d15a81484" providerId="LiveId" clId="{7BE8F035-5327-4501-BE59-1DC68B54DD48}" dt="2020-07-14T10:20:23.673" v="4854" actId="1076"/>
          <ac:spMkLst>
            <pc:docMk/>
            <pc:sldMk cId="2551340415" sldId="410"/>
            <ac:spMk id="178" creationId="{1BBAB7F9-2A56-442A-A119-8BF5386BB9CC}"/>
          </ac:spMkLst>
        </pc:spChg>
        <pc:picChg chg="del">
          <ac:chgData name="huyen tran" userId="2b1b1c2d15a81484" providerId="LiveId" clId="{7BE8F035-5327-4501-BE59-1DC68B54DD48}" dt="2020-07-14T08:23:57.461" v="3350" actId="478"/>
          <ac:picMkLst>
            <pc:docMk/>
            <pc:sldMk cId="2551340415" sldId="410"/>
            <ac:picMk id="6" creationId="{09A04E80-E934-4290-BBC5-BC30E9A035B1}"/>
          </ac:picMkLst>
        </pc:picChg>
        <pc:picChg chg="del">
          <ac:chgData name="huyen tran" userId="2b1b1c2d15a81484" providerId="LiveId" clId="{7BE8F035-5327-4501-BE59-1DC68B54DD48}" dt="2020-07-14T08:24:02.903" v="3351" actId="478"/>
          <ac:picMkLst>
            <pc:docMk/>
            <pc:sldMk cId="2551340415" sldId="410"/>
            <ac:picMk id="28" creationId="{EECC61A7-CD0C-42E7-B94B-CD9818F52F73}"/>
          </ac:picMkLst>
        </pc:picChg>
        <pc:picChg chg="add del mod ord">
          <ac:chgData name="huyen tran" userId="2b1b1c2d15a81484" providerId="LiveId" clId="{7BE8F035-5327-4501-BE59-1DC68B54DD48}" dt="2020-07-14T09:11:44.984" v="4132" actId="478"/>
          <ac:picMkLst>
            <pc:docMk/>
            <pc:sldMk cId="2551340415" sldId="410"/>
            <ac:picMk id="52" creationId="{E7AF2A56-67D8-4E98-91D5-39184822CE94}"/>
          </ac:picMkLst>
        </pc:picChg>
        <pc:picChg chg="add mod">
          <ac:chgData name="huyen tran" userId="2b1b1c2d15a81484" providerId="LiveId" clId="{7BE8F035-5327-4501-BE59-1DC68B54DD48}" dt="2020-07-14T09:12:27.827" v="4155" actId="1035"/>
          <ac:picMkLst>
            <pc:docMk/>
            <pc:sldMk cId="2551340415" sldId="410"/>
            <ac:picMk id="107" creationId="{6851E1CF-295E-4EAA-9E41-35F8A9F7F296}"/>
          </ac:picMkLst>
        </pc:picChg>
        <pc:picChg chg="add mod">
          <ac:chgData name="huyen tran" userId="2b1b1c2d15a81484" providerId="LiveId" clId="{7BE8F035-5327-4501-BE59-1DC68B54DD48}" dt="2020-07-14T09:35:12.430" v="4378" actId="1076"/>
          <ac:picMkLst>
            <pc:docMk/>
            <pc:sldMk cId="2551340415" sldId="410"/>
            <ac:picMk id="108" creationId="{20DE25C1-E3CB-41FC-8231-4D63506B21E6}"/>
          </ac:picMkLst>
        </pc:picChg>
        <pc:picChg chg="add mod">
          <ac:chgData name="huyen tran" userId="2b1b1c2d15a81484" providerId="LiveId" clId="{7BE8F035-5327-4501-BE59-1DC68B54DD48}" dt="2020-07-14T10:16:06.755" v="4680" actId="1036"/>
          <ac:picMkLst>
            <pc:docMk/>
            <pc:sldMk cId="2551340415" sldId="410"/>
            <ac:picMk id="109" creationId="{811EEE18-DB48-46DD-B3A7-3A8F19469BDE}"/>
          </ac:picMkLst>
        </pc:picChg>
        <pc:picChg chg="add mod">
          <ac:chgData name="huyen tran" userId="2b1b1c2d15a81484" providerId="LiveId" clId="{7BE8F035-5327-4501-BE59-1DC68B54DD48}" dt="2020-07-14T10:16:06.755" v="4680" actId="1036"/>
          <ac:picMkLst>
            <pc:docMk/>
            <pc:sldMk cId="2551340415" sldId="410"/>
            <ac:picMk id="110" creationId="{45184FC6-E5F7-485E-AD18-5865D04AF344}"/>
          </ac:picMkLst>
        </pc:picChg>
        <pc:picChg chg="add mod">
          <ac:chgData name="huyen tran" userId="2b1b1c2d15a81484" providerId="LiveId" clId="{7BE8F035-5327-4501-BE59-1DC68B54DD48}" dt="2020-07-14T09:27:15.933" v="4294" actId="571"/>
          <ac:picMkLst>
            <pc:docMk/>
            <pc:sldMk cId="2551340415" sldId="410"/>
            <ac:picMk id="133" creationId="{15E6BA10-E175-47EC-8AA1-BD35E91E04B1}"/>
          </ac:picMkLst>
        </pc:picChg>
        <pc:cxnChg chg="add mod">
          <ac:chgData name="huyen tran" userId="2b1b1c2d15a81484" providerId="LiveId" clId="{7BE8F035-5327-4501-BE59-1DC68B54DD48}" dt="2020-07-14T08:33:03.703" v="3792" actId="1076"/>
          <ac:cxnSpMkLst>
            <pc:docMk/>
            <pc:sldMk cId="2551340415" sldId="410"/>
            <ac:cxnSpMk id="41" creationId="{EE7E26A6-B23A-4655-AF79-13BC2337923B}"/>
          </ac:cxnSpMkLst>
        </pc:cxnChg>
        <pc:cxnChg chg="add mod">
          <ac:chgData name="huyen tran" userId="2b1b1c2d15a81484" providerId="LiveId" clId="{7BE8F035-5327-4501-BE59-1DC68B54DD48}" dt="2020-07-14T08:33:03.703" v="3792" actId="1076"/>
          <ac:cxnSpMkLst>
            <pc:docMk/>
            <pc:sldMk cId="2551340415" sldId="410"/>
            <ac:cxnSpMk id="43" creationId="{9AC31E59-0A79-4F11-9BA7-3BAAB578189A}"/>
          </ac:cxnSpMkLst>
        </pc:cxnChg>
        <pc:cxnChg chg="add mod">
          <ac:chgData name="huyen tran" userId="2b1b1c2d15a81484" providerId="LiveId" clId="{7BE8F035-5327-4501-BE59-1DC68B54DD48}" dt="2020-07-14T08:33:03.703" v="3792" actId="1076"/>
          <ac:cxnSpMkLst>
            <pc:docMk/>
            <pc:sldMk cId="2551340415" sldId="410"/>
            <ac:cxnSpMk id="45" creationId="{D47E7CD0-B039-46F3-B514-145F001B527F}"/>
          </ac:cxnSpMkLst>
        </pc:cxnChg>
        <pc:cxnChg chg="add mod">
          <ac:chgData name="huyen tran" userId="2b1b1c2d15a81484" providerId="LiveId" clId="{7BE8F035-5327-4501-BE59-1DC68B54DD48}" dt="2020-07-14T08:33:03.703" v="3792" actId="1076"/>
          <ac:cxnSpMkLst>
            <pc:docMk/>
            <pc:sldMk cId="2551340415" sldId="410"/>
            <ac:cxnSpMk id="47" creationId="{F97B2759-AEE5-4683-B6EE-E4B2103D4E0C}"/>
          </ac:cxnSpMkLst>
        </pc:cxnChg>
        <pc:cxnChg chg="add del mod ord">
          <ac:chgData name="huyen tran" userId="2b1b1c2d15a81484" providerId="LiveId" clId="{7BE8F035-5327-4501-BE59-1DC68B54DD48}" dt="2020-07-14T09:11:43.671" v="4131" actId="478"/>
          <ac:cxnSpMkLst>
            <pc:docMk/>
            <pc:sldMk cId="2551340415" sldId="410"/>
            <ac:cxnSpMk id="60" creationId="{321E417E-5743-4E54-B0C5-D9358ACDFF6B}"/>
          </ac:cxnSpMkLst>
        </pc:cxnChg>
        <pc:cxnChg chg="add del mod">
          <ac:chgData name="huyen tran" userId="2b1b1c2d15a81484" providerId="LiveId" clId="{7BE8F035-5327-4501-BE59-1DC68B54DD48}" dt="2020-07-14T09:11:43.671" v="4131" actId="478"/>
          <ac:cxnSpMkLst>
            <pc:docMk/>
            <pc:sldMk cId="2551340415" sldId="410"/>
            <ac:cxnSpMk id="63" creationId="{D25BC127-86B8-4F00-A546-C2B72A3F8DC1}"/>
          </ac:cxnSpMkLst>
        </pc:cxnChg>
        <pc:cxnChg chg="add del mod">
          <ac:chgData name="huyen tran" userId="2b1b1c2d15a81484" providerId="LiveId" clId="{7BE8F035-5327-4501-BE59-1DC68B54DD48}" dt="2020-07-14T09:11:43.671" v="4131" actId="478"/>
          <ac:cxnSpMkLst>
            <pc:docMk/>
            <pc:sldMk cId="2551340415" sldId="410"/>
            <ac:cxnSpMk id="98" creationId="{D34A3947-1AC9-4420-A58A-4BF08EDDF87C}"/>
          </ac:cxnSpMkLst>
        </pc:cxnChg>
        <pc:cxnChg chg="add del mod">
          <ac:chgData name="huyen tran" userId="2b1b1c2d15a81484" providerId="LiveId" clId="{7BE8F035-5327-4501-BE59-1DC68B54DD48}" dt="2020-07-14T09:11:43.671" v="4131" actId="478"/>
          <ac:cxnSpMkLst>
            <pc:docMk/>
            <pc:sldMk cId="2551340415" sldId="410"/>
            <ac:cxnSpMk id="99" creationId="{110B4C53-C55C-4CB4-BCD4-2A8D213F8C16}"/>
          </ac:cxnSpMkLst>
        </pc:cxnChg>
        <pc:cxnChg chg="add del mod">
          <ac:chgData name="huyen tran" userId="2b1b1c2d15a81484" providerId="LiveId" clId="{7BE8F035-5327-4501-BE59-1DC68B54DD48}" dt="2020-07-14T09:11:43.671" v="4131" actId="478"/>
          <ac:cxnSpMkLst>
            <pc:docMk/>
            <pc:sldMk cId="2551340415" sldId="410"/>
            <ac:cxnSpMk id="100" creationId="{E3597DC5-FBD1-4E52-84E7-22B6A64D6603}"/>
          </ac:cxnSpMkLst>
        </pc:cxnChg>
        <pc:cxnChg chg="add del mod">
          <ac:chgData name="huyen tran" userId="2b1b1c2d15a81484" providerId="LiveId" clId="{7BE8F035-5327-4501-BE59-1DC68B54DD48}" dt="2020-07-14T09:11:43.671" v="4131" actId="478"/>
          <ac:cxnSpMkLst>
            <pc:docMk/>
            <pc:sldMk cId="2551340415" sldId="410"/>
            <ac:cxnSpMk id="101" creationId="{23E5CEA8-13E0-4151-9B7A-A4C1870FEF17}"/>
          </ac:cxnSpMkLst>
        </pc:cxnChg>
        <pc:cxnChg chg="add del mod">
          <ac:chgData name="huyen tran" userId="2b1b1c2d15a81484" providerId="LiveId" clId="{7BE8F035-5327-4501-BE59-1DC68B54DD48}" dt="2020-07-14T09:11:43.671" v="4131" actId="478"/>
          <ac:cxnSpMkLst>
            <pc:docMk/>
            <pc:sldMk cId="2551340415" sldId="410"/>
            <ac:cxnSpMk id="102" creationId="{AA4C0199-BE1C-4635-B2AD-7F6BA06DAC4C}"/>
          </ac:cxnSpMkLst>
        </pc:cxnChg>
        <pc:cxnChg chg="add del mod">
          <ac:chgData name="huyen tran" userId="2b1b1c2d15a81484" providerId="LiveId" clId="{7BE8F035-5327-4501-BE59-1DC68B54DD48}" dt="2020-07-14T09:11:43.671" v="4131" actId="478"/>
          <ac:cxnSpMkLst>
            <pc:docMk/>
            <pc:sldMk cId="2551340415" sldId="410"/>
            <ac:cxnSpMk id="103" creationId="{CBB0C5A6-9493-4AB4-9BEB-208F070345B8}"/>
          </ac:cxnSpMkLst>
        </pc:cxnChg>
        <pc:cxnChg chg="add del mod">
          <ac:chgData name="huyen tran" userId="2b1b1c2d15a81484" providerId="LiveId" clId="{7BE8F035-5327-4501-BE59-1DC68B54DD48}" dt="2020-07-14T09:11:43.671" v="4131" actId="478"/>
          <ac:cxnSpMkLst>
            <pc:docMk/>
            <pc:sldMk cId="2551340415" sldId="410"/>
            <ac:cxnSpMk id="104" creationId="{FBFA9633-BA13-4ED0-A57F-237142F43566}"/>
          </ac:cxnSpMkLst>
        </pc:cxnChg>
        <pc:cxnChg chg="add mod ord">
          <ac:chgData name="huyen tran" userId="2b1b1c2d15a81484" providerId="LiveId" clId="{7BE8F035-5327-4501-BE59-1DC68B54DD48}" dt="2020-07-14T09:30:32.142" v="4335" actId="692"/>
          <ac:cxnSpMkLst>
            <pc:docMk/>
            <pc:sldMk cId="2551340415" sldId="410"/>
            <ac:cxnSpMk id="118" creationId="{1E27901E-486B-4D53-A635-FAD61ED200E6}"/>
          </ac:cxnSpMkLst>
        </pc:cxnChg>
        <pc:cxnChg chg="add mod ord">
          <ac:chgData name="huyen tran" userId="2b1b1c2d15a81484" providerId="LiveId" clId="{7BE8F035-5327-4501-BE59-1DC68B54DD48}" dt="2020-07-14T09:30:23.574" v="4334" actId="692"/>
          <ac:cxnSpMkLst>
            <pc:docMk/>
            <pc:sldMk cId="2551340415" sldId="410"/>
            <ac:cxnSpMk id="120" creationId="{6F79EF13-A128-4FB6-BA23-87BF97A8A02F}"/>
          </ac:cxnSpMkLst>
        </pc:cxnChg>
        <pc:cxnChg chg="add del mod">
          <ac:chgData name="huyen tran" userId="2b1b1c2d15a81484" providerId="LiveId" clId="{7BE8F035-5327-4501-BE59-1DC68B54DD48}" dt="2020-07-14T09:55:31.789" v="4601" actId="478"/>
          <ac:cxnSpMkLst>
            <pc:docMk/>
            <pc:sldMk cId="2551340415" sldId="410"/>
            <ac:cxnSpMk id="162" creationId="{441A320A-6A0A-4DD7-A3DA-39FE01D12872}"/>
          </ac:cxnSpMkLst>
        </pc:cxnChg>
        <pc:cxnChg chg="add mod">
          <ac:chgData name="huyen tran" userId="2b1b1c2d15a81484" providerId="LiveId" clId="{7BE8F035-5327-4501-BE59-1DC68B54DD48}" dt="2020-07-14T10:21:16.723" v="4863" actId="14100"/>
          <ac:cxnSpMkLst>
            <pc:docMk/>
            <pc:sldMk cId="2551340415" sldId="410"/>
            <ac:cxnSpMk id="164" creationId="{A7E30F6F-2860-4774-A7F6-622AE4532331}"/>
          </ac:cxnSpMkLst>
        </pc:cxnChg>
        <pc:cxnChg chg="add mod">
          <ac:chgData name="huyen tran" userId="2b1b1c2d15a81484" providerId="LiveId" clId="{7BE8F035-5327-4501-BE59-1DC68B54DD48}" dt="2020-07-14T10:20:59.573" v="4859" actId="692"/>
          <ac:cxnSpMkLst>
            <pc:docMk/>
            <pc:sldMk cId="2551340415" sldId="410"/>
            <ac:cxnSpMk id="166" creationId="{84886C1B-6916-4DC6-8FAF-2E5C3D1CB13D}"/>
          </ac:cxnSpMkLst>
        </pc:cxnChg>
      </pc:sldChg>
      <pc:sldChg chg="addSp delSp modSp add">
        <pc:chgData name="huyen tran" userId="2b1b1c2d15a81484" providerId="LiveId" clId="{7BE8F035-5327-4501-BE59-1DC68B54DD48}" dt="2020-07-14T10:31:32.341" v="6190" actId="123"/>
        <pc:sldMkLst>
          <pc:docMk/>
          <pc:sldMk cId="544757274" sldId="411"/>
        </pc:sldMkLst>
        <pc:spChg chg="del">
          <ac:chgData name="huyen tran" userId="2b1b1c2d15a81484" providerId="LiveId" clId="{7BE8F035-5327-4501-BE59-1DC68B54DD48}" dt="2020-07-14T09:08:48.854" v="4104" actId="478"/>
          <ac:spMkLst>
            <pc:docMk/>
            <pc:sldMk cId="544757274" sldId="411"/>
            <ac:spMk id="4" creationId="{5B3840D4-3D38-4A70-BD35-77DBE4B289E2}"/>
          </ac:spMkLst>
        </pc:spChg>
        <pc:spChg chg="del">
          <ac:chgData name="huyen tran" userId="2b1b1c2d15a81484" providerId="LiveId" clId="{7BE8F035-5327-4501-BE59-1DC68B54DD48}" dt="2020-07-14T09:08:48.854" v="4104" actId="478"/>
          <ac:spMkLst>
            <pc:docMk/>
            <pc:sldMk cId="544757274" sldId="411"/>
            <ac:spMk id="5" creationId="{CD854842-A54B-4D58-A5FC-9EEEB4B75C64}"/>
          </ac:spMkLst>
        </pc:spChg>
        <pc:spChg chg="add del mod">
          <ac:chgData name="huyen tran" userId="2b1b1c2d15a81484" providerId="LiveId" clId="{7BE8F035-5327-4501-BE59-1DC68B54DD48}" dt="2020-07-14T10:22:38.934" v="4871"/>
          <ac:spMkLst>
            <pc:docMk/>
            <pc:sldMk cId="544757274" sldId="411"/>
            <ac:spMk id="6" creationId="{06923891-796D-47A7-9279-21BD43D32E07}"/>
          </ac:spMkLst>
        </pc:spChg>
        <pc:spChg chg="add del mod">
          <ac:chgData name="huyen tran" userId="2b1b1c2d15a81484" providerId="LiveId" clId="{7BE8F035-5327-4501-BE59-1DC68B54DD48}" dt="2020-07-14T10:22:38.934" v="4869" actId="478"/>
          <ac:spMkLst>
            <pc:docMk/>
            <pc:sldMk cId="544757274" sldId="411"/>
            <ac:spMk id="7" creationId="{C38AA313-2C9C-432F-A52B-24F09C8F38CE}"/>
          </ac:spMkLst>
        </pc:spChg>
        <pc:spChg chg="add mod">
          <ac:chgData name="huyen tran" userId="2b1b1c2d15a81484" providerId="LiveId" clId="{7BE8F035-5327-4501-BE59-1DC68B54DD48}" dt="2020-07-14T10:22:56.744" v="4876" actId="208"/>
          <ac:spMkLst>
            <pc:docMk/>
            <pc:sldMk cId="544757274" sldId="411"/>
            <ac:spMk id="8" creationId="{A5E21565-C573-4AF5-82FB-6AF9A653BB88}"/>
          </ac:spMkLst>
        </pc:spChg>
        <pc:spChg chg="add mod">
          <ac:chgData name="huyen tran" userId="2b1b1c2d15a81484" providerId="LiveId" clId="{7BE8F035-5327-4501-BE59-1DC68B54DD48}" dt="2020-07-14T10:31:32.341" v="6190" actId="123"/>
          <ac:spMkLst>
            <pc:docMk/>
            <pc:sldMk cId="544757274" sldId="411"/>
            <ac:spMk id="9" creationId="{09AA1073-8136-4274-B544-D7F5D55E65AB}"/>
          </ac:spMkLst>
        </pc:spChg>
        <pc:spChg chg="del">
          <ac:chgData name="huyen tran" userId="2b1b1c2d15a81484" providerId="LiveId" clId="{7BE8F035-5327-4501-BE59-1DC68B54DD48}" dt="2020-07-14T09:08:48.854" v="4104" actId="478"/>
          <ac:spMkLst>
            <pc:docMk/>
            <pc:sldMk cId="544757274" sldId="411"/>
            <ac:spMk id="30" creationId="{F95682B3-F70C-46F8-82D3-DC8EF1D87EE3}"/>
          </ac:spMkLst>
        </pc:spChg>
        <pc:spChg chg="del">
          <ac:chgData name="huyen tran" userId="2b1b1c2d15a81484" providerId="LiveId" clId="{7BE8F035-5327-4501-BE59-1DC68B54DD48}" dt="2020-07-14T09:08:48.854" v="4104" actId="478"/>
          <ac:spMkLst>
            <pc:docMk/>
            <pc:sldMk cId="544757274" sldId="411"/>
            <ac:spMk id="31" creationId="{EDB1C97D-135D-451C-A86B-83CE5A3096EB}"/>
          </ac:spMkLst>
        </pc:spChg>
        <pc:spChg chg="del">
          <ac:chgData name="huyen tran" userId="2b1b1c2d15a81484" providerId="LiveId" clId="{7BE8F035-5327-4501-BE59-1DC68B54DD48}" dt="2020-07-14T09:08:48.854" v="4104" actId="478"/>
          <ac:spMkLst>
            <pc:docMk/>
            <pc:sldMk cId="544757274" sldId="411"/>
            <ac:spMk id="33" creationId="{F52D2C53-AD8D-4810-B477-E949F9E7EE8F}"/>
          </ac:spMkLst>
        </pc:spChg>
        <pc:spChg chg="del">
          <ac:chgData name="huyen tran" userId="2b1b1c2d15a81484" providerId="LiveId" clId="{7BE8F035-5327-4501-BE59-1DC68B54DD48}" dt="2020-07-14T09:08:48.854" v="4104" actId="478"/>
          <ac:spMkLst>
            <pc:docMk/>
            <pc:sldMk cId="544757274" sldId="411"/>
            <ac:spMk id="53" creationId="{36BC27CB-C008-4F4C-8106-4C11D676D8AB}"/>
          </ac:spMkLst>
        </pc:spChg>
        <pc:spChg chg="mod">
          <ac:chgData name="huyen tran" userId="2b1b1c2d15a81484" providerId="LiveId" clId="{7BE8F035-5327-4501-BE59-1DC68B54DD48}" dt="2020-07-14T10:31:14.101" v="6184" actId="14100"/>
          <ac:spMkLst>
            <pc:docMk/>
            <pc:sldMk cId="544757274" sldId="411"/>
            <ac:spMk id="54" creationId="{0D2F6009-3EB2-43B5-BEAF-57647296C815}"/>
          </ac:spMkLst>
        </pc:spChg>
        <pc:spChg chg="mod topLvl">
          <ac:chgData name="huyen tran" userId="2b1b1c2d15a81484" providerId="LiveId" clId="{7BE8F035-5327-4501-BE59-1DC68B54DD48}" dt="2020-07-14T09:09:59.757" v="4112" actId="165"/>
          <ac:spMkLst>
            <pc:docMk/>
            <pc:sldMk cId="544757274" sldId="411"/>
            <ac:spMk id="55" creationId="{3B26F1C9-AD88-4B92-B14B-78117F223DCC}"/>
          </ac:spMkLst>
        </pc:spChg>
        <pc:spChg chg="mod topLvl">
          <ac:chgData name="huyen tran" userId="2b1b1c2d15a81484" providerId="LiveId" clId="{7BE8F035-5327-4501-BE59-1DC68B54DD48}" dt="2020-07-14T09:09:59.757" v="4112" actId="165"/>
          <ac:spMkLst>
            <pc:docMk/>
            <pc:sldMk cId="544757274" sldId="411"/>
            <ac:spMk id="56" creationId="{EDF80296-0F12-4B82-BC8D-3F3E2F94A098}"/>
          </ac:spMkLst>
        </pc:spChg>
        <pc:spChg chg="mod topLvl">
          <ac:chgData name="huyen tran" userId="2b1b1c2d15a81484" providerId="LiveId" clId="{7BE8F035-5327-4501-BE59-1DC68B54DD48}" dt="2020-07-14T09:16:41.599" v="4182"/>
          <ac:spMkLst>
            <pc:docMk/>
            <pc:sldMk cId="544757274" sldId="411"/>
            <ac:spMk id="57" creationId="{3C9022D4-3CCB-42D8-BAEC-840DBD235AC5}"/>
          </ac:spMkLst>
        </pc:spChg>
        <pc:spChg chg="mod topLvl">
          <ac:chgData name="huyen tran" userId="2b1b1c2d15a81484" providerId="LiveId" clId="{7BE8F035-5327-4501-BE59-1DC68B54DD48}" dt="2020-07-14T09:09:59.757" v="4112" actId="165"/>
          <ac:spMkLst>
            <pc:docMk/>
            <pc:sldMk cId="544757274" sldId="411"/>
            <ac:spMk id="65" creationId="{3B8CA265-78C8-40D7-825C-439D4C39F6FA}"/>
          </ac:spMkLst>
        </pc:spChg>
        <pc:spChg chg="add del mod">
          <ac:chgData name="huyen tran" userId="2b1b1c2d15a81484" providerId="LiveId" clId="{7BE8F035-5327-4501-BE59-1DC68B54DD48}" dt="2020-07-14T09:14:48.526" v="4164"/>
          <ac:spMkLst>
            <pc:docMk/>
            <pc:sldMk cId="544757274" sldId="411"/>
            <ac:spMk id="66" creationId="{BAD04D90-5BBF-461F-A36E-E77CEA9917FB}"/>
          </ac:spMkLst>
        </pc:spChg>
        <pc:spChg chg="mod topLvl">
          <ac:chgData name="huyen tran" userId="2b1b1c2d15a81484" providerId="LiveId" clId="{7BE8F035-5327-4501-BE59-1DC68B54DD48}" dt="2020-07-14T09:09:59.757" v="4112" actId="165"/>
          <ac:spMkLst>
            <pc:docMk/>
            <pc:sldMk cId="544757274" sldId="411"/>
            <ac:spMk id="67" creationId="{369D4212-01A2-426B-8FE8-5B12BCD5F0F9}"/>
          </ac:spMkLst>
        </pc:spChg>
        <pc:spChg chg="add del mod">
          <ac:chgData name="huyen tran" userId="2b1b1c2d15a81484" providerId="LiveId" clId="{7BE8F035-5327-4501-BE59-1DC68B54DD48}" dt="2020-07-14T09:14:48.526" v="4164"/>
          <ac:spMkLst>
            <pc:docMk/>
            <pc:sldMk cId="544757274" sldId="411"/>
            <ac:spMk id="68" creationId="{3206AF8F-AE70-4756-8E41-587EBBE3EB32}"/>
          </ac:spMkLst>
        </pc:spChg>
        <pc:spChg chg="mod topLvl">
          <ac:chgData name="huyen tran" userId="2b1b1c2d15a81484" providerId="LiveId" clId="{7BE8F035-5327-4501-BE59-1DC68B54DD48}" dt="2020-07-14T09:09:59.757" v="4112" actId="165"/>
          <ac:spMkLst>
            <pc:docMk/>
            <pc:sldMk cId="544757274" sldId="411"/>
            <ac:spMk id="69" creationId="{D06DDFD9-7B06-485C-AB41-6CEA13657E7A}"/>
          </ac:spMkLst>
        </pc:spChg>
        <pc:spChg chg="add del mod">
          <ac:chgData name="huyen tran" userId="2b1b1c2d15a81484" providerId="LiveId" clId="{7BE8F035-5327-4501-BE59-1DC68B54DD48}" dt="2020-07-14T09:14:48.526" v="4164"/>
          <ac:spMkLst>
            <pc:docMk/>
            <pc:sldMk cId="544757274" sldId="411"/>
            <ac:spMk id="70" creationId="{D6B5CCCF-B225-4589-A122-62E4D485E754}"/>
          </ac:spMkLst>
        </pc:spChg>
        <pc:spChg chg="mod topLvl">
          <ac:chgData name="huyen tran" userId="2b1b1c2d15a81484" providerId="LiveId" clId="{7BE8F035-5327-4501-BE59-1DC68B54DD48}" dt="2020-07-14T09:09:59.757" v="4112" actId="165"/>
          <ac:spMkLst>
            <pc:docMk/>
            <pc:sldMk cId="544757274" sldId="411"/>
            <ac:spMk id="71" creationId="{478452B5-A794-49EB-98F8-26315866118A}"/>
          </ac:spMkLst>
        </pc:spChg>
        <pc:spChg chg="mod topLvl">
          <ac:chgData name="huyen tran" userId="2b1b1c2d15a81484" providerId="LiveId" clId="{7BE8F035-5327-4501-BE59-1DC68B54DD48}" dt="2020-07-14T09:09:59.757" v="4112" actId="165"/>
          <ac:spMkLst>
            <pc:docMk/>
            <pc:sldMk cId="544757274" sldId="411"/>
            <ac:spMk id="72" creationId="{85C3B5A9-6DC0-4737-809B-253ED5482967}"/>
          </ac:spMkLst>
        </pc:spChg>
        <pc:spChg chg="mod topLvl">
          <ac:chgData name="huyen tran" userId="2b1b1c2d15a81484" providerId="LiveId" clId="{7BE8F035-5327-4501-BE59-1DC68B54DD48}" dt="2020-07-14T09:09:59.757" v="4112" actId="165"/>
          <ac:spMkLst>
            <pc:docMk/>
            <pc:sldMk cId="544757274" sldId="411"/>
            <ac:spMk id="73" creationId="{2F2B5146-0670-4E1E-87DF-0C76B3B840B3}"/>
          </ac:spMkLst>
        </pc:spChg>
        <pc:spChg chg="mod topLvl">
          <ac:chgData name="huyen tran" userId="2b1b1c2d15a81484" providerId="LiveId" clId="{7BE8F035-5327-4501-BE59-1DC68B54DD48}" dt="2020-07-14T09:09:59.757" v="4112" actId="165"/>
          <ac:spMkLst>
            <pc:docMk/>
            <pc:sldMk cId="544757274" sldId="411"/>
            <ac:spMk id="74" creationId="{E165AB72-35F2-4A6D-BFD8-3370A376F60E}"/>
          </ac:spMkLst>
        </pc:spChg>
        <pc:spChg chg="mod topLvl">
          <ac:chgData name="huyen tran" userId="2b1b1c2d15a81484" providerId="LiveId" clId="{7BE8F035-5327-4501-BE59-1DC68B54DD48}" dt="2020-07-14T09:09:59.757" v="4112" actId="165"/>
          <ac:spMkLst>
            <pc:docMk/>
            <pc:sldMk cId="544757274" sldId="411"/>
            <ac:spMk id="75" creationId="{83050A15-BB2E-4A07-A343-DF6FD98418DA}"/>
          </ac:spMkLst>
        </pc:spChg>
        <pc:spChg chg="mod topLvl">
          <ac:chgData name="huyen tran" userId="2b1b1c2d15a81484" providerId="LiveId" clId="{7BE8F035-5327-4501-BE59-1DC68B54DD48}" dt="2020-07-14T09:09:59.757" v="4112" actId="165"/>
          <ac:spMkLst>
            <pc:docMk/>
            <pc:sldMk cId="544757274" sldId="411"/>
            <ac:spMk id="76" creationId="{1D0992E7-3C38-4200-AB6E-5AE1B7A77084}"/>
          </ac:spMkLst>
        </pc:spChg>
        <pc:spChg chg="mod topLvl">
          <ac:chgData name="huyen tran" userId="2b1b1c2d15a81484" providerId="LiveId" clId="{7BE8F035-5327-4501-BE59-1DC68B54DD48}" dt="2020-07-14T09:09:59.757" v="4112" actId="165"/>
          <ac:spMkLst>
            <pc:docMk/>
            <pc:sldMk cId="544757274" sldId="411"/>
            <ac:spMk id="77" creationId="{CAC8DA19-E1FE-4EFE-BD2B-22B1AA562DD9}"/>
          </ac:spMkLst>
        </pc:spChg>
        <pc:spChg chg="mod topLvl">
          <ac:chgData name="huyen tran" userId="2b1b1c2d15a81484" providerId="LiveId" clId="{7BE8F035-5327-4501-BE59-1DC68B54DD48}" dt="2020-07-14T09:09:59.757" v="4112" actId="165"/>
          <ac:spMkLst>
            <pc:docMk/>
            <pc:sldMk cId="544757274" sldId="411"/>
            <ac:spMk id="78" creationId="{B2FCC5A0-4916-4075-88B2-43ABF4849784}"/>
          </ac:spMkLst>
        </pc:spChg>
        <pc:spChg chg="mod topLvl">
          <ac:chgData name="huyen tran" userId="2b1b1c2d15a81484" providerId="LiveId" clId="{7BE8F035-5327-4501-BE59-1DC68B54DD48}" dt="2020-07-14T09:09:59.757" v="4112" actId="165"/>
          <ac:spMkLst>
            <pc:docMk/>
            <pc:sldMk cId="544757274" sldId="411"/>
            <ac:spMk id="79" creationId="{9CCC38E0-5890-4910-8794-C4A6660225F3}"/>
          </ac:spMkLst>
        </pc:spChg>
        <pc:spChg chg="mod topLvl">
          <ac:chgData name="huyen tran" userId="2b1b1c2d15a81484" providerId="LiveId" clId="{7BE8F035-5327-4501-BE59-1DC68B54DD48}" dt="2020-07-14T09:09:59.757" v="4112" actId="165"/>
          <ac:spMkLst>
            <pc:docMk/>
            <pc:sldMk cId="544757274" sldId="411"/>
            <ac:spMk id="80" creationId="{4E09EA99-982A-4770-8CE7-150399FFD8AB}"/>
          </ac:spMkLst>
        </pc:spChg>
        <pc:spChg chg="mod topLvl">
          <ac:chgData name="huyen tran" userId="2b1b1c2d15a81484" providerId="LiveId" clId="{7BE8F035-5327-4501-BE59-1DC68B54DD48}" dt="2020-07-14T09:09:59.757" v="4112" actId="165"/>
          <ac:spMkLst>
            <pc:docMk/>
            <pc:sldMk cId="544757274" sldId="411"/>
            <ac:spMk id="81" creationId="{2BE44F90-3FB2-4DC4-9090-CB6E9919C708}"/>
          </ac:spMkLst>
        </pc:spChg>
        <pc:spChg chg="mod topLvl">
          <ac:chgData name="huyen tran" userId="2b1b1c2d15a81484" providerId="LiveId" clId="{7BE8F035-5327-4501-BE59-1DC68B54DD48}" dt="2020-07-14T09:09:59.757" v="4112" actId="165"/>
          <ac:spMkLst>
            <pc:docMk/>
            <pc:sldMk cId="544757274" sldId="411"/>
            <ac:spMk id="82" creationId="{0183C4FF-D88A-4A08-AA0F-ADBB2E952606}"/>
          </ac:spMkLst>
        </pc:spChg>
        <pc:spChg chg="add del mod">
          <ac:chgData name="huyen tran" userId="2b1b1c2d15a81484" providerId="LiveId" clId="{7BE8F035-5327-4501-BE59-1DC68B54DD48}" dt="2020-07-14T09:14:48.526" v="4164"/>
          <ac:spMkLst>
            <pc:docMk/>
            <pc:sldMk cId="544757274" sldId="411"/>
            <ac:spMk id="83" creationId="{BB5709A4-6127-4FB1-9AF1-81E7B6CCE10B}"/>
          </ac:spMkLst>
        </pc:spChg>
        <pc:spChg chg="add del mod">
          <ac:chgData name="huyen tran" userId="2b1b1c2d15a81484" providerId="LiveId" clId="{7BE8F035-5327-4501-BE59-1DC68B54DD48}" dt="2020-07-14T09:14:48.526" v="4164"/>
          <ac:spMkLst>
            <pc:docMk/>
            <pc:sldMk cId="544757274" sldId="411"/>
            <ac:spMk id="84" creationId="{B254C344-21EC-4CDF-940F-FD0E1B1B36B0}"/>
          </ac:spMkLst>
        </pc:spChg>
        <pc:spChg chg="mod topLvl">
          <ac:chgData name="huyen tran" userId="2b1b1c2d15a81484" providerId="LiveId" clId="{7BE8F035-5327-4501-BE59-1DC68B54DD48}" dt="2020-07-14T09:09:59.757" v="4112" actId="165"/>
          <ac:spMkLst>
            <pc:docMk/>
            <pc:sldMk cId="544757274" sldId="411"/>
            <ac:spMk id="85" creationId="{9B75E609-123B-4712-8CAB-F82D40DEED82}"/>
          </ac:spMkLst>
        </pc:spChg>
        <pc:spChg chg="mod topLvl">
          <ac:chgData name="huyen tran" userId="2b1b1c2d15a81484" providerId="LiveId" clId="{7BE8F035-5327-4501-BE59-1DC68B54DD48}" dt="2020-07-14T09:09:59.757" v="4112" actId="165"/>
          <ac:spMkLst>
            <pc:docMk/>
            <pc:sldMk cId="544757274" sldId="411"/>
            <ac:spMk id="86" creationId="{70F1FE3E-9960-4532-B724-E6A28BE37BC0}"/>
          </ac:spMkLst>
        </pc:spChg>
        <pc:spChg chg="mod topLvl">
          <ac:chgData name="huyen tran" userId="2b1b1c2d15a81484" providerId="LiveId" clId="{7BE8F035-5327-4501-BE59-1DC68B54DD48}" dt="2020-07-14T09:09:59.757" v="4112" actId="165"/>
          <ac:spMkLst>
            <pc:docMk/>
            <pc:sldMk cId="544757274" sldId="411"/>
            <ac:spMk id="87" creationId="{3A1F048C-C9F9-493C-96A4-B4EC9FAFC6FF}"/>
          </ac:spMkLst>
        </pc:spChg>
        <pc:spChg chg="mod topLvl">
          <ac:chgData name="huyen tran" userId="2b1b1c2d15a81484" providerId="LiveId" clId="{7BE8F035-5327-4501-BE59-1DC68B54DD48}" dt="2020-07-14T09:09:59.757" v="4112" actId="165"/>
          <ac:spMkLst>
            <pc:docMk/>
            <pc:sldMk cId="544757274" sldId="411"/>
            <ac:spMk id="88" creationId="{ED6ACB97-0E8D-4DC2-AC9D-5C4DE46E772C}"/>
          </ac:spMkLst>
        </pc:spChg>
        <pc:spChg chg="mod topLvl">
          <ac:chgData name="huyen tran" userId="2b1b1c2d15a81484" providerId="LiveId" clId="{7BE8F035-5327-4501-BE59-1DC68B54DD48}" dt="2020-07-14T09:09:59.757" v="4112" actId="165"/>
          <ac:spMkLst>
            <pc:docMk/>
            <pc:sldMk cId="544757274" sldId="411"/>
            <ac:spMk id="90" creationId="{A8B4AD51-A8B3-469B-94D1-A80C30A791FE}"/>
          </ac:spMkLst>
        </pc:spChg>
        <pc:spChg chg="mod topLvl">
          <ac:chgData name="huyen tran" userId="2b1b1c2d15a81484" providerId="LiveId" clId="{7BE8F035-5327-4501-BE59-1DC68B54DD48}" dt="2020-07-14T09:09:59.757" v="4112" actId="165"/>
          <ac:spMkLst>
            <pc:docMk/>
            <pc:sldMk cId="544757274" sldId="411"/>
            <ac:spMk id="91" creationId="{65B08E16-ED45-4CF0-B609-152A1B165D9C}"/>
          </ac:spMkLst>
        </pc:spChg>
        <pc:spChg chg="mod topLvl">
          <ac:chgData name="huyen tran" userId="2b1b1c2d15a81484" providerId="LiveId" clId="{7BE8F035-5327-4501-BE59-1DC68B54DD48}" dt="2020-07-14T09:09:59.757" v="4112" actId="165"/>
          <ac:spMkLst>
            <pc:docMk/>
            <pc:sldMk cId="544757274" sldId="411"/>
            <ac:spMk id="95" creationId="{AEE090DD-644D-4FA1-BB08-160239FCC59F}"/>
          </ac:spMkLst>
        </pc:spChg>
        <pc:spChg chg="mod topLvl">
          <ac:chgData name="huyen tran" userId="2b1b1c2d15a81484" providerId="LiveId" clId="{7BE8F035-5327-4501-BE59-1DC68B54DD48}" dt="2020-07-14T09:09:59.757" v="4112" actId="165"/>
          <ac:spMkLst>
            <pc:docMk/>
            <pc:sldMk cId="544757274" sldId="411"/>
            <ac:spMk id="96" creationId="{C2FCF702-BEF9-4C2D-9BCD-B7DE40428068}"/>
          </ac:spMkLst>
        </pc:spChg>
        <pc:spChg chg="add del mod">
          <ac:chgData name="huyen tran" userId="2b1b1c2d15a81484" providerId="LiveId" clId="{7BE8F035-5327-4501-BE59-1DC68B54DD48}" dt="2020-07-14T09:14:48.526" v="4164"/>
          <ac:spMkLst>
            <pc:docMk/>
            <pc:sldMk cId="544757274" sldId="411"/>
            <ac:spMk id="97" creationId="{6BC49EE3-B702-49FF-A8E4-0C72B22AF203}"/>
          </ac:spMkLst>
        </pc:spChg>
        <pc:spChg chg="add del mod">
          <ac:chgData name="huyen tran" userId="2b1b1c2d15a81484" providerId="LiveId" clId="{7BE8F035-5327-4501-BE59-1DC68B54DD48}" dt="2020-07-14T09:14:48.526" v="4164"/>
          <ac:spMkLst>
            <pc:docMk/>
            <pc:sldMk cId="544757274" sldId="411"/>
            <ac:spMk id="105" creationId="{7A06253F-87EE-4B37-B3B2-80BBBF77AC90}"/>
          </ac:spMkLst>
        </pc:spChg>
        <pc:spChg chg="add">
          <ac:chgData name="huyen tran" userId="2b1b1c2d15a81484" providerId="LiveId" clId="{7BE8F035-5327-4501-BE59-1DC68B54DD48}" dt="2020-07-14T10:21:45.440" v="4865"/>
          <ac:spMkLst>
            <pc:docMk/>
            <pc:sldMk cId="544757274" sldId="411"/>
            <ac:spMk id="106" creationId="{5B2799EE-3267-442A-AFF4-1C95ECC0C127}"/>
          </ac:spMkLst>
        </pc:spChg>
        <pc:spChg chg="add mod">
          <ac:chgData name="huyen tran" userId="2b1b1c2d15a81484" providerId="LiveId" clId="{7BE8F035-5327-4501-BE59-1DC68B54DD48}" dt="2020-07-14T10:23:07.074" v="4879" actId="1076"/>
          <ac:spMkLst>
            <pc:docMk/>
            <pc:sldMk cId="544757274" sldId="411"/>
            <ac:spMk id="107" creationId="{2AA57A85-087F-450B-95D1-2E6AD500E76B}"/>
          </ac:spMkLst>
        </pc:spChg>
        <pc:grpChg chg="add del mod ord">
          <ac:chgData name="huyen tran" userId="2b1b1c2d15a81484" providerId="LiveId" clId="{7BE8F035-5327-4501-BE59-1DC68B54DD48}" dt="2020-07-14T09:09:59.757" v="4112" actId="165"/>
          <ac:grpSpMkLst>
            <pc:docMk/>
            <pc:sldMk cId="544757274" sldId="411"/>
            <ac:grpSpMk id="3" creationId="{D4AF6335-A126-428F-B35F-80112DFD60FB}"/>
          </ac:grpSpMkLst>
        </pc:grpChg>
        <pc:picChg chg="mod ord topLvl">
          <ac:chgData name="huyen tran" userId="2b1b1c2d15a81484" providerId="LiveId" clId="{7BE8F035-5327-4501-BE59-1DC68B54DD48}" dt="2020-07-14T09:09:59.757" v="4112" actId="165"/>
          <ac:picMkLst>
            <pc:docMk/>
            <pc:sldMk cId="544757274" sldId="411"/>
            <ac:picMk id="52" creationId="{E7AF2A56-67D8-4E98-91D5-39184822CE94}"/>
          </ac:picMkLst>
        </pc:picChg>
        <pc:picChg chg="add del mod modCrop">
          <ac:chgData name="huyen tran" userId="2b1b1c2d15a81484" providerId="LiveId" clId="{7BE8F035-5327-4501-BE59-1DC68B54DD48}" dt="2020-07-14T09:13:00.383" v="4158" actId="478"/>
          <ac:picMkLst>
            <pc:docMk/>
            <pc:sldMk cId="544757274" sldId="411"/>
            <ac:picMk id="58" creationId="{C43390D4-99A9-48CE-AB15-F142C965B611}"/>
          </ac:picMkLst>
        </pc:picChg>
        <pc:picChg chg="add del mod">
          <ac:chgData name="huyen tran" userId="2b1b1c2d15a81484" providerId="LiveId" clId="{7BE8F035-5327-4501-BE59-1DC68B54DD48}" dt="2020-07-14T09:10:40.846" v="4120" actId="478"/>
          <ac:picMkLst>
            <pc:docMk/>
            <pc:sldMk cId="544757274" sldId="411"/>
            <ac:picMk id="59" creationId="{BF91C4E5-4B1E-4DC6-96AD-CB34C0411CB3}"/>
          </ac:picMkLst>
        </pc:picChg>
        <pc:picChg chg="add del mod">
          <ac:chgData name="huyen tran" userId="2b1b1c2d15a81484" providerId="LiveId" clId="{7BE8F035-5327-4501-BE59-1DC68B54DD48}" dt="2020-07-14T09:12:59.165" v="4157" actId="478"/>
          <ac:picMkLst>
            <pc:docMk/>
            <pc:sldMk cId="544757274" sldId="411"/>
            <ac:picMk id="61" creationId="{FC8EF8B0-73AB-47B5-A196-FD93FA0AF9D6}"/>
          </ac:picMkLst>
        </pc:picChg>
        <pc:picChg chg="add del mod">
          <ac:chgData name="huyen tran" userId="2b1b1c2d15a81484" providerId="LiveId" clId="{7BE8F035-5327-4501-BE59-1DC68B54DD48}" dt="2020-07-14T09:11:06.429" v="4128" actId="478"/>
          <ac:picMkLst>
            <pc:docMk/>
            <pc:sldMk cId="544757274" sldId="411"/>
            <ac:picMk id="62" creationId="{756ADB02-FE8E-4EE3-90DE-7B407BBB2BFA}"/>
          </ac:picMkLst>
        </pc:picChg>
        <pc:picChg chg="add del mod">
          <ac:chgData name="huyen tran" userId="2b1b1c2d15a81484" providerId="LiveId" clId="{7BE8F035-5327-4501-BE59-1DC68B54DD48}" dt="2020-07-14T09:13:00.830" v="4159" actId="478"/>
          <ac:picMkLst>
            <pc:docMk/>
            <pc:sldMk cId="544757274" sldId="411"/>
            <ac:picMk id="64" creationId="{84A58A86-AA3D-4569-965A-D3C30EB36B58}"/>
          </ac:picMkLst>
        </pc:picChg>
        <pc:cxnChg chg="del">
          <ac:chgData name="huyen tran" userId="2b1b1c2d15a81484" providerId="LiveId" clId="{7BE8F035-5327-4501-BE59-1DC68B54DD48}" dt="2020-07-14T09:08:48.854" v="4104" actId="478"/>
          <ac:cxnSpMkLst>
            <pc:docMk/>
            <pc:sldMk cId="544757274" sldId="411"/>
            <ac:cxnSpMk id="41" creationId="{EE7E26A6-B23A-4655-AF79-13BC2337923B}"/>
          </ac:cxnSpMkLst>
        </pc:cxnChg>
        <pc:cxnChg chg="del">
          <ac:chgData name="huyen tran" userId="2b1b1c2d15a81484" providerId="LiveId" clId="{7BE8F035-5327-4501-BE59-1DC68B54DD48}" dt="2020-07-14T09:08:48.854" v="4104" actId="478"/>
          <ac:cxnSpMkLst>
            <pc:docMk/>
            <pc:sldMk cId="544757274" sldId="411"/>
            <ac:cxnSpMk id="43" creationId="{9AC31E59-0A79-4F11-9BA7-3BAAB578189A}"/>
          </ac:cxnSpMkLst>
        </pc:cxnChg>
        <pc:cxnChg chg="del">
          <ac:chgData name="huyen tran" userId="2b1b1c2d15a81484" providerId="LiveId" clId="{7BE8F035-5327-4501-BE59-1DC68B54DD48}" dt="2020-07-14T09:08:48.854" v="4104" actId="478"/>
          <ac:cxnSpMkLst>
            <pc:docMk/>
            <pc:sldMk cId="544757274" sldId="411"/>
            <ac:cxnSpMk id="45" creationId="{D47E7CD0-B039-46F3-B514-145F001B527F}"/>
          </ac:cxnSpMkLst>
        </pc:cxnChg>
        <pc:cxnChg chg="del">
          <ac:chgData name="huyen tran" userId="2b1b1c2d15a81484" providerId="LiveId" clId="{7BE8F035-5327-4501-BE59-1DC68B54DD48}" dt="2020-07-14T09:08:48.854" v="4104" actId="478"/>
          <ac:cxnSpMkLst>
            <pc:docMk/>
            <pc:sldMk cId="544757274" sldId="411"/>
            <ac:cxnSpMk id="47" creationId="{F97B2759-AEE5-4683-B6EE-E4B2103D4E0C}"/>
          </ac:cxnSpMkLst>
        </pc:cxnChg>
        <pc:cxnChg chg="mod topLvl">
          <ac:chgData name="huyen tran" userId="2b1b1c2d15a81484" providerId="LiveId" clId="{7BE8F035-5327-4501-BE59-1DC68B54DD48}" dt="2020-07-14T09:09:59.757" v="4112" actId="165"/>
          <ac:cxnSpMkLst>
            <pc:docMk/>
            <pc:sldMk cId="544757274" sldId="411"/>
            <ac:cxnSpMk id="60" creationId="{321E417E-5743-4E54-B0C5-D9358ACDFF6B}"/>
          </ac:cxnSpMkLst>
        </pc:cxnChg>
        <pc:cxnChg chg="mod topLvl">
          <ac:chgData name="huyen tran" userId="2b1b1c2d15a81484" providerId="LiveId" clId="{7BE8F035-5327-4501-BE59-1DC68B54DD48}" dt="2020-07-14T09:09:59.757" v="4112" actId="165"/>
          <ac:cxnSpMkLst>
            <pc:docMk/>
            <pc:sldMk cId="544757274" sldId="411"/>
            <ac:cxnSpMk id="63" creationId="{D25BC127-86B8-4F00-A546-C2B72A3F8DC1}"/>
          </ac:cxnSpMkLst>
        </pc:cxnChg>
        <pc:cxnChg chg="add del mod">
          <ac:chgData name="huyen tran" userId="2b1b1c2d15a81484" providerId="LiveId" clId="{7BE8F035-5327-4501-BE59-1DC68B54DD48}" dt="2020-07-14T09:14:48.526" v="4164"/>
          <ac:cxnSpMkLst>
            <pc:docMk/>
            <pc:sldMk cId="544757274" sldId="411"/>
            <ac:cxnSpMk id="89" creationId="{0A5717BF-79ED-4FC7-BD70-8F760D8A9597}"/>
          </ac:cxnSpMkLst>
        </pc:cxnChg>
        <pc:cxnChg chg="add del mod">
          <ac:chgData name="huyen tran" userId="2b1b1c2d15a81484" providerId="LiveId" clId="{7BE8F035-5327-4501-BE59-1DC68B54DD48}" dt="2020-07-14T09:14:48.526" v="4164"/>
          <ac:cxnSpMkLst>
            <pc:docMk/>
            <pc:sldMk cId="544757274" sldId="411"/>
            <ac:cxnSpMk id="92" creationId="{8A0B9895-A257-4C5F-BB17-A739F5201B17}"/>
          </ac:cxnSpMkLst>
        </pc:cxnChg>
        <pc:cxnChg chg="add del mod">
          <ac:chgData name="huyen tran" userId="2b1b1c2d15a81484" providerId="LiveId" clId="{7BE8F035-5327-4501-BE59-1DC68B54DD48}" dt="2020-07-14T09:14:48.526" v="4164"/>
          <ac:cxnSpMkLst>
            <pc:docMk/>
            <pc:sldMk cId="544757274" sldId="411"/>
            <ac:cxnSpMk id="93" creationId="{FCDD65A9-DB71-473D-A2C3-8FF5F0B93074}"/>
          </ac:cxnSpMkLst>
        </pc:cxnChg>
        <pc:cxnChg chg="add del mod">
          <ac:chgData name="huyen tran" userId="2b1b1c2d15a81484" providerId="LiveId" clId="{7BE8F035-5327-4501-BE59-1DC68B54DD48}" dt="2020-07-14T09:14:48.526" v="4164"/>
          <ac:cxnSpMkLst>
            <pc:docMk/>
            <pc:sldMk cId="544757274" sldId="411"/>
            <ac:cxnSpMk id="94" creationId="{08655420-D874-47AE-BED5-70454EA3705B}"/>
          </ac:cxnSpMkLst>
        </pc:cxnChg>
        <pc:cxnChg chg="mod topLvl">
          <ac:chgData name="huyen tran" userId="2b1b1c2d15a81484" providerId="LiveId" clId="{7BE8F035-5327-4501-BE59-1DC68B54DD48}" dt="2020-07-14T09:09:59.757" v="4112" actId="165"/>
          <ac:cxnSpMkLst>
            <pc:docMk/>
            <pc:sldMk cId="544757274" sldId="411"/>
            <ac:cxnSpMk id="98" creationId="{D34A3947-1AC9-4420-A58A-4BF08EDDF87C}"/>
          </ac:cxnSpMkLst>
        </pc:cxnChg>
        <pc:cxnChg chg="mod topLvl">
          <ac:chgData name="huyen tran" userId="2b1b1c2d15a81484" providerId="LiveId" clId="{7BE8F035-5327-4501-BE59-1DC68B54DD48}" dt="2020-07-14T09:09:59.757" v="4112" actId="165"/>
          <ac:cxnSpMkLst>
            <pc:docMk/>
            <pc:sldMk cId="544757274" sldId="411"/>
            <ac:cxnSpMk id="99" creationId="{110B4C53-C55C-4CB4-BCD4-2A8D213F8C16}"/>
          </ac:cxnSpMkLst>
        </pc:cxnChg>
        <pc:cxnChg chg="mod topLvl">
          <ac:chgData name="huyen tran" userId="2b1b1c2d15a81484" providerId="LiveId" clId="{7BE8F035-5327-4501-BE59-1DC68B54DD48}" dt="2020-07-14T09:09:59.757" v="4112" actId="165"/>
          <ac:cxnSpMkLst>
            <pc:docMk/>
            <pc:sldMk cId="544757274" sldId="411"/>
            <ac:cxnSpMk id="100" creationId="{E3597DC5-FBD1-4E52-84E7-22B6A64D6603}"/>
          </ac:cxnSpMkLst>
        </pc:cxnChg>
        <pc:cxnChg chg="mod topLvl">
          <ac:chgData name="huyen tran" userId="2b1b1c2d15a81484" providerId="LiveId" clId="{7BE8F035-5327-4501-BE59-1DC68B54DD48}" dt="2020-07-14T09:09:59.757" v="4112" actId="165"/>
          <ac:cxnSpMkLst>
            <pc:docMk/>
            <pc:sldMk cId="544757274" sldId="411"/>
            <ac:cxnSpMk id="101" creationId="{23E5CEA8-13E0-4151-9B7A-A4C1870FEF17}"/>
          </ac:cxnSpMkLst>
        </pc:cxnChg>
        <pc:cxnChg chg="mod topLvl">
          <ac:chgData name="huyen tran" userId="2b1b1c2d15a81484" providerId="LiveId" clId="{7BE8F035-5327-4501-BE59-1DC68B54DD48}" dt="2020-07-14T09:09:59.757" v="4112" actId="165"/>
          <ac:cxnSpMkLst>
            <pc:docMk/>
            <pc:sldMk cId="544757274" sldId="411"/>
            <ac:cxnSpMk id="102" creationId="{AA4C0199-BE1C-4635-B2AD-7F6BA06DAC4C}"/>
          </ac:cxnSpMkLst>
        </pc:cxnChg>
        <pc:cxnChg chg="mod topLvl">
          <ac:chgData name="huyen tran" userId="2b1b1c2d15a81484" providerId="LiveId" clId="{7BE8F035-5327-4501-BE59-1DC68B54DD48}" dt="2020-07-14T09:09:59.757" v="4112" actId="165"/>
          <ac:cxnSpMkLst>
            <pc:docMk/>
            <pc:sldMk cId="544757274" sldId="411"/>
            <ac:cxnSpMk id="103" creationId="{CBB0C5A6-9493-4AB4-9BEB-208F070345B8}"/>
          </ac:cxnSpMkLst>
        </pc:cxnChg>
        <pc:cxnChg chg="mod topLvl">
          <ac:chgData name="huyen tran" userId="2b1b1c2d15a81484" providerId="LiveId" clId="{7BE8F035-5327-4501-BE59-1DC68B54DD48}" dt="2020-07-14T09:09:59.757" v="4112" actId="165"/>
          <ac:cxnSpMkLst>
            <pc:docMk/>
            <pc:sldMk cId="544757274" sldId="411"/>
            <ac:cxnSpMk id="104" creationId="{FBFA9633-BA13-4ED0-A57F-237142F43566}"/>
          </ac:cxnSpMkLst>
        </pc:cxnChg>
      </pc:sldChg>
    </pc:docChg>
  </pc:docChgLst>
  <pc:docChgLst>
    <pc:chgData name="huyen tran" userId="2b1b1c2d15a81484" providerId="LiveId" clId="{8E31BF15-8791-42D2-A1C3-511E7C5424A9}"/>
    <pc:docChg chg="undo custSel modSld sldOrd">
      <pc:chgData name="huyen tran" userId="2b1b1c2d15a81484" providerId="LiveId" clId="{8E31BF15-8791-42D2-A1C3-511E7C5424A9}" dt="2020-07-16T04:02:14.421" v="103" actId="1076"/>
      <pc:docMkLst>
        <pc:docMk/>
      </pc:docMkLst>
      <pc:sldChg chg="addSp modSp">
        <pc:chgData name="huyen tran" userId="2b1b1c2d15a81484" providerId="LiveId" clId="{8E31BF15-8791-42D2-A1C3-511E7C5424A9}" dt="2020-07-16T04:02:14.421" v="103" actId="1076"/>
        <pc:sldMkLst>
          <pc:docMk/>
          <pc:sldMk cId="3467714581" sldId="387"/>
        </pc:sldMkLst>
        <pc:spChg chg="add mod">
          <ac:chgData name="huyen tran" userId="2b1b1c2d15a81484" providerId="LiveId" clId="{8E31BF15-8791-42D2-A1C3-511E7C5424A9}" dt="2020-07-16T04:00:21.218" v="96" actId="208"/>
          <ac:spMkLst>
            <pc:docMk/>
            <pc:sldMk cId="3467714581" sldId="387"/>
            <ac:spMk id="3" creationId="{1DEA9D47-A91B-4806-BD9A-0A73D2D1F2C4}"/>
          </ac:spMkLst>
        </pc:spChg>
        <pc:spChg chg="mod">
          <ac:chgData name="huyen tran" userId="2b1b1c2d15a81484" providerId="LiveId" clId="{8E31BF15-8791-42D2-A1C3-511E7C5424A9}" dt="2020-07-16T04:01:46.046" v="101" actId="1076"/>
          <ac:spMkLst>
            <pc:docMk/>
            <pc:sldMk cId="3467714581" sldId="387"/>
            <ac:spMk id="5" creationId="{818186B4-B8A2-439A-8449-26D25CBF7C4F}"/>
          </ac:spMkLst>
        </pc:spChg>
        <pc:spChg chg="add mod">
          <ac:chgData name="huyen tran" userId="2b1b1c2d15a81484" providerId="LiveId" clId="{8E31BF15-8791-42D2-A1C3-511E7C5424A9}" dt="2020-07-16T04:00:57.126" v="98" actId="208"/>
          <ac:spMkLst>
            <pc:docMk/>
            <pc:sldMk cId="3467714581" sldId="387"/>
            <ac:spMk id="6" creationId="{63AAA27D-3E7B-4209-974D-BF21C5B295F5}"/>
          </ac:spMkLst>
        </pc:spChg>
        <pc:spChg chg="add mod">
          <ac:chgData name="huyen tran" userId="2b1b1c2d15a81484" providerId="LiveId" clId="{8E31BF15-8791-42D2-A1C3-511E7C5424A9}" dt="2020-07-16T04:01:35.597" v="100" actId="208"/>
          <ac:spMkLst>
            <pc:docMk/>
            <pc:sldMk cId="3467714581" sldId="387"/>
            <ac:spMk id="7" creationId="{BC0A7688-6A8C-4976-AB4C-F3DDCAF47B0A}"/>
          </ac:spMkLst>
        </pc:spChg>
        <pc:spChg chg="add mod">
          <ac:chgData name="huyen tran" userId="2b1b1c2d15a81484" providerId="LiveId" clId="{8E31BF15-8791-42D2-A1C3-511E7C5424A9}" dt="2020-07-16T04:02:14.421" v="103" actId="1076"/>
          <ac:spMkLst>
            <pc:docMk/>
            <pc:sldMk cId="3467714581" sldId="387"/>
            <ac:spMk id="29" creationId="{A843D6FA-F8D9-44B7-B15F-4AC846008DA0}"/>
          </ac:spMkLst>
        </pc:spChg>
        <pc:spChg chg="add mod">
          <ac:chgData name="huyen tran" userId="2b1b1c2d15a81484" providerId="LiveId" clId="{8E31BF15-8791-42D2-A1C3-511E7C5424A9}" dt="2020-07-16T04:02:14.421" v="103" actId="1076"/>
          <ac:spMkLst>
            <pc:docMk/>
            <pc:sldMk cId="3467714581" sldId="387"/>
            <ac:spMk id="32" creationId="{269803B0-C63A-4EED-B29D-E6CDC46C905C}"/>
          </ac:spMkLst>
        </pc:spChg>
        <pc:spChg chg="add mod">
          <ac:chgData name="huyen tran" userId="2b1b1c2d15a81484" providerId="LiveId" clId="{8E31BF15-8791-42D2-A1C3-511E7C5424A9}" dt="2020-07-16T04:02:14.421" v="103" actId="1076"/>
          <ac:spMkLst>
            <pc:docMk/>
            <pc:sldMk cId="3467714581" sldId="387"/>
            <ac:spMk id="35" creationId="{8FD138E2-A4D2-467B-BF5B-885D657824C3}"/>
          </ac:spMkLst>
        </pc:spChg>
        <pc:picChg chg="add mod">
          <ac:chgData name="huyen tran" userId="2b1b1c2d15a81484" providerId="LiveId" clId="{8E31BF15-8791-42D2-A1C3-511E7C5424A9}" dt="2020-07-16T04:02:14.421" v="103" actId="1076"/>
          <ac:picMkLst>
            <pc:docMk/>
            <pc:sldMk cId="3467714581" sldId="387"/>
            <ac:picMk id="28" creationId="{6282B730-5C7F-4A6C-8060-7800605A29E9}"/>
          </ac:picMkLst>
        </pc:picChg>
      </pc:sldChg>
      <pc:sldChg chg="modSp">
        <pc:chgData name="huyen tran" userId="2b1b1c2d15a81484" providerId="LiveId" clId="{8E31BF15-8791-42D2-A1C3-511E7C5424A9}" dt="2020-07-16T03:38:09.174" v="4" actId="1076"/>
        <pc:sldMkLst>
          <pc:docMk/>
          <pc:sldMk cId="1091446057" sldId="409"/>
        </pc:sldMkLst>
        <pc:spChg chg="mod">
          <ac:chgData name="huyen tran" userId="2b1b1c2d15a81484" providerId="LiveId" clId="{8E31BF15-8791-42D2-A1C3-511E7C5424A9}" dt="2020-07-16T03:38:09.174" v="4" actId="1076"/>
          <ac:spMkLst>
            <pc:docMk/>
            <pc:sldMk cId="1091446057" sldId="409"/>
            <ac:spMk id="14" creationId="{9B188312-458A-4E34-BB82-0E6861850546}"/>
          </ac:spMkLst>
        </pc:spChg>
        <pc:spChg chg="mod">
          <ac:chgData name="huyen tran" userId="2b1b1c2d15a81484" providerId="LiveId" clId="{8E31BF15-8791-42D2-A1C3-511E7C5424A9}" dt="2020-07-16T03:38:06.053" v="3" actId="1076"/>
          <ac:spMkLst>
            <pc:docMk/>
            <pc:sldMk cId="1091446057" sldId="409"/>
            <ac:spMk id="30" creationId="{3757FD87-3A73-477B-A8F8-88723AAE5548}"/>
          </ac:spMkLst>
        </pc:spChg>
        <pc:spChg chg="mod">
          <ac:chgData name="huyen tran" userId="2b1b1c2d15a81484" providerId="LiveId" clId="{8E31BF15-8791-42D2-A1C3-511E7C5424A9}" dt="2020-07-16T03:38:03.237" v="2" actId="1076"/>
          <ac:spMkLst>
            <pc:docMk/>
            <pc:sldMk cId="1091446057" sldId="409"/>
            <ac:spMk id="31" creationId="{6DD40827-9229-4539-89AE-C70ABD8E9917}"/>
          </ac:spMkLst>
        </pc:spChg>
        <pc:picChg chg="mod">
          <ac:chgData name="huyen tran" userId="2b1b1c2d15a81484" providerId="LiveId" clId="{8E31BF15-8791-42D2-A1C3-511E7C5424A9}" dt="2020-07-16T03:37:59.206" v="1" actId="1076"/>
          <ac:picMkLst>
            <pc:docMk/>
            <pc:sldMk cId="1091446057" sldId="409"/>
            <ac:picMk id="10" creationId="{6024D2B8-C547-4ECE-B13F-1809E53CBDA7}"/>
          </ac:picMkLst>
        </pc:picChg>
      </pc:sldChg>
      <pc:sldChg chg="modSp">
        <pc:chgData name="huyen tran" userId="2b1b1c2d15a81484" providerId="LiveId" clId="{8E31BF15-8791-42D2-A1C3-511E7C5424A9}" dt="2020-07-16T03:41:24.180" v="21" actId="20577"/>
        <pc:sldMkLst>
          <pc:docMk/>
          <pc:sldMk cId="2024603804" sldId="416"/>
        </pc:sldMkLst>
        <pc:spChg chg="mod">
          <ac:chgData name="huyen tran" userId="2b1b1c2d15a81484" providerId="LiveId" clId="{8E31BF15-8791-42D2-A1C3-511E7C5424A9}" dt="2020-07-16T03:41:24.180" v="21" actId="20577"/>
          <ac:spMkLst>
            <pc:docMk/>
            <pc:sldMk cId="2024603804" sldId="416"/>
            <ac:spMk id="8" creationId="{16E9A11B-9F4F-4029-B4E2-4A7BA87BA7BB}"/>
          </ac:spMkLst>
        </pc:spChg>
      </pc:sldChg>
      <pc:sldChg chg="modSp ord">
        <pc:chgData name="huyen tran" userId="2b1b1c2d15a81484" providerId="LiveId" clId="{8E31BF15-8791-42D2-A1C3-511E7C5424A9}" dt="2020-07-16T03:41:37.740" v="30" actId="20577"/>
        <pc:sldMkLst>
          <pc:docMk/>
          <pc:sldMk cId="848201310" sldId="417"/>
        </pc:sldMkLst>
        <pc:spChg chg="mod">
          <ac:chgData name="huyen tran" userId="2b1b1c2d15a81484" providerId="LiveId" clId="{8E31BF15-8791-42D2-A1C3-511E7C5424A9}" dt="2020-07-16T03:41:37.740" v="30" actId="20577"/>
          <ac:spMkLst>
            <pc:docMk/>
            <pc:sldMk cId="848201310" sldId="417"/>
            <ac:spMk id="5" creationId="{215B6881-FA8A-4A00-B8DB-091392ED4503}"/>
          </ac:spMkLst>
        </pc:spChg>
      </pc:sldChg>
      <pc:sldChg chg="modSp ord">
        <pc:chgData name="huyen tran" userId="2b1b1c2d15a81484" providerId="LiveId" clId="{8E31BF15-8791-42D2-A1C3-511E7C5424A9}" dt="2020-07-16T03:41:59.892" v="41" actId="20577"/>
        <pc:sldMkLst>
          <pc:docMk/>
          <pc:sldMk cId="3304832367" sldId="418"/>
        </pc:sldMkLst>
        <pc:spChg chg="mod">
          <ac:chgData name="huyen tran" userId="2b1b1c2d15a81484" providerId="LiveId" clId="{8E31BF15-8791-42D2-A1C3-511E7C5424A9}" dt="2020-07-16T03:41:59.892" v="41" actId="20577"/>
          <ac:spMkLst>
            <pc:docMk/>
            <pc:sldMk cId="3304832367" sldId="418"/>
            <ac:spMk id="8" creationId="{AAD547FE-D3F3-4057-B6A1-F91BA1FB29E3}"/>
          </ac:spMkLst>
        </pc:spChg>
      </pc:sldChg>
      <pc:sldChg chg="ord">
        <pc:chgData name="huyen tran" userId="2b1b1c2d15a81484" providerId="LiveId" clId="{8E31BF15-8791-42D2-A1C3-511E7C5424A9}" dt="2020-07-16T03:41:50.462" v="31"/>
        <pc:sldMkLst>
          <pc:docMk/>
          <pc:sldMk cId="3860733700" sldId="423"/>
        </pc:sldMkLst>
      </pc:sldChg>
      <pc:sldChg chg="modSp">
        <pc:chgData name="huyen tran" userId="2b1b1c2d15a81484" providerId="LiveId" clId="{8E31BF15-8791-42D2-A1C3-511E7C5424A9}" dt="2020-07-16T03:48:37.300" v="45" actId="1076"/>
        <pc:sldMkLst>
          <pc:docMk/>
          <pc:sldMk cId="1116388254" sldId="431"/>
        </pc:sldMkLst>
        <pc:picChg chg="mod">
          <ac:chgData name="huyen tran" userId="2b1b1c2d15a81484" providerId="LiveId" clId="{8E31BF15-8791-42D2-A1C3-511E7C5424A9}" dt="2020-07-16T03:48:37.300" v="45" actId="1076"/>
          <ac:picMkLst>
            <pc:docMk/>
            <pc:sldMk cId="1116388254" sldId="431"/>
            <ac:picMk id="3" creationId="{00000000-0000-0000-0000-000000000000}"/>
          </ac:picMkLst>
        </pc:picChg>
      </pc:sldChg>
      <pc:sldChg chg="addSp delSp modSp">
        <pc:chgData name="huyen tran" userId="2b1b1c2d15a81484" providerId="LiveId" clId="{8E31BF15-8791-42D2-A1C3-511E7C5424A9}" dt="2020-07-16T03:59:02.205" v="93" actId="1076"/>
        <pc:sldMkLst>
          <pc:docMk/>
          <pc:sldMk cId="3855214279" sldId="432"/>
        </pc:sldMkLst>
        <pc:spChg chg="del mod">
          <ac:chgData name="huyen tran" userId="2b1b1c2d15a81484" providerId="LiveId" clId="{8E31BF15-8791-42D2-A1C3-511E7C5424A9}" dt="2020-07-16T03:58:18.476" v="89" actId="478"/>
          <ac:spMkLst>
            <pc:docMk/>
            <pc:sldMk cId="3855214279" sldId="432"/>
            <ac:spMk id="7" creationId="{892F9E62-750E-4DA1-8D34-36680A29FCA6}"/>
          </ac:spMkLst>
        </pc:spChg>
        <pc:spChg chg="add mod">
          <ac:chgData name="huyen tran" userId="2b1b1c2d15a81484" providerId="LiveId" clId="{8E31BF15-8791-42D2-A1C3-511E7C5424A9}" dt="2020-07-16T03:58:48.069" v="91" actId="1076"/>
          <ac:spMkLst>
            <pc:docMk/>
            <pc:sldMk cId="3855214279" sldId="432"/>
            <ac:spMk id="73" creationId="{B6D94E1D-ACF5-4099-ABF6-03E448FE5CC9}"/>
          </ac:spMkLst>
        </pc:spChg>
        <pc:spChg chg="add mod">
          <ac:chgData name="huyen tran" userId="2b1b1c2d15a81484" providerId="LiveId" clId="{8E31BF15-8791-42D2-A1C3-511E7C5424A9}" dt="2020-07-16T03:59:02.205" v="93" actId="1076"/>
          <ac:spMkLst>
            <pc:docMk/>
            <pc:sldMk cId="3855214279" sldId="432"/>
            <ac:spMk id="74" creationId="{C979B25B-55F0-46FC-B9E4-2EADA44A82E3}"/>
          </ac:spMkLst>
        </pc:spChg>
        <pc:grpChg chg="add del mod">
          <ac:chgData name="huyen tran" userId="2b1b1c2d15a81484" providerId="LiveId" clId="{8E31BF15-8791-42D2-A1C3-511E7C5424A9}" dt="2020-07-16T03:54:44.622" v="65" actId="1076"/>
          <ac:grpSpMkLst>
            <pc:docMk/>
            <pc:sldMk cId="3855214279" sldId="432"/>
            <ac:grpSpMk id="102" creationId="{520C1BCB-DE03-4609-BD51-FA069AE60324}"/>
          </ac:grpSpMkLst>
        </pc:grpChg>
        <pc:picChg chg="mod">
          <ac:chgData name="huyen tran" userId="2b1b1c2d15a81484" providerId="LiveId" clId="{8E31BF15-8791-42D2-A1C3-511E7C5424A9}" dt="2020-07-16T03:52:14.746" v="48"/>
          <ac:picMkLst>
            <pc:docMk/>
            <pc:sldMk cId="3855214279" sldId="432"/>
            <ac:picMk id="19" creationId="{00000000-0000-0000-0000-000000000000}"/>
          </ac:picMkLst>
        </pc:picChg>
        <pc:picChg chg="mod">
          <ac:chgData name="huyen tran" userId="2b1b1c2d15a81484" providerId="LiveId" clId="{8E31BF15-8791-42D2-A1C3-511E7C5424A9}" dt="2020-07-16T03:54:48.725" v="66" actId="1076"/>
          <ac:picMkLst>
            <pc:docMk/>
            <pc:sldMk cId="3855214279" sldId="432"/>
            <ac:picMk id="68" creationId="{90CCB92C-FAAC-4F7A-9251-C0182D1BC14A}"/>
          </ac:picMkLst>
        </pc:picChg>
        <pc:picChg chg="add mod">
          <ac:chgData name="huyen tran" userId="2b1b1c2d15a81484" providerId="LiveId" clId="{8E31BF15-8791-42D2-A1C3-511E7C5424A9}" dt="2020-07-16T03:54:52.685" v="67" actId="571"/>
          <ac:picMkLst>
            <pc:docMk/>
            <pc:sldMk cId="3855214279" sldId="432"/>
            <ac:picMk id="72" creationId="{B35AEC7D-D011-44FB-A63E-603D6B90E84D}"/>
          </ac:picMkLst>
        </pc:picChg>
      </pc:sldChg>
      <pc:sldChg chg="addSp delSp modSp">
        <pc:chgData name="huyen tran" userId="2b1b1c2d15a81484" providerId="LiveId" clId="{8E31BF15-8791-42D2-A1C3-511E7C5424A9}" dt="2020-07-16T03:58:07.819" v="88" actId="108"/>
        <pc:sldMkLst>
          <pc:docMk/>
          <pc:sldMk cId="3482749466" sldId="433"/>
        </pc:sldMkLst>
        <pc:spChg chg="mod">
          <ac:chgData name="huyen tran" userId="2b1b1c2d15a81484" providerId="LiveId" clId="{8E31BF15-8791-42D2-A1C3-511E7C5424A9}" dt="2020-07-16T03:56:29.884" v="74"/>
          <ac:spMkLst>
            <pc:docMk/>
            <pc:sldMk cId="3482749466" sldId="433"/>
            <ac:spMk id="7" creationId="{892F9E62-750E-4DA1-8D34-36680A29FCA6}"/>
          </ac:spMkLst>
        </pc:spChg>
        <pc:spChg chg="add mod">
          <ac:chgData name="huyen tran" userId="2b1b1c2d15a81484" providerId="LiveId" clId="{8E31BF15-8791-42D2-A1C3-511E7C5424A9}" dt="2020-07-16T03:58:07.819" v="88" actId="108"/>
          <ac:spMkLst>
            <pc:docMk/>
            <pc:sldMk cId="3482749466" sldId="433"/>
            <ac:spMk id="10" creationId="{6583D86A-04BD-4C89-A837-217073D2E6AA}"/>
          </ac:spMkLst>
        </pc:spChg>
        <pc:spChg chg="mod">
          <ac:chgData name="huyen tran" userId="2b1b1c2d15a81484" providerId="LiveId" clId="{8E31BF15-8791-42D2-A1C3-511E7C5424A9}" dt="2020-07-16T03:53:57.198" v="59" actId="1076"/>
          <ac:spMkLst>
            <pc:docMk/>
            <pc:sldMk cId="3482749466" sldId="433"/>
            <ac:spMk id="39" creationId="{35A80344-F8A2-4CDB-966C-DB25A2B393D0}"/>
          </ac:spMkLst>
        </pc:spChg>
        <pc:spChg chg="mod">
          <ac:chgData name="huyen tran" userId="2b1b1c2d15a81484" providerId="LiveId" clId="{8E31BF15-8791-42D2-A1C3-511E7C5424A9}" dt="2020-07-16T03:53:59.533" v="60" actId="1076"/>
          <ac:spMkLst>
            <pc:docMk/>
            <pc:sldMk cId="3482749466" sldId="433"/>
            <ac:spMk id="40" creationId="{52D5B501-66D3-46AB-935B-B4EB375E16EE}"/>
          </ac:spMkLst>
        </pc:spChg>
        <pc:spChg chg="mod">
          <ac:chgData name="huyen tran" userId="2b1b1c2d15a81484" providerId="LiveId" clId="{8E31BF15-8791-42D2-A1C3-511E7C5424A9}" dt="2020-07-16T03:54:06.853" v="61" actId="1076"/>
          <ac:spMkLst>
            <pc:docMk/>
            <pc:sldMk cId="3482749466" sldId="433"/>
            <ac:spMk id="48" creationId="{95C1952B-F8ED-4C45-AC7A-7BF4049BA5C9}"/>
          </ac:spMkLst>
        </pc:spChg>
        <pc:spChg chg="mod">
          <ac:chgData name="huyen tran" userId="2b1b1c2d15a81484" providerId="LiveId" clId="{8E31BF15-8791-42D2-A1C3-511E7C5424A9}" dt="2020-07-16T03:54:11.110" v="62" actId="1076"/>
          <ac:spMkLst>
            <pc:docMk/>
            <pc:sldMk cId="3482749466" sldId="433"/>
            <ac:spMk id="49" creationId="{BA0F0021-31ED-413D-9831-29F207BBF520}"/>
          </ac:spMkLst>
        </pc:spChg>
        <pc:spChg chg="add del mod">
          <ac:chgData name="huyen tran" userId="2b1b1c2d15a81484" providerId="LiveId" clId="{8E31BF15-8791-42D2-A1C3-511E7C5424A9}" dt="2020-07-16T03:57:59.748" v="83" actId="478"/>
          <ac:spMkLst>
            <pc:docMk/>
            <pc:sldMk cId="3482749466" sldId="433"/>
            <ac:spMk id="80" creationId="{2DF025B2-2C1F-491D-89DA-23C309957C31}"/>
          </ac:spMkLst>
        </pc:spChg>
        <pc:spChg chg="add del mod">
          <ac:chgData name="huyen tran" userId="2b1b1c2d15a81484" providerId="LiveId" clId="{8E31BF15-8791-42D2-A1C3-511E7C5424A9}" dt="2020-07-16T03:57:59.748" v="83" actId="478"/>
          <ac:spMkLst>
            <pc:docMk/>
            <pc:sldMk cId="3482749466" sldId="433"/>
            <ac:spMk id="81" creationId="{4F510302-4570-4E88-A1F2-DB4A2C9E8A14}"/>
          </ac:spMkLst>
        </pc:spChg>
        <pc:spChg chg="add del">
          <ac:chgData name="huyen tran" userId="2b1b1c2d15a81484" providerId="LiveId" clId="{8E31BF15-8791-42D2-A1C3-511E7C5424A9}" dt="2020-07-16T03:58:00.700" v="85" actId="478"/>
          <ac:spMkLst>
            <pc:docMk/>
            <pc:sldMk cId="3482749466" sldId="433"/>
            <ac:spMk id="82" creationId="{AD66A89C-4B1D-4396-9C08-F2C749E6F53E}"/>
          </ac:spMkLst>
        </pc:spChg>
        <pc:spChg chg="add del">
          <ac:chgData name="huyen tran" userId="2b1b1c2d15a81484" providerId="LiveId" clId="{8E31BF15-8791-42D2-A1C3-511E7C5424A9}" dt="2020-07-16T03:58:01.436" v="86" actId="478"/>
          <ac:spMkLst>
            <pc:docMk/>
            <pc:sldMk cId="3482749466" sldId="433"/>
            <ac:spMk id="83" creationId="{CEDB8DA9-0313-4346-9DB9-E16DF7EA66B4}"/>
          </ac:spMkLst>
        </pc:spChg>
        <pc:spChg chg="mod">
          <ac:chgData name="huyen tran" userId="2b1b1c2d15a81484" providerId="LiveId" clId="{8E31BF15-8791-42D2-A1C3-511E7C5424A9}" dt="2020-07-16T03:53:23.093" v="53" actId="1076"/>
          <ac:spMkLst>
            <pc:docMk/>
            <pc:sldMk cId="3482749466" sldId="433"/>
            <ac:spMk id="104" creationId="{1FF302E1-090D-4A5F-B17C-CEFF017C3CDA}"/>
          </ac:spMkLst>
        </pc:spChg>
        <pc:spChg chg="mod">
          <ac:chgData name="huyen tran" userId="2b1b1c2d15a81484" providerId="LiveId" clId="{8E31BF15-8791-42D2-A1C3-511E7C5424A9}" dt="2020-07-16T03:53:43.581" v="56" actId="1076"/>
          <ac:spMkLst>
            <pc:docMk/>
            <pc:sldMk cId="3482749466" sldId="433"/>
            <ac:spMk id="105" creationId="{7EC8F4A4-D6D7-4C7D-AAF6-0767BAB563BB}"/>
          </ac:spMkLst>
        </pc:spChg>
        <pc:spChg chg="mod">
          <ac:chgData name="huyen tran" userId="2b1b1c2d15a81484" providerId="LiveId" clId="{8E31BF15-8791-42D2-A1C3-511E7C5424A9}" dt="2020-07-16T03:53:29.205" v="54" actId="1076"/>
          <ac:spMkLst>
            <pc:docMk/>
            <pc:sldMk cId="3482749466" sldId="433"/>
            <ac:spMk id="106" creationId="{7D65712C-CA93-48E4-8E72-469967BDC0A9}"/>
          </ac:spMkLst>
        </pc:spChg>
        <pc:spChg chg="mod">
          <ac:chgData name="huyen tran" userId="2b1b1c2d15a81484" providerId="LiveId" clId="{8E31BF15-8791-42D2-A1C3-511E7C5424A9}" dt="2020-07-16T03:53:37.158" v="55" actId="1076"/>
          <ac:spMkLst>
            <pc:docMk/>
            <pc:sldMk cId="3482749466" sldId="433"/>
            <ac:spMk id="107" creationId="{5EBDF138-71F5-4592-A788-C071C38BFF35}"/>
          </ac:spMkLst>
        </pc:spChg>
        <pc:grpChg chg="mod">
          <ac:chgData name="huyen tran" userId="2b1b1c2d15a81484" providerId="LiveId" clId="{8E31BF15-8791-42D2-A1C3-511E7C5424A9}" dt="2020-07-16T03:56:29.884" v="74"/>
          <ac:grpSpMkLst>
            <pc:docMk/>
            <pc:sldMk cId="3482749466" sldId="433"/>
            <ac:grpSpMk id="2" creationId="{D8FD55DF-F68F-4323-83F6-B2346BC67F01}"/>
          </ac:grpSpMkLst>
        </pc:grpChg>
        <pc:grpChg chg="add del">
          <ac:chgData name="huyen tran" userId="2b1b1c2d15a81484" providerId="LiveId" clId="{8E31BF15-8791-42D2-A1C3-511E7C5424A9}" dt="2020-07-16T03:57:59.748" v="83" actId="478"/>
          <ac:grpSpMkLst>
            <pc:docMk/>
            <pc:sldMk cId="3482749466" sldId="433"/>
            <ac:grpSpMk id="78" creationId="{BF223EA8-FA24-454D-AFF1-47AD0191C527}"/>
          </ac:grpSpMkLst>
        </pc:grpChg>
        <pc:picChg chg="mod">
          <ac:chgData name="huyen tran" userId="2b1b1c2d15a81484" providerId="LiveId" clId="{8E31BF15-8791-42D2-A1C3-511E7C5424A9}" dt="2020-07-16T03:52:35.313" v="49"/>
          <ac:picMkLst>
            <pc:docMk/>
            <pc:sldMk cId="3482749466" sldId="433"/>
            <ac:picMk id="19" creationId="{00000000-0000-0000-0000-000000000000}"/>
          </ac:picMkLst>
        </pc:picChg>
        <pc:picChg chg="mod">
          <ac:chgData name="huyen tran" userId="2b1b1c2d15a81484" providerId="LiveId" clId="{8E31BF15-8791-42D2-A1C3-511E7C5424A9}" dt="2020-07-16T03:53:01.006" v="50" actId="1076"/>
          <ac:picMkLst>
            <pc:docMk/>
            <pc:sldMk cId="3482749466" sldId="433"/>
            <ac:picMk id="68" creationId="{90CCB92C-FAAC-4F7A-9251-C0182D1BC14A}"/>
          </ac:picMkLst>
        </pc:picChg>
        <pc:picChg chg="add mod">
          <ac:chgData name="huyen tran" userId="2b1b1c2d15a81484" providerId="LiveId" clId="{8E31BF15-8791-42D2-A1C3-511E7C5424A9}" dt="2020-07-16T03:53:52.918" v="58" actId="1076"/>
          <ac:picMkLst>
            <pc:docMk/>
            <pc:sldMk cId="3482749466" sldId="433"/>
            <ac:picMk id="108" creationId="{B9CB6DFD-875D-4F16-875A-52FEDFD67409}"/>
          </ac:picMkLst>
        </pc:picChg>
        <pc:cxnChg chg="add del">
          <ac:chgData name="huyen tran" userId="2b1b1c2d15a81484" providerId="LiveId" clId="{8E31BF15-8791-42D2-A1C3-511E7C5424A9}" dt="2020-07-16T03:58:00.236" v="84" actId="478"/>
          <ac:cxnSpMkLst>
            <pc:docMk/>
            <pc:sldMk cId="3482749466" sldId="433"/>
            <ac:cxnSpMk id="79" creationId="{D7FB8140-AE90-47E1-B8F3-F95067EE62B5}"/>
          </ac:cxnSpMkLst>
        </pc:cxnChg>
        <pc:cxnChg chg="mod">
          <ac:chgData name="huyen tran" userId="2b1b1c2d15a81484" providerId="LiveId" clId="{8E31BF15-8791-42D2-A1C3-511E7C5424A9}" dt="2020-07-16T03:53:47.901" v="57" actId="1076"/>
          <ac:cxnSpMkLst>
            <pc:docMk/>
            <pc:sldMk cId="3482749466" sldId="433"/>
            <ac:cxnSpMk id="103" creationId="{545D3737-7307-4779-B93B-362F7418B3E3}"/>
          </ac:cxnSpMkLst>
        </pc:cxnChg>
      </pc:sldChg>
    </pc:docChg>
  </pc:docChgLst>
  <pc:docChgLst>
    <pc:chgData name="huyen tran" userId="2b1b1c2d15a81484" providerId="LiveId" clId="{7CA35DC2-8882-4145-A7DE-0E1810025125}"/>
    <pc:docChg chg="undo custSel modSld">
      <pc:chgData name="huyen tran" userId="2b1b1c2d15a81484" providerId="LiveId" clId="{7CA35DC2-8882-4145-A7DE-0E1810025125}" dt="2020-07-23T07:15:52.661" v="476" actId="1076"/>
      <pc:docMkLst>
        <pc:docMk/>
      </pc:docMkLst>
      <pc:sldChg chg="modSp">
        <pc:chgData name="huyen tran" userId="2b1b1c2d15a81484" providerId="LiveId" clId="{7CA35DC2-8882-4145-A7DE-0E1810025125}" dt="2020-07-23T07:08:55.923" v="254" actId="20577"/>
        <pc:sldMkLst>
          <pc:docMk/>
          <pc:sldMk cId="3093784229" sldId="267"/>
        </pc:sldMkLst>
        <pc:spChg chg="mod">
          <ac:chgData name="huyen tran" userId="2b1b1c2d15a81484" providerId="LiveId" clId="{7CA35DC2-8882-4145-A7DE-0E1810025125}" dt="2020-07-23T07:08:55.923" v="254" actId="20577"/>
          <ac:spMkLst>
            <pc:docMk/>
            <pc:sldMk cId="3093784229" sldId="267"/>
            <ac:spMk id="22" creationId="{BD7E8D36-0255-4A37-A49F-D3844BD37377}"/>
          </ac:spMkLst>
        </pc:spChg>
      </pc:sldChg>
      <pc:sldChg chg="modSp">
        <pc:chgData name="huyen tran" userId="2b1b1c2d15a81484" providerId="LiveId" clId="{7CA35DC2-8882-4145-A7DE-0E1810025125}" dt="2020-07-23T07:03:23.205" v="43" actId="1076"/>
        <pc:sldMkLst>
          <pc:docMk/>
          <pc:sldMk cId="2075504594" sldId="361"/>
        </pc:sldMkLst>
        <pc:spChg chg="mod">
          <ac:chgData name="huyen tran" userId="2b1b1c2d15a81484" providerId="LiveId" clId="{7CA35DC2-8882-4145-A7DE-0E1810025125}" dt="2020-07-23T07:03:03.693" v="41" actId="1076"/>
          <ac:spMkLst>
            <pc:docMk/>
            <pc:sldMk cId="2075504594" sldId="361"/>
            <ac:spMk id="26" creationId="{FA2A10D9-7979-48FD-A6FC-B861A5E6EEDA}"/>
          </ac:spMkLst>
        </pc:spChg>
        <pc:spChg chg="mod">
          <ac:chgData name="huyen tran" userId="2b1b1c2d15a81484" providerId="LiveId" clId="{7CA35DC2-8882-4145-A7DE-0E1810025125}" dt="2020-07-23T07:03:03.693" v="41" actId="1076"/>
          <ac:spMkLst>
            <pc:docMk/>
            <pc:sldMk cId="2075504594" sldId="361"/>
            <ac:spMk id="46" creationId="{FA2A10D9-7979-48FD-A6FC-B861A5E6EEDA}"/>
          </ac:spMkLst>
        </pc:spChg>
        <pc:grpChg chg="mod">
          <ac:chgData name="huyen tran" userId="2b1b1c2d15a81484" providerId="LiveId" clId="{7CA35DC2-8882-4145-A7DE-0E1810025125}" dt="2020-07-23T07:03:23.205" v="43" actId="1076"/>
          <ac:grpSpMkLst>
            <pc:docMk/>
            <pc:sldMk cId="2075504594" sldId="361"/>
            <ac:grpSpMk id="64" creationId="{44EB703D-BBDC-42C0-B513-6E0B29859982}"/>
          </ac:grpSpMkLst>
        </pc:grpChg>
      </pc:sldChg>
      <pc:sldChg chg="modSp">
        <pc:chgData name="huyen tran" userId="2b1b1c2d15a81484" providerId="LiveId" clId="{7CA35DC2-8882-4145-A7DE-0E1810025125}" dt="2020-07-23T07:04:45.988" v="49" actId="6549"/>
        <pc:sldMkLst>
          <pc:docMk/>
          <pc:sldMk cId="2259912269" sldId="362"/>
        </pc:sldMkLst>
        <pc:graphicFrameChg chg="modGraphic">
          <ac:chgData name="huyen tran" userId="2b1b1c2d15a81484" providerId="LiveId" clId="{7CA35DC2-8882-4145-A7DE-0E1810025125}" dt="2020-07-23T07:04:45.988" v="49" actId="6549"/>
          <ac:graphicFrameMkLst>
            <pc:docMk/>
            <pc:sldMk cId="2259912269" sldId="362"/>
            <ac:graphicFrameMk id="18" creationId="{F6BFD07F-EE96-4915-A7B6-8DD8DFA22C69}"/>
          </ac:graphicFrameMkLst>
        </pc:graphicFrameChg>
      </pc:sldChg>
      <pc:sldChg chg="modSp">
        <pc:chgData name="huyen tran" userId="2b1b1c2d15a81484" providerId="LiveId" clId="{7CA35DC2-8882-4145-A7DE-0E1810025125}" dt="2020-07-23T07:03:48.197" v="45" actId="108"/>
        <pc:sldMkLst>
          <pc:docMk/>
          <pc:sldMk cId="2970389422" sldId="365"/>
        </pc:sldMkLst>
        <pc:spChg chg="mod">
          <ac:chgData name="huyen tran" userId="2b1b1c2d15a81484" providerId="LiveId" clId="{7CA35DC2-8882-4145-A7DE-0E1810025125}" dt="2020-07-23T07:03:48.197" v="45" actId="108"/>
          <ac:spMkLst>
            <pc:docMk/>
            <pc:sldMk cId="2970389422" sldId="365"/>
            <ac:spMk id="5" creationId="{086CBBD7-DBD4-4021-8C06-90EE9AAE31BE}"/>
          </ac:spMkLst>
        </pc:spChg>
        <pc:spChg chg="mod">
          <ac:chgData name="huyen tran" userId="2b1b1c2d15a81484" providerId="LiveId" clId="{7CA35DC2-8882-4145-A7DE-0E1810025125}" dt="2020-07-23T07:03:42.850" v="44" actId="207"/>
          <ac:spMkLst>
            <pc:docMk/>
            <pc:sldMk cId="2970389422" sldId="365"/>
            <ac:spMk id="39" creationId="{AB2C498F-BB00-46D5-B56E-07EE243D1DD1}"/>
          </ac:spMkLst>
        </pc:spChg>
      </pc:sldChg>
      <pc:sldChg chg="modSp">
        <pc:chgData name="huyen tran" userId="2b1b1c2d15a81484" providerId="LiveId" clId="{7CA35DC2-8882-4145-A7DE-0E1810025125}" dt="2020-07-23T07:05:08.188" v="50" actId="6549"/>
        <pc:sldMkLst>
          <pc:docMk/>
          <pc:sldMk cId="3439169785" sldId="366"/>
        </pc:sldMkLst>
        <pc:graphicFrameChg chg="modGraphic">
          <ac:chgData name="huyen tran" userId="2b1b1c2d15a81484" providerId="LiveId" clId="{7CA35DC2-8882-4145-A7DE-0E1810025125}" dt="2020-07-23T07:05:08.188" v="50" actId="6549"/>
          <ac:graphicFrameMkLst>
            <pc:docMk/>
            <pc:sldMk cId="3439169785" sldId="366"/>
            <ac:graphicFrameMk id="25" creationId="{5B6B7B5F-6090-4F95-82AE-37E029905732}"/>
          </ac:graphicFrameMkLst>
        </pc:graphicFrameChg>
      </pc:sldChg>
      <pc:sldChg chg="modSp">
        <pc:chgData name="huyen tran" userId="2b1b1c2d15a81484" providerId="LiveId" clId="{7CA35DC2-8882-4145-A7DE-0E1810025125}" dt="2020-07-23T07:11:40.043" v="452" actId="20577"/>
        <pc:sldMkLst>
          <pc:docMk/>
          <pc:sldMk cId="2551340415" sldId="410"/>
        </pc:sldMkLst>
        <pc:spChg chg="mod">
          <ac:chgData name="huyen tran" userId="2b1b1c2d15a81484" providerId="LiveId" clId="{7CA35DC2-8882-4145-A7DE-0E1810025125}" dt="2020-07-23T07:10:39.920" v="332" actId="20577"/>
          <ac:spMkLst>
            <pc:docMk/>
            <pc:sldMk cId="2551340415" sldId="410"/>
            <ac:spMk id="5" creationId="{CD854842-A54B-4D58-A5FC-9EEEB4B75C64}"/>
          </ac:spMkLst>
        </pc:spChg>
        <pc:spChg chg="mod">
          <ac:chgData name="huyen tran" userId="2b1b1c2d15a81484" providerId="LiveId" clId="{7CA35DC2-8882-4145-A7DE-0E1810025125}" dt="2020-07-23T07:11:40.043" v="452" actId="20577"/>
          <ac:spMkLst>
            <pc:docMk/>
            <pc:sldMk cId="2551340415" sldId="410"/>
            <ac:spMk id="173" creationId="{16F17BEE-F7C2-4300-B993-EE9848A06B4E}"/>
          </ac:spMkLst>
        </pc:spChg>
      </pc:sldChg>
      <pc:sldChg chg="modSp">
        <pc:chgData name="huyen tran" userId="2b1b1c2d15a81484" providerId="LiveId" clId="{7CA35DC2-8882-4145-A7DE-0E1810025125}" dt="2020-07-23T07:02:26.636" v="40" actId="1076"/>
        <pc:sldMkLst>
          <pc:docMk/>
          <pc:sldMk cId="1134512406" sldId="426"/>
        </pc:sldMkLst>
        <pc:spChg chg="mod">
          <ac:chgData name="huyen tran" userId="2b1b1c2d15a81484" providerId="LiveId" clId="{7CA35DC2-8882-4145-A7DE-0E1810025125}" dt="2020-07-23T07:02:26.636" v="40" actId="1076"/>
          <ac:spMkLst>
            <pc:docMk/>
            <pc:sldMk cId="1134512406" sldId="426"/>
            <ac:spMk id="12" creationId="{00000000-0000-0000-0000-000000000000}"/>
          </ac:spMkLst>
        </pc:spChg>
      </pc:sldChg>
      <pc:sldChg chg="addSp delSp modSp">
        <pc:chgData name="huyen tran" userId="2b1b1c2d15a81484" providerId="LiveId" clId="{7CA35DC2-8882-4145-A7DE-0E1810025125}" dt="2020-07-23T07:02:01.940" v="39" actId="20577"/>
        <pc:sldMkLst>
          <pc:docMk/>
          <pc:sldMk cId="2780778111" sldId="441"/>
        </pc:sldMkLst>
        <pc:spChg chg="mod">
          <ac:chgData name="huyen tran" userId="2b1b1c2d15a81484" providerId="LiveId" clId="{7CA35DC2-8882-4145-A7DE-0E1810025125}" dt="2020-07-23T07:00:59.592" v="10" actId="20577"/>
          <ac:spMkLst>
            <pc:docMk/>
            <pc:sldMk cId="2780778111" sldId="441"/>
            <ac:spMk id="71" creationId="{00000000-0000-0000-0000-000000000000}"/>
          </ac:spMkLst>
        </pc:spChg>
        <pc:spChg chg="mod">
          <ac:chgData name="huyen tran" userId="2b1b1c2d15a81484" providerId="LiveId" clId="{7CA35DC2-8882-4145-A7DE-0E1810025125}" dt="2020-07-23T07:02:01.940" v="39" actId="20577"/>
          <ac:spMkLst>
            <pc:docMk/>
            <pc:sldMk cId="2780778111" sldId="441"/>
            <ac:spMk id="76" creationId="{FA2A10D9-7979-48FD-A6FC-B861A5E6EEDA}"/>
          </ac:spMkLst>
        </pc:spChg>
        <pc:spChg chg="add del mod">
          <ac:chgData name="huyen tran" userId="2b1b1c2d15a81484" providerId="LiveId" clId="{7CA35DC2-8882-4145-A7DE-0E1810025125}" dt="2020-07-23T07:01:53.349" v="20" actId="20577"/>
          <ac:spMkLst>
            <pc:docMk/>
            <pc:sldMk cId="2780778111" sldId="441"/>
            <ac:spMk id="83" creationId="{FA2A10D9-7979-48FD-A6FC-B861A5E6EEDA}"/>
          </ac:spMkLst>
        </pc:spChg>
        <pc:picChg chg="mod ord">
          <ac:chgData name="huyen tran" userId="2b1b1c2d15a81484" providerId="LiveId" clId="{7CA35DC2-8882-4145-A7DE-0E1810025125}" dt="2020-07-23T06:59:31.651" v="4" actId="167"/>
          <ac:picMkLst>
            <pc:docMk/>
            <pc:sldMk cId="2780778111" sldId="441"/>
            <ac:picMk id="62" creationId="{6B90AB22-4124-4EA3-8202-65E05B12CA5C}"/>
          </ac:picMkLst>
        </pc:picChg>
      </pc:sldChg>
      <pc:sldChg chg="modSp">
        <pc:chgData name="huyen tran" userId="2b1b1c2d15a81484" providerId="LiveId" clId="{7CA35DC2-8882-4145-A7DE-0E1810025125}" dt="2020-07-23T07:06:45.532" v="58" actId="1076"/>
        <pc:sldMkLst>
          <pc:docMk/>
          <pc:sldMk cId="532719583" sldId="442"/>
        </pc:sldMkLst>
        <pc:spChg chg="mod">
          <ac:chgData name="huyen tran" userId="2b1b1c2d15a81484" providerId="LiveId" clId="{7CA35DC2-8882-4145-A7DE-0E1810025125}" dt="2020-07-23T07:06:35.893" v="56" actId="1076"/>
          <ac:spMkLst>
            <pc:docMk/>
            <pc:sldMk cId="532719583" sldId="442"/>
            <ac:spMk id="2" creationId="{00000000-0000-0000-0000-000000000000}"/>
          </ac:spMkLst>
        </pc:spChg>
        <pc:spChg chg="mod">
          <ac:chgData name="huyen tran" userId="2b1b1c2d15a81484" providerId="LiveId" clId="{7CA35DC2-8882-4145-A7DE-0E1810025125}" dt="2020-07-23T07:06:45.532" v="58" actId="1076"/>
          <ac:spMkLst>
            <pc:docMk/>
            <pc:sldMk cId="532719583" sldId="442"/>
            <ac:spMk id="39" creationId="{00000000-0000-0000-0000-000000000000}"/>
          </ac:spMkLst>
        </pc:spChg>
        <pc:spChg chg="mod">
          <ac:chgData name="huyen tran" userId="2b1b1c2d15a81484" providerId="LiveId" clId="{7CA35DC2-8882-4145-A7DE-0E1810025125}" dt="2020-07-23T07:06:24.196" v="55" actId="1076"/>
          <ac:spMkLst>
            <pc:docMk/>
            <pc:sldMk cId="532719583" sldId="442"/>
            <ac:spMk id="40" creationId="{78743888-CB0A-42B9-8877-9895AD4951B2}"/>
          </ac:spMkLst>
        </pc:spChg>
        <pc:spChg chg="mod">
          <ac:chgData name="huyen tran" userId="2b1b1c2d15a81484" providerId="LiveId" clId="{7CA35DC2-8882-4145-A7DE-0E1810025125}" dt="2020-07-23T07:06:41.580" v="57" actId="1076"/>
          <ac:spMkLst>
            <pc:docMk/>
            <pc:sldMk cId="532719583" sldId="442"/>
            <ac:spMk id="41" creationId="{00000000-0000-0000-0000-000000000000}"/>
          </ac:spMkLst>
        </pc:spChg>
        <pc:grpChg chg="mod">
          <ac:chgData name="huyen tran" userId="2b1b1c2d15a81484" providerId="LiveId" clId="{7CA35DC2-8882-4145-A7DE-0E1810025125}" dt="2020-07-23T07:06:16.853" v="53" actId="1076"/>
          <ac:grpSpMkLst>
            <pc:docMk/>
            <pc:sldMk cId="532719583" sldId="442"/>
            <ac:grpSpMk id="26" creationId="{00000000-0000-0000-0000-000000000000}"/>
          </ac:grpSpMkLst>
        </pc:grpChg>
        <pc:picChg chg="mod">
          <ac:chgData name="huyen tran" userId="2b1b1c2d15a81484" providerId="LiveId" clId="{7CA35DC2-8882-4145-A7DE-0E1810025125}" dt="2020-07-23T07:06:19.461" v="54" actId="1076"/>
          <ac:picMkLst>
            <pc:docMk/>
            <pc:sldMk cId="532719583" sldId="442"/>
            <ac:picMk id="6" creationId="{00000000-0000-0000-0000-000000000000}"/>
          </ac:picMkLst>
        </pc:picChg>
      </pc:sldChg>
      <pc:sldChg chg="addSp delSp modSp">
        <pc:chgData name="huyen tran" userId="2b1b1c2d15a81484" providerId="LiveId" clId="{7CA35DC2-8882-4145-A7DE-0E1810025125}" dt="2020-07-23T07:15:52.661" v="476" actId="1076"/>
        <pc:sldMkLst>
          <pc:docMk/>
          <pc:sldMk cId="1628688992" sldId="443"/>
        </pc:sldMkLst>
        <pc:spChg chg="del">
          <ac:chgData name="huyen tran" userId="2b1b1c2d15a81484" providerId="LiveId" clId="{7CA35DC2-8882-4145-A7DE-0E1810025125}" dt="2020-07-23T07:15:32.594" v="473" actId="478"/>
          <ac:spMkLst>
            <pc:docMk/>
            <pc:sldMk cId="1628688992" sldId="443"/>
            <ac:spMk id="14" creationId="{9B188312-458A-4E34-BB82-0E6861850546}"/>
          </ac:spMkLst>
        </pc:spChg>
        <pc:spChg chg="del">
          <ac:chgData name="huyen tran" userId="2b1b1c2d15a81484" providerId="LiveId" clId="{7CA35DC2-8882-4145-A7DE-0E1810025125}" dt="2020-07-23T07:15:23.899" v="471" actId="478"/>
          <ac:spMkLst>
            <pc:docMk/>
            <pc:sldMk cId="1628688992" sldId="443"/>
            <ac:spMk id="18" creationId="{00000000-0000-0000-0000-000000000000}"/>
          </ac:spMkLst>
        </pc:spChg>
        <pc:spChg chg="del">
          <ac:chgData name="huyen tran" userId="2b1b1c2d15a81484" providerId="LiveId" clId="{7CA35DC2-8882-4145-A7DE-0E1810025125}" dt="2020-07-23T07:15:32.594" v="473" actId="478"/>
          <ac:spMkLst>
            <pc:docMk/>
            <pc:sldMk cId="1628688992" sldId="443"/>
            <ac:spMk id="30" creationId="{3757FD87-3A73-477B-A8F8-88723AAE5548}"/>
          </ac:spMkLst>
        </pc:spChg>
        <pc:spChg chg="del">
          <ac:chgData name="huyen tran" userId="2b1b1c2d15a81484" providerId="LiveId" clId="{7CA35DC2-8882-4145-A7DE-0E1810025125}" dt="2020-07-23T07:15:32.594" v="473" actId="478"/>
          <ac:spMkLst>
            <pc:docMk/>
            <pc:sldMk cId="1628688992" sldId="443"/>
            <ac:spMk id="31" creationId="{6DD40827-9229-4539-89AE-C70ABD8E9917}"/>
          </ac:spMkLst>
        </pc:spChg>
        <pc:grpChg chg="add mod">
          <ac:chgData name="huyen tran" userId="2b1b1c2d15a81484" providerId="LiveId" clId="{7CA35DC2-8882-4145-A7DE-0E1810025125}" dt="2020-07-23T07:15:52.661" v="476" actId="1076"/>
          <ac:grpSpMkLst>
            <pc:docMk/>
            <pc:sldMk cId="1628688992" sldId="443"/>
            <ac:grpSpMk id="19" creationId="{7E88B6B5-E21E-4C1B-888E-46031EC30D79}"/>
          </ac:grpSpMkLst>
        </pc:grpChg>
        <pc:picChg chg="del">
          <ac:chgData name="huyen tran" userId="2b1b1c2d15a81484" providerId="LiveId" clId="{7CA35DC2-8882-4145-A7DE-0E1810025125}" dt="2020-07-23T07:15:29.842" v="472" actId="478"/>
          <ac:picMkLst>
            <pc:docMk/>
            <pc:sldMk cId="1628688992" sldId="443"/>
            <ac:picMk id="10" creationId="{6024D2B8-C547-4ECE-B13F-1809E53CBDA7}"/>
          </ac:picMkLst>
        </pc:picChg>
      </pc:sldChg>
      <pc:sldChg chg="addSp delSp modSp">
        <pc:chgData name="huyen tran" userId="2b1b1c2d15a81484" providerId="LiveId" clId="{7CA35DC2-8882-4145-A7DE-0E1810025125}" dt="2020-07-23T07:14:46.515" v="470" actId="478"/>
        <pc:sldMkLst>
          <pc:docMk/>
          <pc:sldMk cId="1866795492" sldId="445"/>
        </pc:sldMkLst>
        <pc:spChg chg="del">
          <ac:chgData name="huyen tran" userId="2b1b1c2d15a81484" providerId="LiveId" clId="{7CA35DC2-8882-4145-A7DE-0E1810025125}" dt="2020-07-23T07:14:46.515" v="470" actId="478"/>
          <ac:spMkLst>
            <pc:docMk/>
            <pc:sldMk cId="1866795492" sldId="445"/>
            <ac:spMk id="3" creationId="{00000000-0000-0000-0000-000000000000}"/>
          </ac:spMkLst>
        </pc:spChg>
        <pc:spChg chg="del">
          <ac:chgData name="huyen tran" userId="2b1b1c2d15a81484" providerId="LiveId" clId="{7CA35DC2-8882-4145-A7DE-0E1810025125}" dt="2020-07-23T07:14:31.427" v="463" actId="478"/>
          <ac:spMkLst>
            <pc:docMk/>
            <pc:sldMk cId="1866795492" sldId="445"/>
            <ac:spMk id="14" creationId="{9B188312-458A-4E34-BB82-0E6861850546}"/>
          </ac:spMkLst>
        </pc:spChg>
        <pc:spChg chg="add del">
          <ac:chgData name="huyen tran" userId="2b1b1c2d15a81484" providerId="LiveId" clId="{7CA35DC2-8882-4145-A7DE-0E1810025125}" dt="2020-07-23T07:14:24.010" v="459" actId="478"/>
          <ac:spMkLst>
            <pc:docMk/>
            <pc:sldMk cId="1866795492" sldId="445"/>
            <ac:spMk id="19" creationId="{E94BBC3B-6B32-4E39-B1BB-EB57DA9EAC25}"/>
          </ac:spMkLst>
        </pc:spChg>
        <pc:spChg chg="del">
          <ac:chgData name="huyen tran" userId="2b1b1c2d15a81484" providerId="LiveId" clId="{7CA35DC2-8882-4145-A7DE-0E1810025125}" dt="2020-07-23T07:14:31.427" v="463" actId="478"/>
          <ac:spMkLst>
            <pc:docMk/>
            <pc:sldMk cId="1866795492" sldId="445"/>
            <ac:spMk id="30" creationId="{3757FD87-3A73-477B-A8F8-88723AAE5548}"/>
          </ac:spMkLst>
        </pc:spChg>
        <pc:spChg chg="del">
          <ac:chgData name="huyen tran" userId="2b1b1c2d15a81484" providerId="LiveId" clId="{7CA35DC2-8882-4145-A7DE-0E1810025125}" dt="2020-07-23T07:14:31.427" v="463" actId="478"/>
          <ac:spMkLst>
            <pc:docMk/>
            <pc:sldMk cId="1866795492" sldId="445"/>
            <ac:spMk id="31" creationId="{6DD40827-9229-4539-89AE-C70ABD8E9917}"/>
          </ac:spMkLst>
        </pc:spChg>
        <pc:grpChg chg="add mod">
          <ac:chgData name="huyen tran" userId="2b1b1c2d15a81484" providerId="LiveId" clId="{7CA35DC2-8882-4145-A7DE-0E1810025125}" dt="2020-07-23T07:14:39.122" v="469" actId="1038"/>
          <ac:grpSpMkLst>
            <pc:docMk/>
            <pc:sldMk cId="1866795492" sldId="445"/>
            <ac:grpSpMk id="13" creationId="{BC155300-B015-45B3-950F-4E8DA202FB1C}"/>
          </ac:grpSpMkLst>
        </pc:grpChg>
        <pc:picChg chg="del">
          <ac:chgData name="huyen tran" userId="2b1b1c2d15a81484" providerId="LiveId" clId="{7CA35DC2-8882-4145-A7DE-0E1810025125}" dt="2020-07-23T07:14:01.922" v="453" actId="478"/>
          <ac:picMkLst>
            <pc:docMk/>
            <pc:sldMk cId="1866795492" sldId="445"/>
            <ac:picMk id="10" creationId="{6024D2B8-C547-4ECE-B13F-1809E53CBDA7}"/>
          </ac:picMkLst>
        </pc:picChg>
        <pc:picChg chg="mod">
          <ac:chgData name="huyen tran" userId="2b1b1c2d15a81484" providerId="LiveId" clId="{7CA35DC2-8882-4145-A7DE-0E1810025125}" dt="2020-07-23T07:14:24.963" v="461" actId="1076"/>
          <ac:picMkLst>
            <pc:docMk/>
            <pc:sldMk cId="1866795492" sldId="445"/>
            <ac:picMk id="16" creationId="{BDA21549-DCCB-47E0-8D62-DD98EBC62FFB}"/>
          </ac:picMkLst>
        </pc:picChg>
      </pc:sldChg>
    </pc:docChg>
  </pc:docChgLst>
  <pc:docChgLst>
    <pc:chgData name="huyen tran" userId="2b1b1c2d15a81484" providerId="LiveId" clId="{C03ACD98-46EB-4DAD-9AE5-9A7F0F1E3A08}"/>
    <pc:docChg chg="undo custSel addSld delSld modSld">
      <pc:chgData name="huyen tran" userId="2b1b1c2d15a81484" providerId="LiveId" clId="{C03ACD98-46EB-4DAD-9AE5-9A7F0F1E3A08}" dt="2020-06-09T03:56:01.832" v="7964" actId="1076"/>
      <pc:docMkLst>
        <pc:docMk/>
      </pc:docMkLst>
      <pc:sldChg chg="addSp delSp modSp add setBg">
        <pc:chgData name="huyen tran" userId="2b1b1c2d15a81484" providerId="LiveId" clId="{C03ACD98-46EB-4DAD-9AE5-9A7F0F1E3A08}" dt="2020-06-08T07:04:06.576" v="1897" actId="20577"/>
        <pc:sldMkLst>
          <pc:docMk/>
          <pc:sldMk cId="2037263798" sldId="260"/>
        </pc:sldMkLst>
        <pc:spChg chg="add del mod">
          <ac:chgData name="huyen tran" userId="2b1b1c2d15a81484" providerId="LiveId" clId="{C03ACD98-46EB-4DAD-9AE5-9A7F0F1E3A08}" dt="2020-06-08T06:56:46.577" v="1836" actId="478"/>
          <ac:spMkLst>
            <pc:docMk/>
            <pc:sldMk cId="2037263798" sldId="260"/>
            <ac:spMk id="4" creationId="{A6849A83-E2F8-4891-A923-5E3F29C6C22E}"/>
          </ac:spMkLst>
        </pc:spChg>
        <pc:spChg chg="mod">
          <ac:chgData name="huyen tran" userId="2b1b1c2d15a81484" providerId="LiveId" clId="{C03ACD98-46EB-4DAD-9AE5-9A7F0F1E3A08}" dt="2020-06-08T07:04:06.576" v="1897" actId="20577"/>
          <ac:spMkLst>
            <pc:docMk/>
            <pc:sldMk cId="2037263798" sldId="260"/>
            <ac:spMk id="6" creationId="{2E3EA56B-BEB0-4656-A20B-D15F03B7ACA1}"/>
          </ac:spMkLst>
        </pc:spChg>
        <pc:spChg chg="mod">
          <ac:chgData name="huyen tran" userId="2b1b1c2d15a81484" providerId="LiveId" clId="{C03ACD98-46EB-4DAD-9AE5-9A7F0F1E3A08}" dt="2020-06-08T06:56:02.049" v="1832" actId="20577"/>
          <ac:spMkLst>
            <pc:docMk/>
            <pc:sldMk cId="2037263798" sldId="260"/>
            <ac:spMk id="7" creationId="{DA0FE6D5-D475-4CBB-A6C2-E3D991A36891}"/>
          </ac:spMkLst>
        </pc:spChg>
        <pc:picChg chg="add del">
          <ac:chgData name="huyen tran" userId="2b1b1c2d15a81484" providerId="LiveId" clId="{C03ACD98-46EB-4DAD-9AE5-9A7F0F1E3A08}" dt="2020-06-08T06:56:46.577" v="1836" actId="478"/>
          <ac:picMkLst>
            <pc:docMk/>
            <pc:sldMk cId="2037263798" sldId="260"/>
            <ac:picMk id="8" creationId="{ED8B39DD-303E-47F7-92C7-94E7D5FCB9F5}"/>
          </ac:picMkLst>
        </pc:picChg>
        <pc:picChg chg="add del mod">
          <ac:chgData name="huyen tran" userId="2b1b1c2d15a81484" providerId="LiveId" clId="{C03ACD98-46EB-4DAD-9AE5-9A7F0F1E3A08}" dt="2020-06-08T06:57:06.159" v="1839" actId="478"/>
          <ac:picMkLst>
            <pc:docMk/>
            <pc:sldMk cId="2037263798" sldId="260"/>
            <ac:picMk id="13" creationId="{331A711C-4730-4007-9F25-A05B3CE8F348}"/>
          </ac:picMkLst>
        </pc:picChg>
      </pc:sldChg>
      <pc:sldChg chg="addSp delSp modSp add">
        <pc:chgData name="huyen tran" userId="2b1b1c2d15a81484" providerId="LiveId" clId="{C03ACD98-46EB-4DAD-9AE5-9A7F0F1E3A08}" dt="2020-06-08T07:03:28.081" v="1891" actId="1076"/>
        <pc:sldMkLst>
          <pc:docMk/>
          <pc:sldMk cId="3797378197" sldId="265"/>
        </pc:sldMkLst>
        <pc:spChg chg="add del mod">
          <ac:chgData name="huyen tran" userId="2b1b1c2d15a81484" providerId="LiveId" clId="{C03ACD98-46EB-4DAD-9AE5-9A7F0F1E3A08}" dt="2020-06-08T07:03:16.096" v="1889" actId="478"/>
          <ac:spMkLst>
            <pc:docMk/>
            <pc:sldMk cId="3797378197" sldId="265"/>
            <ac:spMk id="4" creationId="{69E7E9B0-A6D9-49B9-8343-9B7FEB5F6EA6}"/>
          </ac:spMkLst>
        </pc:spChg>
        <pc:spChg chg="add del mod">
          <ac:chgData name="huyen tran" userId="2b1b1c2d15a81484" providerId="LiveId" clId="{C03ACD98-46EB-4DAD-9AE5-9A7F0F1E3A08}" dt="2020-06-08T07:03:19.144" v="1890" actId="478"/>
          <ac:spMkLst>
            <pc:docMk/>
            <pc:sldMk cId="3797378197" sldId="265"/>
            <ac:spMk id="6" creationId="{2F43A384-4079-481D-9AD2-D3D5A3B8C4EE}"/>
          </ac:spMkLst>
        </pc:spChg>
        <pc:spChg chg="mod">
          <ac:chgData name="huyen tran" userId="2b1b1c2d15a81484" providerId="LiveId" clId="{C03ACD98-46EB-4DAD-9AE5-9A7F0F1E3A08}" dt="2020-06-08T07:03:28.081" v="1891" actId="1076"/>
          <ac:spMkLst>
            <pc:docMk/>
            <pc:sldMk cId="3797378197" sldId="265"/>
            <ac:spMk id="7" creationId="{68F35FE5-0290-47F2-B7E6-3CC40E48D781}"/>
          </ac:spMkLst>
        </pc:spChg>
        <pc:spChg chg="del">
          <ac:chgData name="huyen tran" userId="2b1b1c2d15a81484" providerId="LiveId" clId="{C03ACD98-46EB-4DAD-9AE5-9A7F0F1E3A08}" dt="2020-06-08T07:03:12.514" v="1888" actId="478"/>
          <ac:spMkLst>
            <pc:docMk/>
            <pc:sldMk cId="3797378197" sldId="265"/>
            <ac:spMk id="8" creationId="{841DD5B3-8651-4B9B-A7E5-6560B2FD9D31}"/>
          </ac:spMkLst>
        </pc:spChg>
        <pc:spChg chg="del">
          <ac:chgData name="huyen tran" userId="2b1b1c2d15a81484" providerId="LiveId" clId="{C03ACD98-46EB-4DAD-9AE5-9A7F0F1E3A08}" dt="2020-06-08T07:03:16.096" v="1889" actId="478"/>
          <ac:spMkLst>
            <pc:docMk/>
            <pc:sldMk cId="3797378197" sldId="265"/>
            <ac:spMk id="10" creationId="{E1B34DAC-653D-4287-8375-0858E3DB01F9}"/>
          </ac:spMkLst>
        </pc:spChg>
      </pc:sldChg>
      <pc:sldChg chg="addSp delSp modSp add">
        <pc:chgData name="huyen tran" userId="2b1b1c2d15a81484" providerId="LiveId" clId="{C03ACD98-46EB-4DAD-9AE5-9A7F0F1E3A08}" dt="2020-06-08T09:54:08.484" v="4451" actId="20577"/>
        <pc:sldMkLst>
          <pc:docMk/>
          <pc:sldMk cId="3093784229" sldId="267"/>
        </pc:sldMkLst>
        <pc:spChg chg="del mod">
          <ac:chgData name="huyen tran" userId="2b1b1c2d15a81484" providerId="LiveId" clId="{C03ACD98-46EB-4DAD-9AE5-9A7F0F1E3A08}" dt="2020-06-08T06:51:49.650" v="1563" actId="478"/>
          <ac:spMkLst>
            <pc:docMk/>
            <pc:sldMk cId="3093784229" sldId="267"/>
            <ac:spMk id="2" creationId="{7FC30B8C-152D-4041-AC3C-8B85647A46D4}"/>
          </ac:spMkLst>
        </pc:spChg>
        <pc:spChg chg="del mod">
          <ac:chgData name="huyen tran" userId="2b1b1c2d15a81484" providerId="LiveId" clId="{C03ACD98-46EB-4DAD-9AE5-9A7F0F1E3A08}" dt="2020-06-08T06:49:42.695" v="1538" actId="478"/>
          <ac:spMkLst>
            <pc:docMk/>
            <pc:sldMk cId="3093784229" sldId="267"/>
            <ac:spMk id="3" creationId="{684FC6F7-3678-4EB1-9653-A3E4DAC471AC}"/>
          </ac:spMkLst>
        </pc:spChg>
        <pc:spChg chg="del mod">
          <ac:chgData name="huyen tran" userId="2b1b1c2d15a81484" providerId="LiveId" clId="{C03ACD98-46EB-4DAD-9AE5-9A7F0F1E3A08}" dt="2020-06-08T06:50:03.153" v="1544" actId="478"/>
          <ac:spMkLst>
            <pc:docMk/>
            <pc:sldMk cId="3093784229" sldId="267"/>
            <ac:spMk id="5" creationId="{4F6CA641-190C-4E8A-B694-3EA9C4DCD9C5}"/>
          </ac:spMkLst>
        </pc:spChg>
        <pc:spChg chg="del">
          <ac:chgData name="huyen tran" userId="2b1b1c2d15a81484" providerId="LiveId" clId="{C03ACD98-46EB-4DAD-9AE5-9A7F0F1E3A08}" dt="2020-06-08T06:49:53.522" v="1540" actId="478"/>
          <ac:spMkLst>
            <pc:docMk/>
            <pc:sldMk cId="3093784229" sldId="267"/>
            <ac:spMk id="6" creationId="{216DD47F-D181-45CD-A525-14A14AF48401}"/>
          </ac:spMkLst>
        </pc:spChg>
        <pc:spChg chg="del">
          <ac:chgData name="huyen tran" userId="2b1b1c2d15a81484" providerId="LiveId" clId="{C03ACD98-46EB-4DAD-9AE5-9A7F0F1E3A08}" dt="2020-06-08T06:49:58.419" v="1542" actId="478"/>
          <ac:spMkLst>
            <pc:docMk/>
            <pc:sldMk cId="3093784229" sldId="267"/>
            <ac:spMk id="7" creationId="{60976196-87DB-406C-9904-8B1F6B13B4EE}"/>
          </ac:spMkLst>
        </pc:spChg>
        <pc:spChg chg="add del mod">
          <ac:chgData name="huyen tran" userId="2b1b1c2d15a81484" providerId="LiveId" clId="{C03ACD98-46EB-4DAD-9AE5-9A7F0F1E3A08}" dt="2020-06-08T06:49:48.535" v="1539" actId="478"/>
          <ac:spMkLst>
            <pc:docMk/>
            <pc:sldMk cId="3093784229" sldId="267"/>
            <ac:spMk id="10" creationId="{86B29D1C-BD81-4F41-B9B2-44726D1D4246}"/>
          </ac:spMkLst>
        </pc:spChg>
        <pc:spChg chg="add del mod">
          <ac:chgData name="huyen tran" userId="2b1b1c2d15a81484" providerId="LiveId" clId="{C03ACD98-46EB-4DAD-9AE5-9A7F0F1E3A08}" dt="2020-06-08T06:49:55.712" v="1541" actId="478"/>
          <ac:spMkLst>
            <pc:docMk/>
            <pc:sldMk cId="3093784229" sldId="267"/>
            <ac:spMk id="13" creationId="{C3F0CB34-51DC-4A29-95EE-57A2530E897D}"/>
          </ac:spMkLst>
        </pc:spChg>
        <pc:spChg chg="add del mod">
          <ac:chgData name="huyen tran" userId="2b1b1c2d15a81484" providerId="LiveId" clId="{C03ACD98-46EB-4DAD-9AE5-9A7F0F1E3A08}" dt="2020-06-08T06:50:00.084" v="1543" actId="478"/>
          <ac:spMkLst>
            <pc:docMk/>
            <pc:sldMk cId="3093784229" sldId="267"/>
            <ac:spMk id="15" creationId="{A45CB9E0-A46E-4307-BF41-04FED7548CA5}"/>
          </ac:spMkLst>
        </pc:spChg>
        <pc:spChg chg="add del mod">
          <ac:chgData name="huyen tran" userId="2b1b1c2d15a81484" providerId="LiveId" clId="{C03ACD98-46EB-4DAD-9AE5-9A7F0F1E3A08}" dt="2020-06-08T06:50:05.967" v="1545" actId="478"/>
          <ac:spMkLst>
            <pc:docMk/>
            <pc:sldMk cId="3093784229" sldId="267"/>
            <ac:spMk id="17" creationId="{29619CAF-34AE-42EA-A011-880F1F05443E}"/>
          </ac:spMkLst>
        </pc:spChg>
        <pc:spChg chg="add mod">
          <ac:chgData name="huyen tran" userId="2b1b1c2d15a81484" providerId="LiveId" clId="{C03ACD98-46EB-4DAD-9AE5-9A7F0F1E3A08}" dt="2020-06-08T08:04:25.246" v="3699" actId="1076"/>
          <ac:spMkLst>
            <pc:docMk/>
            <pc:sldMk cId="3093784229" sldId="267"/>
            <ac:spMk id="18" creationId="{EBCF4AA7-87E5-4E30-B99A-D81E1F8B09D4}"/>
          </ac:spMkLst>
        </pc:spChg>
        <pc:spChg chg="add mod">
          <ac:chgData name="huyen tran" userId="2b1b1c2d15a81484" providerId="LiveId" clId="{C03ACD98-46EB-4DAD-9AE5-9A7F0F1E3A08}" dt="2020-06-08T08:04:25.246" v="3699" actId="1076"/>
          <ac:spMkLst>
            <pc:docMk/>
            <pc:sldMk cId="3093784229" sldId="267"/>
            <ac:spMk id="19" creationId="{C24CD8ED-4EEC-4314-A42E-542778C41C79}"/>
          </ac:spMkLst>
        </pc:spChg>
        <pc:spChg chg="add mod">
          <ac:chgData name="huyen tran" userId="2b1b1c2d15a81484" providerId="LiveId" clId="{C03ACD98-46EB-4DAD-9AE5-9A7F0F1E3A08}" dt="2020-06-08T08:04:30.831" v="3700" actId="1076"/>
          <ac:spMkLst>
            <pc:docMk/>
            <pc:sldMk cId="3093784229" sldId="267"/>
            <ac:spMk id="20" creationId="{F7CEEB49-EDE4-46E0-A189-E380CA7051D6}"/>
          </ac:spMkLst>
        </pc:spChg>
        <pc:spChg chg="add mod">
          <ac:chgData name="huyen tran" userId="2b1b1c2d15a81484" providerId="LiveId" clId="{C03ACD98-46EB-4DAD-9AE5-9A7F0F1E3A08}" dt="2020-06-08T08:04:30.831" v="3700" actId="1076"/>
          <ac:spMkLst>
            <pc:docMk/>
            <pc:sldMk cId="3093784229" sldId="267"/>
            <ac:spMk id="21" creationId="{5D44A068-8D5E-40BA-B909-BC68EF833083}"/>
          </ac:spMkLst>
        </pc:spChg>
        <pc:spChg chg="add mod">
          <ac:chgData name="huyen tran" userId="2b1b1c2d15a81484" providerId="LiveId" clId="{C03ACD98-46EB-4DAD-9AE5-9A7F0F1E3A08}" dt="2020-06-08T09:53:13.469" v="4374" actId="6549"/>
          <ac:spMkLst>
            <pc:docMk/>
            <pc:sldMk cId="3093784229" sldId="267"/>
            <ac:spMk id="22" creationId="{BD7E8D36-0255-4A37-A49F-D3844BD37377}"/>
          </ac:spMkLst>
        </pc:spChg>
        <pc:spChg chg="add mod">
          <ac:chgData name="huyen tran" userId="2b1b1c2d15a81484" providerId="LiveId" clId="{C03ACD98-46EB-4DAD-9AE5-9A7F0F1E3A08}" dt="2020-06-08T08:04:37.295" v="3701" actId="1076"/>
          <ac:spMkLst>
            <pc:docMk/>
            <pc:sldMk cId="3093784229" sldId="267"/>
            <ac:spMk id="23" creationId="{04ACDF5B-2A4B-4569-BEA0-898792BB7281}"/>
          </ac:spMkLst>
        </pc:spChg>
        <pc:spChg chg="add mod">
          <ac:chgData name="huyen tran" userId="2b1b1c2d15a81484" providerId="LiveId" clId="{C03ACD98-46EB-4DAD-9AE5-9A7F0F1E3A08}" dt="2020-06-08T08:04:42.191" v="3702" actId="1076"/>
          <ac:spMkLst>
            <pc:docMk/>
            <pc:sldMk cId="3093784229" sldId="267"/>
            <ac:spMk id="24" creationId="{AB093D0C-909C-42A8-8325-EE147D3D2262}"/>
          </ac:spMkLst>
        </pc:spChg>
        <pc:spChg chg="add mod">
          <ac:chgData name="huyen tran" userId="2b1b1c2d15a81484" providerId="LiveId" clId="{C03ACD98-46EB-4DAD-9AE5-9A7F0F1E3A08}" dt="2020-06-08T08:04:42.191" v="3702" actId="1076"/>
          <ac:spMkLst>
            <pc:docMk/>
            <pc:sldMk cId="3093784229" sldId="267"/>
            <ac:spMk id="25" creationId="{663EC635-01AA-4C07-9A0E-0FE2577C36A8}"/>
          </ac:spMkLst>
        </pc:spChg>
        <pc:spChg chg="add mod">
          <ac:chgData name="huyen tran" userId="2b1b1c2d15a81484" providerId="LiveId" clId="{C03ACD98-46EB-4DAD-9AE5-9A7F0F1E3A08}" dt="2020-06-08T08:04:46.495" v="3703" actId="1076"/>
          <ac:spMkLst>
            <pc:docMk/>
            <pc:sldMk cId="3093784229" sldId="267"/>
            <ac:spMk id="26" creationId="{5DF39536-58D2-4A8A-AB97-6C8D8B0C430C}"/>
          </ac:spMkLst>
        </pc:spChg>
        <pc:spChg chg="add mod">
          <ac:chgData name="huyen tran" userId="2b1b1c2d15a81484" providerId="LiveId" clId="{C03ACD98-46EB-4DAD-9AE5-9A7F0F1E3A08}" dt="2020-06-08T09:54:08.484" v="4451" actId="20577"/>
          <ac:spMkLst>
            <pc:docMk/>
            <pc:sldMk cId="3093784229" sldId="267"/>
            <ac:spMk id="27" creationId="{BDDA11F9-C889-4D14-93A0-715F2370FCB1}"/>
          </ac:spMkLst>
        </pc:spChg>
        <pc:spChg chg="add del mod">
          <ac:chgData name="huyen tran" userId="2b1b1c2d15a81484" providerId="LiveId" clId="{C03ACD98-46EB-4DAD-9AE5-9A7F0F1E3A08}" dt="2020-06-08T06:51:52.935" v="1565" actId="478"/>
          <ac:spMkLst>
            <pc:docMk/>
            <pc:sldMk cId="3093784229" sldId="267"/>
            <ac:spMk id="29" creationId="{BA379D34-9175-45D3-AC10-56B460B6FDF4}"/>
          </ac:spMkLst>
        </pc:spChg>
        <pc:spChg chg="add mod">
          <ac:chgData name="huyen tran" userId="2b1b1c2d15a81484" providerId="LiveId" clId="{C03ACD98-46EB-4DAD-9AE5-9A7F0F1E3A08}" dt="2020-06-08T06:53:02.261" v="1626" actId="20577"/>
          <ac:spMkLst>
            <pc:docMk/>
            <pc:sldMk cId="3093784229" sldId="267"/>
            <ac:spMk id="30" creationId="{726C6FFA-2B2B-442D-B9B5-D42315D9319B}"/>
          </ac:spMkLst>
        </pc:spChg>
        <pc:spChg chg="add">
          <ac:chgData name="huyen tran" userId="2b1b1c2d15a81484" providerId="LiveId" clId="{C03ACD98-46EB-4DAD-9AE5-9A7F0F1E3A08}" dt="2020-06-08T06:52:09.115" v="1567"/>
          <ac:spMkLst>
            <pc:docMk/>
            <pc:sldMk cId="3093784229" sldId="267"/>
            <ac:spMk id="31" creationId="{3A6D8D13-3A71-4A3D-A8FE-B9D1B766F2C5}"/>
          </ac:spMkLst>
        </pc:spChg>
        <pc:picChg chg="del">
          <ac:chgData name="huyen tran" userId="2b1b1c2d15a81484" providerId="LiveId" clId="{C03ACD98-46EB-4DAD-9AE5-9A7F0F1E3A08}" dt="2020-06-08T06:49:58.419" v="1542" actId="478"/>
          <ac:picMkLst>
            <pc:docMk/>
            <pc:sldMk cId="3093784229" sldId="267"/>
            <ac:picMk id="8" creationId="{CA2E6407-E074-43E0-AA4A-D7B9ADF2DA70}"/>
          </ac:picMkLst>
        </pc:picChg>
        <pc:picChg chg="del">
          <ac:chgData name="huyen tran" userId="2b1b1c2d15a81484" providerId="LiveId" clId="{C03ACD98-46EB-4DAD-9AE5-9A7F0F1E3A08}" dt="2020-06-08T06:49:58.419" v="1542" actId="478"/>
          <ac:picMkLst>
            <pc:docMk/>
            <pc:sldMk cId="3093784229" sldId="267"/>
            <ac:picMk id="9" creationId="{FE3C0AD7-AC2C-4BF6-9B04-D74540297ED2}"/>
          </ac:picMkLst>
        </pc:picChg>
      </pc:sldChg>
      <pc:sldChg chg="addSp delSp modSp add">
        <pc:chgData name="huyen tran" userId="2b1b1c2d15a81484" providerId="LiveId" clId="{C03ACD98-46EB-4DAD-9AE5-9A7F0F1E3A08}" dt="2020-06-08T07:28:38.514" v="2614" actId="6549"/>
        <pc:sldMkLst>
          <pc:docMk/>
          <pc:sldMk cId="86715909" sldId="278"/>
        </pc:sldMkLst>
        <pc:spChg chg="mod">
          <ac:chgData name="huyen tran" userId="2b1b1c2d15a81484" providerId="LiveId" clId="{C03ACD98-46EB-4DAD-9AE5-9A7F0F1E3A08}" dt="2020-06-08T07:26:18.984" v="2376" actId="20577"/>
          <ac:spMkLst>
            <pc:docMk/>
            <pc:sldMk cId="86715909" sldId="278"/>
            <ac:spMk id="2" creationId="{98433CBA-6B58-475A-BAF2-04998BA4A545}"/>
          </ac:spMkLst>
        </pc:spChg>
        <pc:spChg chg="mod">
          <ac:chgData name="huyen tran" userId="2b1b1c2d15a81484" providerId="LiveId" clId="{C03ACD98-46EB-4DAD-9AE5-9A7F0F1E3A08}" dt="2020-06-08T07:28:38.514" v="2614" actId="6549"/>
          <ac:spMkLst>
            <pc:docMk/>
            <pc:sldMk cId="86715909" sldId="278"/>
            <ac:spMk id="3" creationId="{46542706-50AC-4B17-A704-143D94A799CD}"/>
          </ac:spMkLst>
        </pc:spChg>
        <pc:spChg chg="del mod">
          <ac:chgData name="huyen tran" userId="2b1b1c2d15a81484" providerId="LiveId" clId="{C03ACD98-46EB-4DAD-9AE5-9A7F0F1E3A08}" dt="2020-06-08T07:26:23.106" v="2377" actId="478"/>
          <ac:spMkLst>
            <pc:docMk/>
            <pc:sldMk cId="86715909" sldId="278"/>
            <ac:spMk id="6" creationId="{BC163A50-2819-40D9-A42F-D84F47928C94}"/>
          </ac:spMkLst>
        </pc:spChg>
        <pc:spChg chg="add del mod">
          <ac:chgData name="huyen tran" userId="2b1b1c2d15a81484" providerId="LiveId" clId="{C03ACD98-46EB-4DAD-9AE5-9A7F0F1E3A08}" dt="2020-06-08T07:26:25.880" v="2378" actId="478"/>
          <ac:spMkLst>
            <pc:docMk/>
            <pc:sldMk cId="86715909" sldId="278"/>
            <ac:spMk id="7" creationId="{FC4D1470-DCFE-431F-9C0F-7869CCEC1403}"/>
          </ac:spMkLst>
        </pc:spChg>
        <pc:spChg chg="add mod">
          <ac:chgData name="huyen tran" userId="2b1b1c2d15a81484" providerId="LiveId" clId="{C03ACD98-46EB-4DAD-9AE5-9A7F0F1E3A08}" dt="2020-06-08T07:28:33.329" v="2613" actId="1076"/>
          <ac:spMkLst>
            <pc:docMk/>
            <pc:sldMk cId="86715909" sldId="278"/>
            <ac:spMk id="9" creationId="{2FB5F73F-8D04-4BDF-888A-6BAFDC964E27}"/>
          </ac:spMkLst>
        </pc:spChg>
      </pc:sldChg>
      <pc:sldChg chg="addSp delSp modSp add">
        <pc:chgData name="huyen tran" userId="2b1b1c2d15a81484" providerId="LiveId" clId="{C03ACD98-46EB-4DAD-9AE5-9A7F0F1E3A08}" dt="2020-06-08T07:22:32.826" v="2273" actId="732"/>
        <pc:sldMkLst>
          <pc:docMk/>
          <pc:sldMk cId="2201429680" sldId="279"/>
        </pc:sldMkLst>
        <pc:spChg chg="mod">
          <ac:chgData name="huyen tran" userId="2b1b1c2d15a81484" providerId="LiveId" clId="{C03ACD98-46EB-4DAD-9AE5-9A7F0F1E3A08}" dt="2020-06-08T07:21:07.848" v="2261" actId="207"/>
          <ac:spMkLst>
            <pc:docMk/>
            <pc:sldMk cId="2201429680" sldId="279"/>
            <ac:spMk id="3" creationId="{EBDC24D3-EEF0-4B69-A174-E4DFF7884894}"/>
          </ac:spMkLst>
        </pc:spChg>
        <pc:spChg chg="add del mod">
          <ac:chgData name="huyen tran" userId="2b1b1c2d15a81484" providerId="LiveId" clId="{C03ACD98-46EB-4DAD-9AE5-9A7F0F1E3A08}" dt="2020-06-08T07:05:43.328" v="1903" actId="478"/>
          <ac:spMkLst>
            <pc:docMk/>
            <pc:sldMk cId="2201429680" sldId="279"/>
            <ac:spMk id="4" creationId="{0820F89D-3F53-46CD-AD6F-1CBBDB3E3731}"/>
          </ac:spMkLst>
        </pc:spChg>
        <pc:spChg chg="mod">
          <ac:chgData name="huyen tran" userId="2b1b1c2d15a81484" providerId="LiveId" clId="{C03ACD98-46EB-4DAD-9AE5-9A7F0F1E3A08}" dt="2020-06-08T07:21:16.792" v="2265" actId="207"/>
          <ac:spMkLst>
            <pc:docMk/>
            <pc:sldMk cId="2201429680" sldId="279"/>
            <ac:spMk id="7" creationId="{ACCCCDAD-0E0B-437F-8CAA-0536470B2E2F}"/>
          </ac:spMkLst>
        </pc:spChg>
        <pc:spChg chg="add del mod">
          <ac:chgData name="huyen tran" userId="2b1b1c2d15a81484" providerId="LiveId" clId="{C03ACD98-46EB-4DAD-9AE5-9A7F0F1E3A08}" dt="2020-06-08T07:05:47.491" v="1905" actId="478"/>
          <ac:spMkLst>
            <pc:docMk/>
            <pc:sldMk cId="2201429680" sldId="279"/>
            <ac:spMk id="8" creationId="{DBEB33D6-DEBA-4C10-A757-A0612CA6FE8E}"/>
          </ac:spMkLst>
        </pc:spChg>
        <pc:spChg chg="mod">
          <ac:chgData name="huyen tran" userId="2b1b1c2d15a81484" providerId="LiveId" clId="{C03ACD98-46EB-4DAD-9AE5-9A7F0F1E3A08}" dt="2020-06-08T07:20:16.226" v="2253" actId="1076"/>
          <ac:spMkLst>
            <pc:docMk/>
            <pc:sldMk cId="2201429680" sldId="279"/>
            <ac:spMk id="9" creationId="{650F9D0C-7F14-4B83-A0A3-5710128C815A}"/>
          </ac:spMkLst>
        </pc:spChg>
        <pc:spChg chg="mod">
          <ac:chgData name="huyen tran" userId="2b1b1c2d15a81484" providerId="LiveId" clId="{C03ACD98-46EB-4DAD-9AE5-9A7F0F1E3A08}" dt="2020-06-08T07:20:12.922" v="2252" actId="1076"/>
          <ac:spMkLst>
            <pc:docMk/>
            <pc:sldMk cId="2201429680" sldId="279"/>
            <ac:spMk id="10" creationId="{2EF9E03C-A81E-4083-9F20-EF8FFAF5914D}"/>
          </ac:spMkLst>
        </pc:spChg>
        <pc:spChg chg="add del mod">
          <ac:chgData name="huyen tran" userId="2b1b1c2d15a81484" providerId="LiveId" clId="{C03ACD98-46EB-4DAD-9AE5-9A7F0F1E3A08}" dt="2020-06-08T07:08:02.280" v="2183" actId="478"/>
          <ac:spMkLst>
            <pc:docMk/>
            <pc:sldMk cId="2201429680" sldId="279"/>
            <ac:spMk id="12" creationId="{65D0588B-D6D6-47C2-85B9-A3C121E0419D}"/>
          </ac:spMkLst>
        </pc:spChg>
        <pc:spChg chg="del">
          <ac:chgData name="huyen tran" userId="2b1b1c2d15a81484" providerId="LiveId" clId="{C03ACD98-46EB-4DAD-9AE5-9A7F0F1E3A08}" dt="2020-06-08T07:08:00.258" v="2182" actId="478"/>
          <ac:spMkLst>
            <pc:docMk/>
            <pc:sldMk cId="2201429680" sldId="279"/>
            <ac:spMk id="26" creationId="{88557579-7DEF-FF4C-AD37-0E81A6BB3B75}"/>
          </ac:spMkLst>
        </pc:spChg>
        <pc:grpChg chg="add mod">
          <ac:chgData name="huyen tran" userId="2b1b1c2d15a81484" providerId="LiveId" clId="{C03ACD98-46EB-4DAD-9AE5-9A7F0F1E3A08}" dt="2020-06-08T07:06:19.008" v="2007" actId="1038"/>
          <ac:grpSpMkLst>
            <pc:docMk/>
            <pc:sldMk cId="2201429680" sldId="279"/>
            <ac:grpSpMk id="18" creationId="{E2583DD7-E19C-4D4E-B0A6-03E5ED2629F7}"/>
          </ac:grpSpMkLst>
        </pc:grpChg>
        <pc:picChg chg="mod modCrop">
          <ac:chgData name="huyen tran" userId="2b1b1c2d15a81484" providerId="LiveId" clId="{C03ACD98-46EB-4DAD-9AE5-9A7F0F1E3A08}" dt="2020-06-08T07:22:32.826" v="2273" actId="732"/>
          <ac:picMkLst>
            <pc:docMk/>
            <pc:sldMk cId="2201429680" sldId="279"/>
            <ac:picMk id="19" creationId="{7DD607C7-7CF7-4A0F-BFF7-6F3C46205E68}"/>
          </ac:picMkLst>
        </pc:picChg>
        <pc:picChg chg="add del">
          <ac:chgData name="huyen tran" userId="2b1b1c2d15a81484" providerId="LiveId" clId="{C03ACD98-46EB-4DAD-9AE5-9A7F0F1E3A08}" dt="2020-06-08T07:05:46.073" v="1904" actId="478"/>
          <ac:picMkLst>
            <pc:docMk/>
            <pc:sldMk cId="2201429680" sldId="279"/>
            <ac:picMk id="29" creationId="{F7A1C9A3-D9CA-3245-A622-A160A2C4AC84}"/>
          </ac:picMkLst>
        </pc:picChg>
        <pc:cxnChg chg="del">
          <ac:chgData name="huyen tran" userId="2b1b1c2d15a81484" providerId="LiveId" clId="{C03ACD98-46EB-4DAD-9AE5-9A7F0F1E3A08}" dt="2020-06-08T07:21:26.336" v="2266" actId="478"/>
          <ac:cxnSpMkLst>
            <pc:docMk/>
            <pc:sldMk cId="2201429680" sldId="279"/>
            <ac:cxnSpMk id="5" creationId="{FE07C9EC-5158-440C-995A-EAC50D3E05DA}"/>
          </ac:cxnSpMkLst>
        </pc:cxnChg>
      </pc:sldChg>
      <pc:sldChg chg="modSp">
        <pc:chgData name="huyen tran" userId="2b1b1c2d15a81484" providerId="LiveId" clId="{C03ACD98-46EB-4DAD-9AE5-9A7F0F1E3A08}" dt="2020-06-08T05:39:21.522" v="245" actId="207"/>
        <pc:sldMkLst>
          <pc:docMk/>
          <pc:sldMk cId="2029788428" sldId="351"/>
        </pc:sldMkLst>
        <pc:spChg chg="mod">
          <ac:chgData name="huyen tran" userId="2b1b1c2d15a81484" providerId="LiveId" clId="{C03ACD98-46EB-4DAD-9AE5-9A7F0F1E3A08}" dt="2020-06-08T05:39:03.025" v="244" actId="1076"/>
          <ac:spMkLst>
            <pc:docMk/>
            <pc:sldMk cId="2029788428" sldId="351"/>
            <ac:spMk id="57" creationId="{E6971D8C-ECC5-4EDD-AC10-DDF4CA7E9DC3}"/>
          </ac:spMkLst>
        </pc:spChg>
        <pc:spChg chg="mod">
          <ac:chgData name="huyen tran" userId="2b1b1c2d15a81484" providerId="LiveId" clId="{C03ACD98-46EB-4DAD-9AE5-9A7F0F1E3A08}" dt="2020-06-08T05:39:21.522" v="245" actId="207"/>
          <ac:spMkLst>
            <pc:docMk/>
            <pc:sldMk cId="2029788428" sldId="351"/>
            <ac:spMk id="58" creationId="{00000000-0000-0000-0000-000000000000}"/>
          </ac:spMkLst>
        </pc:spChg>
      </pc:sldChg>
      <pc:sldChg chg="addSp delSp modSp">
        <pc:chgData name="huyen tran" userId="2b1b1c2d15a81484" providerId="LiveId" clId="{C03ACD98-46EB-4DAD-9AE5-9A7F0F1E3A08}" dt="2020-06-08T09:35:55.143" v="3918" actId="1076"/>
        <pc:sldMkLst>
          <pc:docMk/>
          <pc:sldMk cId="3601572514" sldId="352"/>
        </pc:sldMkLst>
        <pc:spChg chg="mod">
          <ac:chgData name="huyen tran" userId="2b1b1c2d15a81484" providerId="LiveId" clId="{C03ACD98-46EB-4DAD-9AE5-9A7F0F1E3A08}" dt="2020-06-08T05:37:50.595" v="238" actId="404"/>
          <ac:spMkLst>
            <pc:docMk/>
            <pc:sldMk cId="3601572514" sldId="352"/>
            <ac:spMk id="3" creationId="{00000000-0000-0000-0000-000000000000}"/>
          </ac:spMkLst>
        </pc:spChg>
        <pc:spChg chg="add del mod">
          <ac:chgData name="huyen tran" userId="2b1b1c2d15a81484" providerId="LiveId" clId="{C03ACD98-46EB-4DAD-9AE5-9A7F0F1E3A08}" dt="2020-06-08T09:35:26.885" v="3912" actId="478"/>
          <ac:spMkLst>
            <pc:docMk/>
            <pc:sldMk cId="3601572514" sldId="352"/>
            <ac:spMk id="5" creationId="{C90851E9-5158-49FA-AE5D-8F30DC224531}"/>
          </ac:spMkLst>
        </pc:spChg>
        <pc:spChg chg="mod">
          <ac:chgData name="huyen tran" userId="2b1b1c2d15a81484" providerId="LiveId" clId="{C03ACD98-46EB-4DAD-9AE5-9A7F0F1E3A08}" dt="2020-06-08T09:35:38.079" v="3913" actId="1076"/>
          <ac:spMkLst>
            <pc:docMk/>
            <pc:sldMk cId="3601572514" sldId="352"/>
            <ac:spMk id="6" creationId="{2E3EA56B-BEB0-4656-A20B-D15F03B7ACA1}"/>
          </ac:spMkLst>
        </pc:spChg>
        <pc:spChg chg="del mod">
          <ac:chgData name="huyen tran" userId="2b1b1c2d15a81484" providerId="LiveId" clId="{C03ACD98-46EB-4DAD-9AE5-9A7F0F1E3A08}" dt="2020-06-08T09:35:19.127" v="3908" actId="478"/>
          <ac:spMkLst>
            <pc:docMk/>
            <pc:sldMk cId="3601572514" sldId="352"/>
            <ac:spMk id="7" creationId="{DA0FE6D5-D475-4CBB-A6C2-E3D991A36891}"/>
          </ac:spMkLst>
        </pc:spChg>
        <pc:spChg chg="mod">
          <ac:chgData name="huyen tran" userId="2b1b1c2d15a81484" providerId="LiveId" clId="{C03ACD98-46EB-4DAD-9AE5-9A7F0F1E3A08}" dt="2020-06-08T05:37:50.595" v="238" actId="404"/>
          <ac:spMkLst>
            <pc:docMk/>
            <pc:sldMk cId="3601572514" sldId="352"/>
            <ac:spMk id="10" creationId="{00000000-0000-0000-0000-000000000000}"/>
          </ac:spMkLst>
        </pc:spChg>
        <pc:grpChg chg="mod">
          <ac:chgData name="huyen tran" userId="2b1b1c2d15a81484" providerId="LiveId" clId="{C03ACD98-46EB-4DAD-9AE5-9A7F0F1E3A08}" dt="2020-06-08T09:35:55.143" v="3918" actId="1076"/>
          <ac:grpSpMkLst>
            <pc:docMk/>
            <pc:sldMk cId="3601572514" sldId="352"/>
            <ac:grpSpMk id="4" creationId="{00000000-0000-0000-0000-000000000000}"/>
          </ac:grpSpMkLst>
        </pc:grpChg>
        <pc:picChg chg="add del mod">
          <ac:chgData name="huyen tran" userId="2b1b1c2d15a81484" providerId="LiveId" clId="{C03ACD98-46EB-4DAD-9AE5-9A7F0F1E3A08}" dt="2020-06-08T09:35:44.893" v="3917" actId="1076"/>
          <ac:picMkLst>
            <pc:docMk/>
            <pc:sldMk cId="3601572514" sldId="352"/>
            <ac:picMk id="8" creationId="{00000000-0000-0000-0000-000000000000}"/>
          </ac:picMkLst>
        </pc:picChg>
      </pc:sldChg>
      <pc:sldChg chg="modSp">
        <pc:chgData name="huyen tran" userId="2b1b1c2d15a81484" providerId="LiveId" clId="{C03ACD98-46EB-4DAD-9AE5-9A7F0F1E3A08}" dt="2020-06-08T04:27:05.688" v="173" actId="20577"/>
        <pc:sldMkLst>
          <pc:docMk/>
          <pc:sldMk cId="2619721322" sldId="353"/>
        </pc:sldMkLst>
        <pc:spChg chg="mod">
          <ac:chgData name="huyen tran" userId="2b1b1c2d15a81484" providerId="LiveId" clId="{C03ACD98-46EB-4DAD-9AE5-9A7F0F1E3A08}" dt="2020-06-08T04:27:05.688" v="173" actId="20577"/>
          <ac:spMkLst>
            <pc:docMk/>
            <pc:sldMk cId="2619721322" sldId="353"/>
            <ac:spMk id="20" creationId="{00000000-0000-0000-0000-000000000000}"/>
          </ac:spMkLst>
        </pc:spChg>
        <pc:spChg chg="mod">
          <ac:chgData name="huyen tran" userId="2b1b1c2d15a81484" providerId="LiveId" clId="{C03ACD98-46EB-4DAD-9AE5-9A7F0F1E3A08}" dt="2020-06-08T04:21:21.591" v="54" actId="108"/>
          <ac:spMkLst>
            <pc:docMk/>
            <pc:sldMk cId="2619721322" sldId="353"/>
            <ac:spMk id="49" creationId="{00000000-0000-0000-0000-000000000000}"/>
          </ac:spMkLst>
        </pc:spChg>
        <pc:spChg chg="mod">
          <ac:chgData name="huyen tran" userId="2b1b1c2d15a81484" providerId="LiveId" clId="{C03ACD98-46EB-4DAD-9AE5-9A7F0F1E3A08}" dt="2020-06-08T04:21:29.044" v="55" actId="108"/>
          <ac:spMkLst>
            <pc:docMk/>
            <pc:sldMk cId="2619721322" sldId="353"/>
            <ac:spMk id="50" creationId="{00000000-0000-0000-0000-000000000000}"/>
          </ac:spMkLst>
        </pc:spChg>
      </pc:sldChg>
      <pc:sldChg chg="addSp delSp modSp">
        <pc:chgData name="huyen tran" userId="2b1b1c2d15a81484" providerId="LiveId" clId="{C03ACD98-46EB-4DAD-9AE5-9A7F0F1E3A08}" dt="2020-06-08T08:02:28.162" v="3696" actId="27349"/>
        <pc:sldMkLst>
          <pc:docMk/>
          <pc:sldMk cId="3929316192" sldId="354"/>
        </pc:sldMkLst>
        <pc:spChg chg="add del mod">
          <ac:chgData name="huyen tran" userId="2b1b1c2d15a81484" providerId="LiveId" clId="{C03ACD98-46EB-4DAD-9AE5-9A7F0F1E3A08}" dt="2020-06-08T04:24:38.055" v="109" actId="478"/>
          <ac:spMkLst>
            <pc:docMk/>
            <pc:sldMk cId="3929316192" sldId="354"/>
            <ac:spMk id="2" creationId="{B58B775F-8E3A-4BFA-BD44-8A1626871168}"/>
          </ac:spMkLst>
        </pc:spChg>
        <pc:spChg chg="add del mod">
          <ac:chgData name="huyen tran" userId="2b1b1c2d15a81484" providerId="LiveId" clId="{C03ACD98-46EB-4DAD-9AE5-9A7F0F1E3A08}" dt="2020-06-08T04:24:33.392" v="107" actId="767"/>
          <ac:spMkLst>
            <pc:docMk/>
            <pc:sldMk cId="3929316192" sldId="354"/>
            <ac:spMk id="3" creationId="{021074D1-8439-47E8-8986-3DCBAED92254}"/>
          </ac:spMkLst>
        </pc:spChg>
        <pc:spChg chg="mod">
          <ac:chgData name="huyen tran" userId="2b1b1c2d15a81484" providerId="LiveId" clId="{C03ACD98-46EB-4DAD-9AE5-9A7F0F1E3A08}" dt="2020-06-08T04:26:34.677" v="141" actId="404"/>
          <ac:spMkLst>
            <pc:docMk/>
            <pc:sldMk cId="3929316192" sldId="354"/>
            <ac:spMk id="8" creationId="{E6971D8C-ECC5-4EDD-AC10-DDF4CA7E9DC3}"/>
          </ac:spMkLst>
        </pc:spChg>
        <pc:spChg chg="mod">
          <ac:chgData name="huyen tran" userId="2b1b1c2d15a81484" providerId="LiveId" clId="{C03ACD98-46EB-4DAD-9AE5-9A7F0F1E3A08}" dt="2020-06-08T04:26:34.677" v="141" actId="404"/>
          <ac:spMkLst>
            <pc:docMk/>
            <pc:sldMk cId="3929316192" sldId="354"/>
            <ac:spMk id="9" creationId="{A6E9F776-E542-4D93-851A-A3A10F6D2A7D}"/>
          </ac:spMkLst>
        </pc:spChg>
        <pc:spChg chg="mod">
          <ac:chgData name="huyen tran" userId="2b1b1c2d15a81484" providerId="LiveId" clId="{C03ACD98-46EB-4DAD-9AE5-9A7F0F1E3A08}" dt="2020-06-08T04:26:34.677" v="141" actId="404"/>
          <ac:spMkLst>
            <pc:docMk/>
            <pc:sldMk cId="3929316192" sldId="354"/>
            <ac:spMk id="10" creationId="{CE222CAE-9234-4B0E-90FC-584C469313C6}"/>
          </ac:spMkLst>
        </pc:spChg>
        <pc:spChg chg="del mod">
          <ac:chgData name="huyen tran" userId="2b1b1c2d15a81484" providerId="LiveId" clId="{C03ACD98-46EB-4DAD-9AE5-9A7F0F1E3A08}" dt="2020-06-08T04:24:41.496" v="110" actId="478"/>
          <ac:spMkLst>
            <pc:docMk/>
            <pc:sldMk cId="3929316192" sldId="354"/>
            <ac:spMk id="13" creationId="{00000000-0000-0000-0000-000000000000}"/>
          </ac:spMkLst>
        </pc:spChg>
        <pc:spChg chg="add mod">
          <ac:chgData name="huyen tran" userId="2b1b1c2d15a81484" providerId="LiveId" clId="{C03ACD98-46EB-4DAD-9AE5-9A7F0F1E3A08}" dt="2020-06-08T04:25:13.914" v="137" actId="1076"/>
          <ac:spMkLst>
            <pc:docMk/>
            <pc:sldMk cId="3929316192" sldId="354"/>
            <ac:spMk id="15" creationId="{B911CD7C-C009-4339-8EA8-E07968C50CD8}"/>
          </ac:spMkLst>
        </pc:spChg>
        <pc:picChg chg="mod">
          <ac:chgData name="huyen tran" userId="2b1b1c2d15a81484" providerId="LiveId" clId="{C03ACD98-46EB-4DAD-9AE5-9A7F0F1E3A08}" dt="2020-06-08T08:02:28.162" v="3696" actId="27349"/>
          <ac:picMkLst>
            <pc:docMk/>
            <pc:sldMk cId="3929316192" sldId="354"/>
            <ac:picMk id="24" creationId="{FE3C0AD7-AC2C-4BF6-9B04-D74540297ED2}"/>
          </ac:picMkLst>
        </pc:picChg>
      </pc:sldChg>
      <pc:sldChg chg="modSp">
        <pc:chgData name="huyen tran" userId="2b1b1c2d15a81484" providerId="LiveId" clId="{C03ACD98-46EB-4DAD-9AE5-9A7F0F1E3A08}" dt="2020-06-08T09:58:40.061" v="4477" actId="20577"/>
        <pc:sldMkLst>
          <pc:docMk/>
          <pc:sldMk cId="2704014171" sldId="355"/>
        </pc:sldMkLst>
        <pc:spChg chg="mod">
          <ac:chgData name="huyen tran" userId="2b1b1c2d15a81484" providerId="LiveId" clId="{C03ACD98-46EB-4DAD-9AE5-9A7F0F1E3A08}" dt="2020-06-08T05:40:40.647" v="249" actId="208"/>
          <ac:spMkLst>
            <pc:docMk/>
            <pc:sldMk cId="2704014171" sldId="355"/>
            <ac:spMk id="21" creationId="{00000000-0000-0000-0000-000000000000}"/>
          </ac:spMkLst>
        </pc:spChg>
        <pc:spChg chg="mod">
          <ac:chgData name="huyen tran" userId="2b1b1c2d15a81484" providerId="LiveId" clId="{C03ACD98-46EB-4DAD-9AE5-9A7F0F1E3A08}" dt="2020-06-08T05:41:21.457" v="252" actId="1076"/>
          <ac:spMkLst>
            <pc:docMk/>
            <pc:sldMk cId="2704014171" sldId="355"/>
            <ac:spMk id="32" creationId="{00000000-0000-0000-0000-000000000000}"/>
          </ac:spMkLst>
        </pc:spChg>
        <pc:spChg chg="mod">
          <ac:chgData name="huyen tran" userId="2b1b1c2d15a81484" providerId="LiveId" clId="{C03ACD98-46EB-4DAD-9AE5-9A7F0F1E3A08}" dt="2020-06-08T09:58:40.061" v="4477" actId="20577"/>
          <ac:spMkLst>
            <pc:docMk/>
            <pc:sldMk cId="2704014171" sldId="355"/>
            <ac:spMk id="34" creationId="{00000000-0000-0000-0000-000000000000}"/>
          </ac:spMkLst>
        </pc:spChg>
        <pc:picChg chg="mod">
          <ac:chgData name="huyen tran" userId="2b1b1c2d15a81484" providerId="LiveId" clId="{C03ACD98-46EB-4DAD-9AE5-9A7F0F1E3A08}" dt="2020-06-08T04:38:42.815" v="217"/>
          <ac:picMkLst>
            <pc:docMk/>
            <pc:sldMk cId="2704014171" sldId="355"/>
            <ac:picMk id="14" creationId="{00000000-0000-0000-0000-000000000000}"/>
          </ac:picMkLst>
        </pc:picChg>
      </pc:sldChg>
      <pc:sldChg chg="addSp delSp modSp">
        <pc:chgData name="huyen tran" userId="2b1b1c2d15a81484" providerId="LiveId" clId="{C03ACD98-46EB-4DAD-9AE5-9A7F0F1E3A08}" dt="2020-06-08T04:27:19.390" v="215" actId="20577"/>
        <pc:sldMkLst>
          <pc:docMk/>
          <pc:sldMk cId="1736526088" sldId="356"/>
        </pc:sldMkLst>
        <pc:spChg chg="add del mod">
          <ac:chgData name="huyen tran" userId="2b1b1c2d15a81484" providerId="LiveId" clId="{C03ACD98-46EB-4DAD-9AE5-9A7F0F1E3A08}" dt="2020-06-08T04:22:15.840" v="59" actId="478"/>
          <ac:spMkLst>
            <pc:docMk/>
            <pc:sldMk cId="1736526088" sldId="356"/>
            <ac:spMk id="3" creationId="{B4470BE0-E40A-4259-884B-C8414F5F9D0B}"/>
          </ac:spMkLst>
        </pc:spChg>
        <pc:spChg chg="mod">
          <ac:chgData name="huyen tran" userId="2b1b1c2d15a81484" providerId="LiveId" clId="{C03ACD98-46EB-4DAD-9AE5-9A7F0F1E3A08}" dt="2020-06-08T04:27:19.390" v="215" actId="20577"/>
          <ac:spMkLst>
            <pc:docMk/>
            <pc:sldMk cId="1736526088" sldId="356"/>
            <ac:spMk id="20" creationId="{00000000-0000-0000-0000-000000000000}"/>
          </ac:spMkLst>
        </pc:spChg>
        <pc:spChg chg="add del">
          <ac:chgData name="huyen tran" userId="2b1b1c2d15a81484" providerId="LiveId" clId="{C03ACD98-46EB-4DAD-9AE5-9A7F0F1E3A08}" dt="2020-06-08T04:22:12.682" v="58" actId="478"/>
          <ac:spMkLst>
            <pc:docMk/>
            <pc:sldMk cId="1736526088" sldId="356"/>
            <ac:spMk id="40" creationId="{00000000-0000-0000-0000-000000000000}"/>
          </ac:spMkLst>
        </pc:spChg>
      </pc:sldChg>
      <pc:sldChg chg="modSp">
        <pc:chgData name="huyen tran" userId="2b1b1c2d15a81484" providerId="LiveId" clId="{C03ACD98-46EB-4DAD-9AE5-9A7F0F1E3A08}" dt="2020-06-08T05:50:54.050" v="310" actId="1076"/>
        <pc:sldMkLst>
          <pc:docMk/>
          <pc:sldMk cId="2038596256" sldId="357"/>
        </pc:sldMkLst>
        <pc:spChg chg="mod">
          <ac:chgData name="huyen tran" userId="2b1b1c2d15a81484" providerId="LiveId" clId="{C03ACD98-46EB-4DAD-9AE5-9A7F0F1E3A08}" dt="2020-06-08T05:50:54.050" v="310" actId="1076"/>
          <ac:spMkLst>
            <pc:docMk/>
            <pc:sldMk cId="2038596256" sldId="357"/>
            <ac:spMk id="17" creationId="{00000000-0000-0000-0000-000000000000}"/>
          </ac:spMkLst>
        </pc:spChg>
        <pc:picChg chg="mod">
          <ac:chgData name="huyen tran" userId="2b1b1c2d15a81484" providerId="LiveId" clId="{C03ACD98-46EB-4DAD-9AE5-9A7F0F1E3A08}" dt="2020-06-08T04:38:21.370" v="216" actId="14100"/>
          <ac:picMkLst>
            <pc:docMk/>
            <pc:sldMk cId="2038596256" sldId="357"/>
            <ac:picMk id="12" creationId="{8DE8CF4E-7F06-3246-808D-A52256A2A35C}"/>
          </ac:picMkLst>
        </pc:picChg>
      </pc:sldChg>
      <pc:sldChg chg="modSp">
        <pc:chgData name="huyen tran" userId="2b1b1c2d15a81484" providerId="LiveId" clId="{C03ACD98-46EB-4DAD-9AE5-9A7F0F1E3A08}" dt="2020-06-08T09:59:04.685" v="4541" actId="20577"/>
        <pc:sldMkLst>
          <pc:docMk/>
          <pc:sldMk cId="1849779826" sldId="358"/>
        </pc:sldMkLst>
        <pc:spChg chg="mod">
          <ac:chgData name="huyen tran" userId="2b1b1c2d15a81484" providerId="LiveId" clId="{C03ACD98-46EB-4DAD-9AE5-9A7F0F1E3A08}" dt="2020-06-08T09:59:04.685" v="4541" actId="20577"/>
          <ac:spMkLst>
            <pc:docMk/>
            <pc:sldMk cId="1849779826" sldId="358"/>
            <ac:spMk id="34" creationId="{00000000-0000-0000-0000-000000000000}"/>
          </ac:spMkLst>
        </pc:spChg>
        <pc:spChg chg="mod">
          <ac:chgData name="huyen tran" userId="2b1b1c2d15a81484" providerId="LiveId" clId="{C03ACD98-46EB-4DAD-9AE5-9A7F0F1E3A08}" dt="2020-06-08T05:41:04.946" v="251" actId="1076"/>
          <ac:spMkLst>
            <pc:docMk/>
            <pc:sldMk cId="1849779826" sldId="358"/>
            <ac:spMk id="37" creationId="{6E3BB580-E88B-473A-A39A-CEFF48CB67A7}"/>
          </ac:spMkLst>
        </pc:spChg>
      </pc:sldChg>
      <pc:sldChg chg="addSp modSp add del">
        <pc:chgData name="huyen tran" userId="2b1b1c2d15a81484" providerId="LiveId" clId="{C03ACD98-46EB-4DAD-9AE5-9A7F0F1E3A08}" dt="2020-06-08T09:59:25.740" v="4596" actId="20577"/>
        <pc:sldMkLst>
          <pc:docMk/>
          <pc:sldMk cId="1899236922" sldId="359"/>
        </pc:sldMkLst>
        <pc:spChg chg="add mod">
          <ac:chgData name="huyen tran" userId="2b1b1c2d15a81484" providerId="LiveId" clId="{C03ACD98-46EB-4DAD-9AE5-9A7F0F1E3A08}" dt="2020-06-08T09:58:13.537" v="4459" actId="12"/>
          <ac:spMkLst>
            <pc:docMk/>
            <pc:sldMk cId="1899236922" sldId="359"/>
            <ac:spMk id="8" creationId="{FA2A10D9-7979-48FD-A6FC-B861A5E6EEDA}"/>
          </ac:spMkLst>
        </pc:spChg>
        <pc:spChg chg="mod">
          <ac:chgData name="huyen tran" userId="2b1b1c2d15a81484" providerId="LiveId" clId="{C03ACD98-46EB-4DAD-9AE5-9A7F0F1E3A08}" dt="2020-06-08T09:59:25.740" v="4596" actId="20577"/>
          <ac:spMkLst>
            <pc:docMk/>
            <pc:sldMk cId="1899236922" sldId="359"/>
            <ac:spMk id="34" creationId="{00000000-0000-0000-0000-000000000000}"/>
          </ac:spMkLst>
        </pc:spChg>
        <pc:grpChg chg="add mod">
          <ac:chgData name="huyen tran" userId="2b1b1c2d15a81484" providerId="LiveId" clId="{C03ACD98-46EB-4DAD-9AE5-9A7F0F1E3A08}" dt="2020-06-08T09:57:01.501" v="4455" actId="1076"/>
          <ac:grpSpMkLst>
            <pc:docMk/>
            <pc:sldMk cId="1899236922" sldId="359"/>
            <ac:grpSpMk id="5" creationId="{5583E697-194F-444B-AA68-068354312AC9}"/>
          </ac:grpSpMkLst>
        </pc:grpChg>
      </pc:sldChg>
      <pc:sldChg chg="addSp delSp modSp add">
        <pc:chgData name="huyen tran" userId="2b1b1c2d15a81484" providerId="LiveId" clId="{C03ACD98-46EB-4DAD-9AE5-9A7F0F1E3A08}" dt="2020-06-08T05:50:05.377" v="308" actId="1076"/>
        <pc:sldMkLst>
          <pc:docMk/>
          <pc:sldMk cId="1196904387" sldId="360"/>
        </pc:sldMkLst>
        <pc:spChg chg="add mod">
          <ac:chgData name="huyen tran" userId="2b1b1c2d15a81484" providerId="LiveId" clId="{C03ACD98-46EB-4DAD-9AE5-9A7F0F1E3A08}" dt="2020-06-08T05:50:05.377" v="308" actId="1076"/>
          <ac:spMkLst>
            <pc:docMk/>
            <pc:sldMk cId="1196904387" sldId="360"/>
            <ac:spMk id="10" creationId="{D254E520-A841-4853-8EC1-BF1C6912EFB1}"/>
          </ac:spMkLst>
        </pc:spChg>
        <pc:spChg chg="mod">
          <ac:chgData name="huyen tran" userId="2b1b1c2d15a81484" providerId="LiveId" clId="{C03ACD98-46EB-4DAD-9AE5-9A7F0F1E3A08}" dt="2020-06-08T05:48:42.874" v="290" actId="20577"/>
          <ac:spMkLst>
            <pc:docMk/>
            <pc:sldMk cId="1196904387" sldId="360"/>
            <ac:spMk id="20" creationId="{00000000-0000-0000-0000-000000000000}"/>
          </ac:spMkLst>
        </pc:spChg>
        <pc:spChg chg="del mod">
          <ac:chgData name="huyen tran" userId="2b1b1c2d15a81484" providerId="LiveId" clId="{C03ACD98-46EB-4DAD-9AE5-9A7F0F1E3A08}" dt="2020-06-08T05:49:21.128" v="295" actId="478"/>
          <ac:spMkLst>
            <pc:docMk/>
            <pc:sldMk cId="1196904387" sldId="360"/>
            <ac:spMk id="23" creationId="{00000000-0000-0000-0000-000000000000}"/>
          </ac:spMkLst>
        </pc:spChg>
        <pc:picChg chg="del">
          <ac:chgData name="huyen tran" userId="2b1b1c2d15a81484" providerId="LiveId" clId="{C03ACD98-46EB-4DAD-9AE5-9A7F0F1E3A08}" dt="2020-06-08T05:49:26.951" v="297" actId="478"/>
          <ac:picMkLst>
            <pc:docMk/>
            <pc:sldMk cId="1196904387" sldId="360"/>
            <ac:picMk id="24" creationId="{00000000-0000-0000-0000-000000000000}"/>
          </ac:picMkLst>
        </pc:picChg>
      </pc:sldChg>
      <pc:sldChg chg="addSp delSp modSp add">
        <pc:chgData name="huyen tran" userId="2b1b1c2d15a81484" providerId="LiveId" clId="{C03ACD98-46EB-4DAD-9AE5-9A7F0F1E3A08}" dt="2020-06-09T03:41:51.927" v="7719" actId="1076"/>
        <pc:sldMkLst>
          <pc:docMk/>
          <pc:sldMk cId="2075504594" sldId="361"/>
        </pc:sldMkLst>
        <pc:spChg chg="add del mod ord">
          <ac:chgData name="huyen tran" userId="2b1b1c2d15a81484" providerId="LiveId" clId="{C03ACD98-46EB-4DAD-9AE5-9A7F0F1E3A08}" dt="2020-06-08T06:11:00.095" v="583" actId="478"/>
          <ac:spMkLst>
            <pc:docMk/>
            <pc:sldMk cId="2075504594" sldId="361"/>
            <ac:spMk id="5" creationId="{EFF94519-E4BB-4037-8873-DCB340504AED}"/>
          </ac:spMkLst>
        </pc:spChg>
        <pc:spChg chg="add">
          <ac:chgData name="huyen tran" userId="2b1b1c2d15a81484" providerId="LiveId" clId="{C03ACD98-46EB-4DAD-9AE5-9A7F0F1E3A08}" dt="2020-06-08T05:53:31.767" v="451"/>
          <ac:spMkLst>
            <pc:docMk/>
            <pc:sldMk cId="2075504594" sldId="361"/>
            <ac:spMk id="6" creationId="{28DF1E18-2984-44BA-ACD5-F9BF5C6D0799}"/>
          </ac:spMkLst>
        </pc:spChg>
        <pc:spChg chg="add mod">
          <ac:chgData name="huyen tran" userId="2b1b1c2d15a81484" providerId="LiveId" clId="{C03ACD98-46EB-4DAD-9AE5-9A7F0F1E3A08}" dt="2020-06-08T06:12:53.234" v="600" actId="1076"/>
          <ac:spMkLst>
            <pc:docMk/>
            <pc:sldMk cId="2075504594" sldId="361"/>
            <ac:spMk id="7" creationId="{31956D86-FE43-4B3E-8CA3-8BFB86DFD8C5}"/>
          </ac:spMkLst>
        </pc:spChg>
        <pc:spChg chg="add del mod">
          <ac:chgData name="huyen tran" userId="2b1b1c2d15a81484" providerId="LiveId" clId="{C03ACD98-46EB-4DAD-9AE5-9A7F0F1E3A08}" dt="2020-06-08T06:43:31.792" v="1305" actId="478"/>
          <ac:spMkLst>
            <pc:docMk/>
            <pc:sldMk cId="2075504594" sldId="361"/>
            <ac:spMk id="8" creationId="{ED87AEAE-88DE-4D87-8062-6332BA4F615A}"/>
          </ac:spMkLst>
        </pc:spChg>
        <pc:spChg chg="add mod ord">
          <ac:chgData name="huyen tran" userId="2b1b1c2d15a81484" providerId="LiveId" clId="{C03ACD98-46EB-4DAD-9AE5-9A7F0F1E3A08}" dt="2020-06-08T06:12:37.612" v="597" actId="1076"/>
          <ac:spMkLst>
            <pc:docMk/>
            <pc:sldMk cId="2075504594" sldId="361"/>
            <ac:spMk id="10" creationId="{85A63767-AA38-456D-91D6-47A6DD58FD65}"/>
          </ac:spMkLst>
        </pc:spChg>
        <pc:spChg chg="add mod ord">
          <ac:chgData name="huyen tran" userId="2b1b1c2d15a81484" providerId="LiveId" clId="{C03ACD98-46EB-4DAD-9AE5-9A7F0F1E3A08}" dt="2020-06-08T06:12:37.612" v="597" actId="1076"/>
          <ac:spMkLst>
            <pc:docMk/>
            <pc:sldMk cId="2075504594" sldId="361"/>
            <ac:spMk id="11" creationId="{0863E437-05CF-4321-8A7E-9629E4759618}"/>
          </ac:spMkLst>
        </pc:spChg>
        <pc:spChg chg="add mod ord">
          <ac:chgData name="huyen tran" userId="2b1b1c2d15a81484" providerId="LiveId" clId="{C03ACD98-46EB-4DAD-9AE5-9A7F0F1E3A08}" dt="2020-06-08T06:12:37.612" v="597" actId="1076"/>
          <ac:spMkLst>
            <pc:docMk/>
            <pc:sldMk cId="2075504594" sldId="361"/>
            <ac:spMk id="12" creationId="{1885C005-E14B-4CF3-97D9-AF83E5FBA2E7}"/>
          </ac:spMkLst>
        </pc:spChg>
        <pc:spChg chg="add mod ord">
          <ac:chgData name="huyen tran" userId="2b1b1c2d15a81484" providerId="LiveId" clId="{C03ACD98-46EB-4DAD-9AE5-9A7F0F1E3A08}" dt="2020-06-08T06:12:37.612" v="597" actId="1076"/>
          <ac:spMkLst>
            <pc:docMk/>
            <pc:sldMk cId="2075504594" sldId="361"/>
            <ac:spMk id="13" creationId="{65A466B8-31B9-418E-B68E-793327604885}"/>
          </ac:spMkLst>
        </pc:spChg>
        <pc:spChg chg="add mod">
          <ac:chgData name="huyen tran" userId="2b1b1c2d15a81484" providerId="LiveId" clId="{C03ACD98-46EB-4DAD-9AE5-9A7F0F1E3A08}" dt="2020-06-08T06:12:37.612" v="597" actId="1076"/>
          <ac:spMkLst>
            <pc:docMk/>
            <pc:sldMk cId="2075504594" sldId="361"/>
            <ac:spMk id="14" creationId="{4C665B2C-080F-4E86-8318-52A39C3E1EBC}"/>
          </ac:spMkLst>
        </pc:spChg>
        <pc:spChg chg="add mod">
          <ac:chgData name="huyen tran" userId="2b1b1c2d15a81484" providerId="LiveId" clId="{C03ACD98-46EB-4DAD-9AE5-9A7F0F1E3A08}" dt="2020-06-08T06:17:09.083" v="636" actId="113"/>
          <ac:spMkLst>
            <pc:docMk/>
            <pc:sldMk cId="2075504594" sldId="361"/>
            <ac:spMk id="16" creationId="{17433CF3-6598-460F-9245-E8D26F327713}"/>
          </ac:spMkLst>
        </pc:spChg>
        <pc:spChg chg="add mod">
          <ac:chgData name="huyen tran" userId="2b1b1c2d15a81484" providerId="LiveId" clId="{C03ACD98-46EB-4DAD-9AE5-9A7F0F1E3A08}" dt="2020-06-08T06:13:40.697" v="615" actId="1076"/>
          <ac:spMkLst>
            <pc:docMk/>
            <pc:sldMk cId="2075504594" sldId="361"/>
            <ac:spMk id="17" creationId="{C31C8FB4-D343-47B7-B654-D7123DB8BDED}"/>
          </ac:spMkLst>
        </pc:spChg>
        <pc:spChg chg="add mod">
          <ac:chgData name="huyen tran" userId="2b1b1c2d15a81484" providerId="LiveId" clId="{C03ACD98-46EB-4DAD-9AE5-9A7F0F1E3A08}" dt="2020-06-08T06:13:33.824" v="613" actId="403"/>
          <ac:spMkLst>
            <pc:docMk/>
            <pc:sldMk cId="2075504594" sldId="361"/>
            <ac:spMk id="18" creationId="{3989C4F3-9FAF-49BD-B337-BAB019908B48}"/>
          </ac:spMkLst>
        </pc:spChg>
        <pc:spChg chg="add mod">
          <ac:chgData name="huyen tran" userId="2b1b1c2d15a81484" providerId="LiveId" clId="{C03ACD98-46EB-4DAD-9AE5-9A7F0F1E3A08}" dt="2020-06-08T06:13:33.824" v="613" actId="403"/>
          <ac:spMkLst>
            <pc:docMk/>
            <pc:sldMk cId="2075504594" sldId="361"/>
            <ac:spMk id="20" creationId="{06A3C6A0-C690-41AA-BE85-997F5231DDFD}"/>
          </ac:spMkLst>
        </pc:spChg>
        <pc:spChg chg="add mod">
          <ac:chgData name="huyen tran" userId="2b1b1c2d15a81484" providerId="LiveId" clId="{C03ACD98-46EB-4DAD-9AE5-9A7F0F1E3A08}" dt="2020-06-08T06:13:33.824" v="613" actId="403"/>
          <ac:spMkLst>
            <pc:docMk/>
            <pc:sldMk cId="2075504594" sldId="361"/>
            <ac:spMk id="21" creationId="{5FF18306-8F60-44D7-82E2-A8F53D5EF553}"/>
          </ac:spMkLst>
        </pc:spChg>
        <pc:spChg chg="add mod">
          <ac:chgData name="huyen tran" userId="2b1b1c2d15a81484" providerId="LiveId" clId="{C03ACD98-46EB-4DAD-9AE5-9A7F0F1E3A08}" dt="2020-06-08T06:13:33.824" v="613" actId="403"/>
          <ac:spMkLst>
            <pc:docMk/>
            <pc:sldMk cId="2075504594" sldId="361"/>
            <ac:spMk id="22" creationId="{77F19619-13F9-428D-B08B-CBD6912A91EF}"/>
          </ac:spMkLst>
        </pc:spChg>
        <pc:spChg chg="add mod">
          <ac:chgData name="huyen tran" userId="2b1b1c2d15a81484" providerId="LiveId" clId="{C03ACD98-46EB-4DAD-9AE5-9A7F0F1E3A08}" dt="2020-06-08T06:13:33.824" v="613" actId="403"/>
          <ac:spMkLst>
            <pc:docMk/>
            <pc:sldMk cId="2075504594" sldId="361"/>
            <ac:spMk id="23" creationId="{50419EA5-8B70-4793-8F0C-2587A3E84B75}"/>
          </ac:spMkLst>
        </pc:spChg>
        <pc:spChg chg="add mod">
          <ac:chgData name="huyen tran" userId="2b1b1c2d15a81484" providerId="LiveId" clId="{C03ACD98-46EB-4DAD-9AE5-9A7F0F1E3A08}" dt="2020-06-08T06:13:33.824" v="613" actId="403"/>
          <ac:spMkLst>
            <pc:docMk/>
            <pc:sldMk cId="2075504594" sldId="361"/>
            <ac:spMk id="24" creationId="{CF656A0E-67D5-4042-B0E4-697D38C67FDA}"/>
          </ac:spMkLst>
        </pc:spChg>
        <pc:spChg chg="add mod">
          <ac:chgData name="huyen tran" userId="2b1b1c2d15a81484" providerId="LiveId" clId="{C03ACD98-46EB-4DAD-9AE5-9A7F0F1E3A08}" dt="2020-06-08T06:13:33.824" v="613" actId="403"/>
          <ac:spMkLst>
            <pc:docMk/>
            <pc:sldMk cId="2075504594" sldId="361"/>
            <ac:spMk id="25" creationId="{9D093453-2B56-4F70-99EC-D3460085B4B8}"/>
          </ac:spMkLst>
        </pc:spChg>
        <pc:spChg chg="add mod">
          <ac:chgData name="huyen tran" userId="2b1b1c2d15a81484" providerId="LiveId" clId="{C03ACD98-46EB-4DAD-9AE5-9A7F0F1E3A08}" dt="2020-06-08T06:13:20.967" v="609" actId="403"/>
          <ac:spMkLst>
            <pc:docMk/>
            <pc:sldMk cId="2075504594" sldId="361"/>
            <ac:spMk id="26" creationId="{D223761F-B8C8-483F-8347-E77C057710B1}"/>
          </ac:spMkLst>
        </pc:spChg>
        <pc:spChg chg="add mod">
          <ac:chgData name="huyen tran" userId="2b1b1c2d15a81484" providerId="LiveId" clId="{C03ACD98-46EB-4DAD-9AE5-9A7F0F1E3A08}" dt="2020-06-08T06:13:20.967" v="609" actId="403"/>
          <ac:spMkLst>
            <pc:docMk/>
            <pc:sldMk cId="2075504594" sldId="361"/>
            <ac:spMk id="27" creationId="{9CCACC94-A4E7-4996-A02E-736A718E4595}"/>
          </ac:spMkLst>
        </pc:spChg>
        <pc:spChg chg="add mod">
          <ac:chgData name="huyen tran" userId="2b1b1c2d15a81484" providerId="LiveId" clId="{C03ACD98-46EB-4DAD-9AE5-9A7F0F1E3A08}" dt="2020-06-08T06:13:20.967" v="609" actId="403"/>
          <ac:spMkLst>
            <pc:docMk/>
            <pc:sldMk cId="2075504594" sldId="361"/>
            <ac:spMk id="28" creationId="{E240A468-CCA6-4BFE-A283-DB0714358DD6}"/>
          </ac:spMkLst>
        </pc:spChg>
        <pc:spChg chg="add mod">
          <ac:chgData name="huyen tran" userId="2b1b1c2d15a81484" providerId="LiveId" clId="{C03ACD98-46EB-4DAD-9AE5-9A7F0F1E3A08}" dt="2020-06-08T06:13:20.967" v="609" actId="403"/>
          <ac:spMkLst>
            <pc:docMk/>
            <pc:sldMk cId="2075504594" sldId="361"/>
            <ac:spMk id="29" creationId="{DF2B2D60-90F7-47AC-BC9F-3EFDF6DBD68A}"/>
          </ac:spMkLst>
        </pc:spChg>
        <pc:spChg chg="add mod">
          <ac:chgData name="huyen tran" userId="2b1b1c2d15a81484" providerId="LiveId" clId="{C03ACD98-46EB-4DAD-9AE5-9A7F0F1E3A08}" dt="2020-06-08T06:13:20.967" v="609" actId="403"/>
          <ac:spMkLst>
            <pc:docMk/>
            <pc:sldMk cId="2075504594" sldId="361"/>
            <ac:spMk id="31" creationId="{56AD3E3D-F586-43F9-8318-A5CB51ECD1E4}"/>
          </ac:spMkLst>
        </pc:spChg>
        <pc:spChg chg="add mod">
          <ac:chgData name="huyen tran" userId="2b1b1c2d15a81484" providerId="LiveId" clId="{C03ACD98-46EB-4DAD-9AE5-9A7F0F1E3A08}" dt="2020-06-08T06:13:20.967" v="609" actId="403"/>
          <ac:spMkLst>
            <pc:docMk/>
            <pc:sldMk cId="2075504594" sldId="361"/>
            <ac:spMk id="32" creationId="{CFB029DD-CBDD-4AB6-B3AD-B5521CE601C6}"/>
          </ac:spMkLst>
        </pc:spChg>
        <pc:spChg chg="add mod">
          <ac:chgData name="huyen tran" userId="2b1b1c2d15a81484" providerId="LiveId" clId="{C03ACD98-46EB-4DAD-9AE5-9A7F0F1E3A08}" dt="2020-06-08T06:13:20.967" v="609" actId="403"/>
          <ac:spMkLst>
            <pc:docMk/>
            <pc:sldMk cId="2075504594" sldId="361"/>
            <ac:spMk id="33" creationId="{56AAC277-3C87-429F-91C7-CBB57F1B5D11}"/>
          </ac:spMkLst>
        </pc:spChg>
        <pc:spChg chg="mod">
          <ac:chgData name="huyen tran" userId="2b1b1c2d15a81484" providerId="LiveId" clId="{C03ACD98-46EB-4DAD-9AE5-9A7F0F1E3A08}" dt="2020-06-08T06:32:58.830" v="1237" actId="20577"/>
          <ac:spMkLst>
            <pc:docMk/>
            <pc:sldMk cId="2075504594" sldId="361"/>
            <ac:spMk id="34" creationId="{00000000-0000-0000-0000-000000000000}"/>
          </ac:spMkLst>
        </pc:spChg>
        <pc:spChg chg="add mod">
          <ac:chgData name="huyen tran" userId="2b1b1c2d15a81484" providerId="LiveId" clId="{C03ACD98-46EB-4DAD-9AE5-9A7F0F1E3A08}" dt="2020-06-08T06:13:20.967" v="609" actId="403"/>
          <ac:spMkLst>
            <pc:docMk/>
            <pc:sldMk cId="2075504594" sldId="361"/>
            <ac:spMk id="35" creationId="{3877170D-FC60-44BF-9168-FBC62E408F01}"/>
          </ac:spMkLst>
        </pc:spChg>
        <pc:spChg chg="del mod">
          <ac:chgData name="huyen tran" userId="2b1b1c2d15a81484" providerId="LiveId" clId="{C03ACD98-46EB-4DAD-9AE5-9A7F0F1E3A08}" dt="2020-06-08T06:12:40.872" v="598" actId="478"/>
          <ac:spMkLst>
            <pc:docMk/>
            <pc:sldMk cId="2075504594" sldId="361"/>
            <ac:spMk id="36" creationId="{00000000-0000-0000-0000-000000000000}"/>
          </ac:spMkLst>
        </pc:spChg>
        <pc:spChg chg="add mod">
          <ac:chgData name="huyen tran" userId="2b1b1c2d15a81484" providerId="LiveId" clId="{C03ACD98-46EB-4DAD-9AE5-9A7F0F1E3A08}" dt="2020-06-08T06:13:20.967" v="609" actId="403"/>
          <ac:spMkLst>
            <pc:docMk/>
            <pc:sldMk cId="2075504594" sldId="361"/>
            <ac:spMk id="37" creationId="{7EEBDE8B-DB9A-42F5-9DDC-DBA9027B71E0}"/>
          </ac:spMkLst>
        </pc:spChg>
        <pc:spChg chg="add mod">
          <ac:chgData name="huyen tran" userId="2b1b1c2d15a81484" providerId="LiveId" clId="{C03ACD98-46EB-4DAD-9AE5-9A7F0F1E3A08}" dt="2020-06-08T06:13:20.967" v="609" actId="403"/>
          <ac:spMkLst>
            <pc:docMk/>
            <pc:sldMk cId="2075504594" sldId="361"/>
            <ac:spMk id="38" creationId="{4AF24F3B-22A4-473C-B0CB-F7EC49DDFAC2}"/>
          </ac:spMkLst>
        </pc:spChg>
        <pc:spChg chg="add mod">
          <ac:chgData name="huyen tran" userId="2b1b1c2d15a81484" providerId="LiveId" clId="{C03ACD98-46EB-4DAD-9AE5-9A7F0F1E3A08}" dt="2020-06-08T08:41:14.325" v="3825" actId="1076"/>
          <ac:spMkLst>
            <pc:docMk/>
            <pc:sldMk cId="2075504594" sldId="361"/>
            <ac:spMk id="39" creationId="{45BDBBAC-3860-448D-B119-887E3D36A21A}"/>
          </ac:spMkLst>
        </pc:spChg>
        <pc:spChg chg="add del mod">
          <ac:chgData name="huyen tran" userId="2b1b1c2d15a81484" providerId="LiveId" clId="{C03ACD98-46EB-4DAD-9AE5-9A7F0F1E3A08}" dt="2020-06-08T06:32:48.785" v="1199" actId="478"/>
          <ac:spMkLst>
            <pc:docMk/>
            <pc:sldMk cId="2075504594" sldId="361"/>
            <ac:spMk id="40" creationId="{786AC5A8-1AC0-4234-B056-4961ACAB5A54}"/>
          </ac:spMkLst>
        </pc:spChg>
        <pc:spChg chg="add mod">
          <ac:chgData name="huyen tran" userId="2b1b1c2d15a81484" providerId="LiveId" clId="{C03ACD98-46EB-4DAD-9AE5-9A7F0F1E3A08}" dt="2020-06-08T06:12:37.612" v="597" actId="1076"/>
          <ac:spMkLst>
            <pc:docMk/>
            <pc:sldMk cId="2075504594" sldId="361"/>
            <ac:spMk id="41" creationId="{A6CD76EF-CAA2-4FFA-8F34-2E02170CA227}"/>
          </ac:spMkLst>
        </pc:spChg>
        <pc:spChg chg="add del mod">
          <ac:chgData name="huyen tran" userId="2b1b1c2d15a81484" providerId="LiveId" clId="{C03ACD98-46EB-4DAD-9AE5-9A7F0F1E3A08}" dt="2020-06-08T06:32:48.785" v="1199" actId="478"/>
          <ac:spMkLst>
            <pc:docMk/>
            <pc:sldMk cId="2075504594" sldId="361"/>
            <ac:spMk id="42" creationId="{042284F0-4E83-4E4C-BCA9-B6C11CE2D63D}"/>
          </ac:spMkLst>
        </pc:spChg>
        <pc:spChg chg="add del mod">
          <ac:chgData name="huyen tran" userId="2b1b1c2d15a81484" providerId="LiveId" clId="{C03ACD98-46EB-4DAD-9AE5-9A7F0F1E3A08}" dt="2020-06-08T06:32:48.785" v="1199" actId="478"/>
          <ac:spMkLst>
            <pc:docMk/>
            <pc:sldMk cId="2075504594" sldId="361"/>
            <ac:spMk id="49" creationId="{D9A7D05D-65BE-437B-A802-41E2371CCAFF}"/>
          </ac:spMkLst>
        </pc:spChg>
        <pc:spChg chg="add del mod">
          <ac:chgData name="huyen tran" userId="2b1b1c2d15a81484" providerId="LiveId" clId="{C03ACD98-46EB-4DAD-9AE5-9A7F0F1E3A08}" dt="2020-06-08T06:32:48.785" v="1199" actId="478"/>
          <ac:spMkLst>
            <pc:docMk/>
            <pc:sldMk cId="2075504594" sldId="361"/>
            <ac:spMk id="50" creationId="{8EFC7CA4-5E5C-4D2D-A8D7-8C9C398D8484}"/>
          </ac:spMkLst>
        </pc:spChg>
        <pc:spChg chg="add del mod">
          <ac:chgData name="huyen tran" userId="2b1b1c2d15a81484" providerId="LiveId" clId="{C03ACD98-46EB-4DAD-9AE5-9A7F0F1E3A08}" dt="2020-06-08T06:32:48.785" v="1199" actId="478"/>
          <ac:spMkLst>
            <pc:docMk/>
            <pc:sldMk cId="2075504594" sldId="361"/>
            <ac:spMk id="51" creationId="{F5C4FDDD-501C-4D6E-8AFA-BD8BCF15937D}"/>
          </ac:spMkLst>
        </pc:spChg>
        <pc:spChg chg="add del mod">
          <ac:chgData name="huyen tran" userId="2b1b1c2d15a81484" providerId="LiveId" clId="{C03ACD98-46EB-4DAD-9AE5-9A7F0F1E3A08}" dt="2020-06-08T06:32:48.785" v="1199" actId="478"/>
          <ac:spMkLst>
            <pc:docMk/>
            <pc:sldMk cId="2075504594" sldId="361"/>
            <ac:spMk id="52" creationId="{4C87033C-D92E-46C5-A101-3B676A06F287}"/>
          </ac:spMkLst>
        </pc:spChg>
        <pc:spChg chg="add del mod">
          <ac:chgData name="huyen tran" userId="2b1b1c2d15a81484" providerId="LiveId" clId="{C03ACD98-46EB-4DAD-9AE5-9A7F0F1E3A08}" dt="2020-06-08T06:32:48.785" v="1199" actId="478"/>
          <ac:spMkLst>
            <pc:docMk/>
            <pc:sldMk cId="2075504594" sldId="361"/>
            <ac:spMk id="53" creationId="{5A5D10A3-2167-4C2A-821B-756CBEE51DC1}"/>
          </ac:spMkLst>
        </pc:spChg>
        <pc:spChg chg="add del mod">
          <ac:chgData name="huyen tran" userId="2b1b1c2d15a81484" providerId="LiveId" clId="{C03ACD98-46EB-4DAD-9AE5-9A7F0F1E3A08}" dt="2020-06-08T06:32:48.785" v="1199" actId="478"/>
          <ac:spMkLst>
            <pc:docMk/>
            <pc:sldMk cId="2075504594" sldId="361"/>
            <ac:spMk id="54" creationId="{6DAAD36D-BE14-4687-9447-C556E1FDE3AD}"/>
          </ac:spMkLst>
        </pc:spChg>
        <pc:spChg chg="add del mod">
          <ac:chgData name="huyen tran" userId="2b1b1c2d15a81484" providerId="LiveId" clId="{C03ACD98-46EB-4DAD-9AE5-9A7F0F1E3A08}" dt="2020-06-08T06:32:48.785" v="1199" actId="478"/>
          <ac:spMkLst>
            <pc:docMk/>
            <pc:sldMk cId="2075504594" sldId="361"/>
            <ac:spMk id="55" creationId="{CA0A3A1A-916E-4018-BB15-6972CC136637}"/>
          </ac:spMkLst>
        </pc:spChg>
        <pc:spChg chg="add del mod">
          <ac:chgData name="huyen tran" userId="2b1b1c2d15a81484" providerId="LiveId" clId="{C03ACD98-46EB-4DAD-9AE5-9A7F0F1E3A08}" dt="2020-06-08T06:32:48.785" v="1199" actId="478"/>
          <ac:spMkLst>
            <pc:docMk/>
            <pc:sldMk cId="2075504594" sldId="361"/>
            <ac:spMk id="56" creationId="{2895FDFD-8A73-4F52-9809-7D7DF76CDCD2}"/>
          </ac:spMkLst>
        </pc:spChg>
        <pc:spChg chg="add">
          <ac:chgData name="huyen tran" userId="2b1b1c2d15a81484" providerId="LiveId" clId="{C03ACD98-46EB-4DAD-9AE5-9A7F0F1E3A08}" dt="2020-06-08T06:12:47.914" v="599"/>
          <ac:spMkLst>
            <pc:docMk/>
            <pc:sldMk cId="2075504594" sldId="361"/>
            <ac:spMk id="65" creationId="{9C903904-6D78-4BDD-B553-7B5FEF99D39A}"/>
          </ac:spMkLst>
        </pc:spChg>
        <pc:grpChg chg="add del mod">
          <ac:chgData name="huyen tran" userId="2b1b1c2d15a81484" providerId="LiveId" clId="{C03ACD98-46EB-4DAD-9AE5-9A7F0F1E3A08}" dt="2020-06-08T06:32:48.785" v="1199" actId="478"/>
          <ac:grpSpMkLst>
            <pc:docMk/>
            <pc:sldMk cId="2075504594" sldId="361"/>
            <ac:grpSpMk id="57" creationId="{83122281-3041-442B-99DB-DE91F770E121}"/>
          </ac:grpSpMkLst>
        </pc:grpChg>
        <pc:grpChg chg="add mod">
          <ac:chgData name="huyen tran" userId="2b1b1c2d15a81484" providerId="LiveId" clId="{C03ACD98-46EB-4DAD-9AE5-9A7F0F1E3A08}" dt="2020-06-08T06:13:48.450" v="616" actId="1076"/>
          <ac:grpSpMkLst>
            <pc:docMk/>
            <pc:sldMk cId="2075504594" sldId="361"/>
            <ac:grpSpMk id="64" creationId="{44EB703D-BBDC-42C0-B513-6E0B29859982}"/>
          </ac:grpSpMkLst>
        </pc:grpChg>
        <pc:picChg chg="add del mod ord modCrop">
          <ac:chgData name="huyen tran" userId="2b1b1c2d15a81484" providerId="LiveId" clId="{C03ACD98-46EB-4DAD-9AE5-9A7F0F1E3A08}" dt="2020-06-08T06:32:48.785" v="1199" actId="478"/>
          <ac:picMkLst>
            <pc:docMk/>
            <pc:sldMk cId="2075504594" sldId="361"/>
            <ac:picMk id="4" creationId="{CBAF23F0-9F39-4F8E-A1D7-C9B4D3680E09}"/>
          </ac:picMkLst>
        </pc:picChg>
        <pc:picChg chg="add mod ord">
          <ac:chgData name="huyen tran" userId="2b1b1c2d15a81484" providerId="LiveId" clId="{C03ACD98-46EB-4DAD-9AE5-9A7F0F1E3A08}" dt="2020-06-09T03:41:51.927" v="7719" actId="1076"/>
          <ac:picMkLst>
            <pc:docMk/>
            <pc:sldMk cId="2075504594" sldId="361"/>
            <ac:picMk id="9" creationId="{575AFAF1-80AB-4036-8E5C-937FDDD135A0}"/>
          </ac:picMkLst>
        </pc:picChg>
        <pc:picChg chg="add del mod">
          <ac:chgData name="huyen tran" userId="2b1b1c2d15a81484" providerId="LiveId" clId="{C03ACD98-46EB-4DAD-9AE5-9A7F0F1E3A08}" dt="2020-06-08T06:32:48.785" v="1199" actId="478"/>
          <ac:picMkLst>
            <pc:docMk/>
            <pc:sldMk cId="2075504594" sldId="361"/>
            <ac:picMk id="15" creationId="{6B90AB22-4124-4EA3-8202-65E05B12CA5C}"/>
          </ac:picMkLst>
        </pc:picChg>
        <pc:cxnChg chg="add mod">
          <ac:chgData name="huyen tran" userId="2b1b1c2d15a81484" providerId="LiveId" clId="{C03ACD98-46EB-4DAD-9AE5-9A7F0F1E3A08}" dt="2020-06-08T06:11:29.820" v="585" actId="164"/>
          <ac:cxnSpMkLst>
            <pc:docMk/>
            <pc:sldMk cId="2075504594" sldId="361"/>
            <ac:cxnSpMk id="19" creationId="{DFD25299-87D0-4CCF-B384-B0E31F5CA5F0}"/>
          </ac:cxnSpMkLst>
        </pc:cxnChg>
        <pc:cxnChg chg="add mod">
          <ac:chgData name="huyen tran" userId="2b1b1c2d15a81484" providerId="LiveId" clId="{C03ACD98-46EB-4DAD-9AE5-9A7F0F1E3A08}" dt="2020-06-08T06:09:06.084" v="550" actId="164"/>
          <ac:cxnSpMkLst>
            <pc:docMk/>
            <pc:sldMk cId="2075504594" sldId="361"/>
            <ac:cxnSpMk id="30" creationId="{BDDF451D-D4B7-440F-8161-8A5C791E910A}"/>
          </ac:cxnSpMkLst>
        </pc:cxnChg>
        <pc:cxnChg chg="add del mod">
          <ac:chgData name="huyen tran" userId="2b1b1c2d15a81484" providerId="LiveId" clId="{C03ACD98-46EB-4DAD-9AE5-9A7F0F1E3A08}" dt="2020-06-08T06:32:48.785" v="1199" actId="478"/>
          <ac:cxnSpMkLst>
            <pc:docMk/>
            <pc:sldMk cId="2075504594" sldId="361"/>
            <ac:cxnSpMk id="44" creationId="{F5623225-86EC-4EC0-ADC1-5473368CC1F9}"/>
          </ac:cxnSpMkLst>
        </pc:cxnChg>
        <pc:cxnChg chg="add del mod">
          <ac:chgData name="huyen tran" userId="2b1b1c2d15a81484" providerId="LiveId" clId="{C03ACD98-46EB-4DAD-9AE5-9A7F0F1E3A08}" dt="2020-06-08T06:32:48.785" v="1199" actId="478"/>
          <ac:cxnSpMkLst>
            <pc:docMk/>
            <pc:sldMk cId="2075504594" sldId="361"/>
            <ac:cxnSpMk id="48" creationId="{7431D4A8-351D-4B4A-85AC-CCAEDFEB8D43}"/>
          </ac:cxnSpMkLst>
        </pc:cxnChg>
      </pc:sldChg>
      <pc:sldChg chg="addSp delSp modSp add">
        <pc:chgData name="huyen tran" userId="2b1b1c2d15a81484" providerId="LiveId" clId="{C03ACD98-46EB-4DAD-9AE5-9A7F0F1E3A08}" dt="2020-06-08T08:40:12.477" v="3815" actId="1076"/>
        <pc:sldMkLst>
          <pc:docMk/>
          <pc:sldMk cId="2259912269" sldId="362"/>
        </pc:sldMkLst>
        <pc:spChg chg="add mod">
          <ac:chgData name="huyen tran" userId="2b1b1c2d15a81484" providerId="LiveId" clId="{C03ACD98-46EB-4DAD-9AE5-9A7F0F1E3A08}" dt="2020-06-08T06:21:21.374" v="718" actId="208"/>
          <ac:spMkLst>
            <pc:docMk/>
            <pc:sldMk cId="2259912269" sldId="362"/>
            <ac:spMk id="3" creationId="{C567B4BD-AD64-41FD-B845-0973B1282532}"/>
          </ac:spMkLst>
        </pc:spChg>
        <pc:spChg chg="add del mod">
          <ac:chgData name="huyen tran" userId="2b1b1c2d15a81484" providerId="LiveId" clId="{C03ACD98-46EB-4DAD-9AE5-9A7F0F1E3A08}" dt="2020-06-08T08:27:53.085" v="3804" actId="478"/>
          <ac:spMkLst>
            <pc:docMk/>
            <pc:sldMk cId="2259912269" sldId="362"/>
            <ac:spMk id="4" creationId="{6B62557B-697D-4848-A71F-BD42977553EE}"/>
          </ac:spMkLst>
        </pc:spChg>
        <pc:spChg chg="add del">
          <ac:chgData name="huyen tran" userId="2b1b1c2d15a81484" providerId="LiveId" clId="{C03ACD98-46EB-4DAD-9AE5-9A7F0F1E3A08}" dt="2020-06-08T06:08:30.728" v="544" actId="478"/>
          <ac:spMkLst>
            <pc:docMk/>
            <pc:sldMk cId="2259912269" sldId="362"/>
            <ac:spMk id="8" creationId="{69E48756-B814-407C-9DBA-42460E6AC371}"/>
          </ac:spMkLst>
        </pc:spChg>
        <pc:spChg chg="add del">
          <ac:chgData name="huyen tran" userId="2b1b1c2d15a81484" providerId="LiveId" clId="{C03ACD98-46EB-4DAD-9AE5-9A7F0F1E3A08}" dt="2020-06-08T06:16:51.783" v="632" actId="478"/>
          <ac:spMkLst>
            <pc:docMk/>
            <pc:sldMk cId="2259912269" sldId="362"/>
            <ac:spMk id="9" creationId="{DE784905-1808-4743-8DA3-6BC77792E31B}"/>
          </ac:spMkLst>
        </pc:spChg>
        <pc:spChg chg="mod">
          <ac:chgData name="huyen tran" userId="2b1b1c2d15a81484" providerId="LiveId" clId="{C03ACD98-46EB-4DAD-9AE5-9A7F0F1E3A08}" dt="2020-06-08T06:18:49.722" v="645" actId="207"/>
          <ac:spMkLst>
            <pc:docMk/>
            <pc:sldMk cId="2259912269" sldId="362"/>
            <ac:spMk id="14" creationId="{251C4641-0582-4784-AA57-F8248E7394C3}"/>
          </ac:spMkLst>
        </pc:spChg>
        <pc:spChg chg="mod">
          <ac:chgData name="huyen tran" userId="2b1b1c2d15a81484" providerId="LiveId" clId="{C03ACD98-46EB-4DAD-9AE5-9A7F0F1E3A08}" dt="2020-06-08T06:18:57.729" v="646" actId="207"/>
          <ac:spMkLst>
            <pc:docMk/>
            <pc:sldMk cId="2259912269" sldId="362"/>
            <ac:spMk id="17" creationId="{20D4A228-F7BB-4814-9C76-6527160F3827}"/>
          </ac:spMkLst>
        </pc:spChg>
        <pc:spChg chg="del">
          <ac:chgData name="huyen tran" userId="2b1b1c2d15a81484" providerId="LiveId" clId="{C03ACD98-46EB-4DAD-9AE5-9A7F0F1E3A08}" dt="2020-06-08T06:19:03.072" v="647" actId="478"/>
          <ac:spMkLst>
            <pc:docMk/>
            <pc:sldMk cId="2259912269" sldId="362"/>
            <ac:spMk id="18" creationId="{40A491E9-0401-4A5C-96CB-CFBC95C91816}"/>
          </ac:spMkLst>
        </pc:spChg>
        <pc:spChg chg="del">
          <ac:chgData name="huyen tran" userId="2b1b1c2d15a81484" providerId="LiveId" clId="{C03ACD98-46EB-4DAD-9AE5-9A7F0F1E3A08}" dt="2020-06-08T06:19:07" v="648" actId="478"/>
          <ac:spMkLst>
            <pc:docMk/>
            <pc:sldMk cId="2259912269" sldId="362"/>
            <ac:spMk id="19" creationId="{3A150E4D-3F84-40F1-99F5-1D21AF7EA79F}"/>
          </ac:spMkLst>
        </pc:spChg>
        <pc:spChg chg="add mod">
          <ac:chgData name="huyen tran" userId="2b1b1c2d15a81484" providerId="LiveId" clId="{C03ACD98-46EB-4DAD-9AE5-9A7F0F1E3A08}" dt="2020-06-08T08:28:00.505" v="3806" actId="113"/>
          <ac:spMkLst>
            <pc:docMk/>
            <pc:sldMk cId="2259912269" sldId="362"/>
            <ac:spMk id="20" creationId="{29912425-C1C7-4EB6-957A-4DC4AA66751D}"/>
          </ac:spMkLst>
        </pc:spChg>
        <pc:spChg chg="add del mod">
          <ac:chgData name="huyen tran" userId="2b1b1c2d15a81484" providerId="LiveId" clId="{C03ACD98-46EB-4DAD-9AE5-9A7F0F1E3A08}" dt="2020-06-08T06:19:57.871" v="711" actId="20577"/>
          <ac:spMkLst>
            <pc:docMk/>
            <pc:sldMk cId="2259912269" sldId="362"/>
            <ac:spMk id="20" creationId="{C7AF0EBD-B63A-4959-BE8E-9604E75D4C53}"/>
          </ac:spMkLst>
        </pc:spChg>
        <pc:spChg chg="del">
          <ac:chgData name="huyen tran" userId="2b1b1c2d15a81484" providerId="LiveId" clId="{C03ACD98-46EB-4DAD-9AE5-9A7F0F1E3A08}" dt="2020-06-08T06:19:29.607" v="651" actId="478"/>
          <ac:spMkLst>
            <pc:docMk/>
            <pc:sldMk cId="2259912269" sldId="362"/>
            <ac:spMk id="21" creationId="{190A359D-9DBA-42BD-AFF4-355238952B9D}"/>
          </ac:spMkLst>
        </pc:spChg>
        <pc:spChg chg="del">
          <ac:chgData name="huyen tran" userId="2b1b1c2d15a81484" providerId="LiveId" clId="{C03ACD98-46EB-4DAD-9AE5-9A7F0F1E3A08}" dt="2020-06-08T06:19:33.168" v="652" actId="478"/>
          <ac:spMkLst>
            <pc:docMk/>
            <pc:sldMk cId="2259912269" sldId="362"/>
            <ac:spMk id="22" creationId="{C5BAC4EA-1F05-4891-B613-07FE2144AD00}"/>
          </ac:spMkLst>
        </pc:spChg>
        <pc:spChg chg="mod topLvl">
          <ac:chgData name="huyen tran" userId="2b1b1c2d15a81484" providerId="LiveId" clId="{C03ACD98-46EB-4DAD-9AE5-9A7F0F1E3A08}" dt="2020-06-08T06:24:27.071" v="993" actId="20577"/>
          <ac:spMkLst>
            <pc:docMk/>
            <pc:sldMk cId="2259912269" sldId="362"/>
            <ac:spMk id="26" creationId="{CC32AFAA-5553-4D5C-BEA2-06AF63D52BA6}"/>
          </ac:spMkLst>
        </pc:spChg>
        <pc:spChg chg="mod topLvl">
          <ac:chgData name="huyen tran" userId="2b1b1c2d15a81484" providerId="LiveId" clId="{C03ACD98-46EB-4DAD-9AE5-9A7F0F1E3A08}" dt="2020-06-08T06:23:49.451" v="927" actId="165"/>
          <ac:spMkLst>
            <pc:docMk/>
            <pc:sldMk cId="2259912269" sldId="362"/>
            <ac:spMk id="27" creationId="{8A32AE3F-924B-43B2-AA5E-E34DAEDA6554}"/>
          </ac:spMkLst>
        </pc:spChg>
        <pc:spChg chg="mod topLvl">
          <ac:chgData name="huyen tran" userId="2b1b1c2d15a81484" providerId="LiveId" clId="{C03ACD98-46EB-4DAD-9AE5-9A7F0F1E3A08}" dt="2020-06-08T06:24:45.339" v="996" actId="108"/>
          <ac:spMkLst>
            <pc:docMk/>
            <pc:sldMk cId="2259912269" sldId="362"/>
            <ac:spMk id="28" creationId="{C513692D-10B1-4119-BB74-22F1C03CCED2}"/>
          </ac:spMkLst>
        </pc:spChg>
        <pc:spChg chg="del">
          <ac:chgData name="huyen tran" userId="2b1b1c2d15a81484" providerId="LiveId" clId="{C03ACD98-46EB-4DAD-9AE5-9A7F0F1E3A08}" dt="2020-06-08T06:22:17.424" v="725" actId="478"/>
          <ac:spMkLst>
            <pc:docMk/>
            <pc:sldMk cId="2259912269" sldId="362"/>
            <ac:spMk id="29" creationId="{CE3FB872-0480-4D0D-9337-AA4BB20B3EDB}"/>
          </ac:spMkLst>
        </pc:spChg>
        <pc:spChg chg="mod topLvl">
          <ac:chgData name="huyen tran" userId="2b1b1c2d15a81484" providerId="LiveId" clId="{C03ACD98-46EB-4DAD-9AE5-9A7F0F1E3A08}" dt="2020-06-08T06:24:49.164" v="997" actId="108"/>
          <ac:spMkLst>
            <pc:docMk/>
            <pc:sldMk cId="2259912269" sldId="362"/>
            <ac:spMk id="31" creationId="{3923E610-E6EC-43F6-A2A3-51731EAEA3D7}"/>
          </ac:spMkLst>
        </pc:spChg>
        <pc:spChg chg="del">
          <ac:chgData name="huyen tran" userId="2b1b1c2d15a81484" providerId="LiveId" clId="{C03ACD98-46EB-4DAD-9AE5-9A7F0F1E3A08}" dt="2020-06-08T06:22:11.768" v="724" actId="478"/>
          <ac:spMkLst>
            <pc:docMk/>
            <pc:sldMk cId="2259912269" sldId="362"/>
            <ac:spMk id="32" creationId="{F0E8C732-4278-4F63-BEB6-42C8EAC2B748}"/>
          </ac:spMkLst>
        </pc:spChg>
        <pc:spChg chg="add mod topLvl">
          <ac:chgData name="huyen tran" userId="2b1b1c2d15a81484" providerId="LiveId" clId="{C03ACD98-46EB-4DAD-9AE5-9A7F0F1E3A08}" dt="2020-06-08T06:24:54.698" v="998" actId="207"/>
          <ac:spMkLst>
            <pc:docMk/>
            <pc:sldMk cId="2259912269" sldId="362"/>
            <ac:spMk id="33" creationId="{DD320EEF-B4F9-4129-84AF-FA1872B5ACFC}"/>
          </ac:spMkLst>
        </pc:spChg>
        <pc:spChg chg="mod">
          <ac:chgData name="huyen tran" userId="2b1b1c2d15a81484" providerId="LiveId" clId="{C03ACD98-46EB-4DAD-9AE5-9A7F0F1E3A08}" dt="2020-06-08T05:52:33.631" v="413" actId="20577"/>
          <ac:spMkLst>
            <pc:docMk/>
            <pc:sldMk cId="2259912269" sldId="362"/>
            <ac:spMk id="34" creationId="{00000000-0000-0000-0000-000000000000}"/>
          </ac:spMkLst>
        </pc:spChg>
        <pc:spChg chg="add mod topLvl">
          <ac:chgData name="huyen tran" userId="2b1b1c2d15a81484" providerId="LiveId" clId="{C03ACD98-46EB-4DAD-9AE5-9A7F0F1E3A08}" dt="2020-06-08T06:24:59.617" v="999" actId="207"/>
          <ac:spMkLst>
            <pc:docMk/>
            <pc:sldMk cId="2259912269" sldId="362"/>
            <ac:spMk id="35" creationId="{5A5D41EB-EC2C-4648-996A-31BBA2517B41}"/>
          </ac:spMkLst>
        </pc:spChg>
        <pc:spChg chg="add mod topLvl">
          <ac:chgData name="huyen tran" userId="2b1b1c2d15a81484" providerId="LiveId" clId="{C03ACD98-46EB-4DAD-9AE5-9A7F0F1E3A08}" dt="2020-06-08T06:25:04.521" v="1000" actId="207"/>
          <ac:spMkLst>
            <pc:docMk/>
            <pc:sldMk cId="2259912269" sldId="362"/>
            <ac:spMk id="37" creationId="{FDCE0CBE-C7FE-4FF9-8DD5-0CA41E9A6B9C}"/>
          </ac:spMkLst>
        </pc:spChg>
        <pc:spChg chg="add mod">
          <ac:chgData name="huyen tran" userId="2b1b1c2d15a81484" providerId="LiveId" clId="{C03ACD98-46EB-4DAD-9AE5-9A7F0F1E3A08}" dt="2020-06-08T06:25:11.874" v="1002" actId="207"/>
          <ac:spMkLst>
            <pc:docMk/>
            <pc:sldMk cId="2259912269" sldId="362"/>
            <ac:spMk id="38" creationId="{0406CE0C-D5D9-4508-A9F6-6BB5D08A7460}"/>
          </ac:spMkLst>
        </pc:spChg>
        <pc:spChg chg="add mod">
          <ac:chgData name="huyen tran" userId="2b1b1c2d15a81484" providerId="LiveId" clId="{C03ACD98-46EB-4DAD-9AE5-9A7F0F1E3A08}" dt="2020-06-08T06:26:16.762" v="1072" actId="1076"/>
          <ac:spMkLst>
            <pc:docMk/>
            <pc:sldMk cId="2259912269" sldId="362"/>
            <ac:spMk id="39" creationId="{75A2FA4B-1ED6-4007-874B-A2F7CD5D0A33}"/>
          </ac:spMkLst>
        </pc:spChg>
        <pc:spChg chg="add del mod">
          <ac:chgData name="huyen tran" userId="2b1b1c2d15a81484" providerId="LiveId" clId="{C03ACD98-46EB-4DAD-9AE5-9A7F0F1E3A08}" dt="2020-06-08T06:33:39.544" v="1244" actId="478"/>
          <ac:spMkLst>
            <pc:docMk/>
            <pc:sldMk cId="2259912269" sldId="362"/>
            <ac:spMk id="40" creationId="{7899CBC2-A9BF-476A-9ECE-136671FB8CF9}"/>
          </ac:spMkLst>
        </pc:spChg>
        <pc:grpChg chg="add del mod">
          <ac:chgData name="huyen tran" userId="2b1b1c2d15a81484" providerId="LiveId" clId="{C03ACD98-46EB-4DAD-9AE5-9A7F0F1E3A08}" dt="2020-06-08T06:33:39.544" v="1244" actId="478"/>
          <ac:grpSpMkLst>
            <pc:docMk/>
            <pc:sldMk cId="2259912269" sldId="362"/>
            <ac:grpSpMk id="11" creationId="{9CE002B3-F650-481E-B5FD-FA46C40D62AD}"/>
          </ac:grpSpMkLst>
        </pc:grpChg>
        <pc:grpChg chg="add del mod">
          <ac:chgData name="huyen tran" userId="2b1b1c2d15a81484" providerId="LiveId" clId="{C03ACD98-46EB-4DAD-9AE5-9A7F0F1E3A08}" dt="2020-06-08T06:23:49.451" v="927" actId="165"/>
          <ac:grpSpMkLst>
            <pc:docMk/>
            <pc:sldMk cId="2259912269" sldId="362"/>
            <ac:grpSpMk id="25" creationId="{DC3BE16B-334A-4601-9DFA-A3C37555BA33}"/>
          </ac:grpSpMkLst>
        </pc:grpChg>
        <pc:graphicFrameChg chg="add del mod">
          <ac:chgData name="huyen tran" userId="2b1b1c2d15a81484" providerId="LiveId" clId="{C03ACD98-46EB-4DAD-9AE5-9A7F0F1E3A08}" dt="2020-06-08T06:16:26.405" v="621" actId="478"/>
          <ac:graphicFrameMkLst>
            <pc:docMk/>
            <pc:sldMk cId="2259912269" sldId="362"/>
            <ac:graphicFrameMk id="7" creationId="{3D84D66E-36BC-4E5C-A978-72935164C14F}"/>
          </ac:graphicFrameMkLst>
        </pc:graphicFrameChg>
        <pc:graphicFrameChg chg="add">
          <ac:chgData name="huyen tran" userId="2b1b1c2d15a81484" providerId="LiveId" clId="{C03ACD98-46EB-4DAD-9AE5-9A7F0F1E3A08}" dt="2020-06-08T08:27:53.856" v="3805"/>
          <ac:graphicFrameMkLst>
            <pc:docMk/>
            <pc:sldMk cId="2259912269" sldId="362"/>
            <ac:graphicFrameMk id="18" creationId="{F6BFD07F-EE96-4915-A7B6-8DD8DFA22C69}"/>
          </ac:graphicFrameMkLst>
        </pc:graphicFrameChg>
        <pc:graphicFrameChg chg="add">
          <ac:chgData name="huyen tran" userId="2b1b1c2d15a81484" providerId="LiveId" clId="{C03ACD98-46EB-4DAD-9AE5-9A7F0F1E3A08}" dt="2020-06-08T08:27:53.856" v="3805"/>
          <ac:graphicFrameMkLst>
            <pc:docMk/>
            <pc:sldMk cId="2259912269" sldId="362"/>
            <ac:graphicFrameMk id="19" creationId="{A30A0752-4649-458D-98F1-A17E028D0FF1}"/>
          </ac:graphicFrameMkLst>
        </pc:graphicFrameChg>
        <pc:picChg chg="add mod">
          <ac:chgData name="huyen tran" userId="2b1b1c2d15a81484" providerId="LiveId" clId="{C03ACD98-46EB-4DAD-9AE5-9A7F0F1E3A08}" dt="2020-06-08T08:40:12.477" v="3815" actId="1076"/>
          <ac:picMkLst>
            <pc:docMk/>
            <pc:sldMk cId="2259912269" sldId="362"/>
            <ac:picMk id="5" creationId="{07214CFE-C41E-4CC9-B526-D8DF22C0C3F6}"/>
          </ac:picMkLst>
        </pc:picChg>
        <pc:picChg chg="add del mod">
          <ac:chgData name="huyen tran" userId="2b1b1c2d15a81484" providerId="LiveId" clId="{C03ACD98-46EB-4DAD-9AE5-9A7F0F1E3A08}" dt="2020-06-08T06:33:39.544" v="1244" actId="478"/>
          <ac:picMkLst>
            <pc:docMk/>
            <pc:sldMk cId="2259912269" sldId="362"/>
            <ac:picMk id="6" creationId="{9943F826-F07D-4984-A7E8-1621C3305C69}"/>
          </ac:picMkLst>
        </pc:picChg>
        <pc:picChg chg="add del mod">
          <ac:chgData name="huyen tran" userId="2b1b1c2d15a81484" providerId="LiveId" clId="{C03ACD98-46EB-4DAD-9AE5-9A7F0F1E3A08}" dt="2020-06-08T06:18:21.447" v="643" actId="478"/>
          <ac:picMkLst>
            <pc:docMk/>
            <pc:sldMk cId="2259912269" sldId="362"/>
            <ac:picMk id="10" creationId="{719EE212-A0B6-4FD4-A566-D965A7BD2189}"/>
          </ac:picMkLst>
        </pc:picChg>
        <pc:picChg chg="add del mod">
          <ac:chgData name="huyen tran" userId="2b1b1c2d15a81484" providerId="LiveId" clId="{C03ACD98-46EB-4DAD-9AE5-9A7F0F1E3A08}" dt="2020-06-08T06:25:26.912" v="1005" actId="478"/>
          <ac:picMkLst>
            <pc:docMk/>
            <pc:sldMk cId="2259912269" sldId="362"/>
            <ac:picMk id="23" creationId="{07BBB68E-18F9-4856-A060-D6BAB6BC480B}"/>
          </ac:picMkLst>
        </pc:picChg>
        <pc:cxnChg chg="mod">
          <ac:chgData name="huyen tran" userId="2b1b1c2d15a81484" providerId="LiveId" clId="{C03ACD98-46EB-4DAD-9AE5-9A7F0F1E3A08}" dt="2020-06-08T06:25:23.906" v="1004" actId="208"/>
          <ac:cxnSpMkLst>
            <pc:docMk/>
            <pc:sldMk cId="2259912269" sldId="362"/>
            <ac:cxnSpMk id="16" creationId="{CA94B9E4-771D-4BBC-BD28-B1F0FCFD21E0}"/>
          </ac:cxnSpMkLst>
        </pc:cxnChg>
        <pc:cxnChg chg="mod topLvl">
          <ac:chgData name="huyen tran" userId="2b1b1c2d15a81484" providerId="LiveId" clId="{C03ACD98-46EB-4DAD-9AE5-9A7F0F1E3A08}" dt="2020-06-08T06:25:20.125" v="1003" actId="208"/>
          <ac:cxnSpMkLst>
            <pc:docMk/>
            <pc:sldMk cId="2259912269" sldId="362"/>
            <ac:cxnSpMk id="30" creationId="{D93C4D16-58C1-4724-8380-6BFAB4E75556}"/>
          </ac:cxnSpMkLst>
        </pc:cxnChg>
      </pc:sldChg>
      <pc:sldChg chg="addSp delSp modSp add">
        <pc:chgData name="huyen tran" userId="2b1b1c2d15a81484" providerId="LiveId" clId="{C03ACD98-46EB-4DAD-9AE5-9A7F0F1E3A08}" dt="2020-06-09T03:32:23.166" v="7654" actId="1076"/>
        <pc:sldMkLst>
          <pc:docMk/>
          <pc:sldMk cId="3213788067" sldId="363"/>
        </pc:sldMkLst>
        <pc:spChg chg="add mod">
          <ac:chgData name="huyen tran" userId="2b1b1c2d15a81484" providerId="LiveId" clId="{C03ACD98-46EB-4DAD-9AE5-9A7F0F1E3A08}" dt="2020-06-08T08:42:21.428" v="3867" actId="207"/>
          <ac:spMkLst>
            <pc:docMk/>
            <pc:sldMk cId="3213788067" sldId="363"/>
            <ac:spMk id="3" creationId="{D147B206-FA03-4B5E-A01B-6C36F7DF04A8}"/>
          </ac:spMkLst>
        </pc:spChg>
        <pc:spChg chg="add del">
          <ac:chgData name="huyen tran" userId="2b1b1c2d15a81484" providerId="LiveId" clId="{C03ACD98-46EB-4DAD-9AE5-9A7F0F1E3A08}" dt="2020-06-08T06:30:11.768" v="1125" actId="478"/>
          <ac:spMkLst>
            <pc:docMk/>
            <pc:sldMk cId="3213788067" sldId="363"/>
            <ac:spMk id="5" creationId="{59018762-E69E-4965-9CB8-310F1198D62C}"/>
          </ac:spMkLst>
        </pc:spChg>
        <pc:spChg chg="add del">
          <ac:chgData name="huyen tran" userId="2b1b1c2d15a81484" providerId="LiveId" clId="{C03ACD98-46EB-4DAD-9AE5-9A7F0F1E3A08}" dt="2020-06-09T02:02:19.593" v="7098" actId="478"/>
          <ac:spMkLst>
            <pc:docMk/>
            <pc:sldMk cId="3213788067" sldId="363"/>
            <ac:spMk id="6" creationId="{1F91064C-C876-4C9B-8AB7-4620019E0B3F}"/>
          </ac:spMkLst>
        </pc:spChg>
        <pc:spChg chg="add del">
          <ac:chgData name="huyen tran" userId="2b1b1c2d15a81484" providerId="LiveId" clId="{C03ACD98-46EB-4DAD-9AE5-9A7F0F1E3A08}" dt="2020-06-08T06:30:11.768" v="1125" actId="478"/>
          <ac:spMkLst>
            <pc:docMk/>
            <pc:sldMk cId="3213788067" sldId="363"/>
            <ac:spMk id="6" creationId="{D3F327DB-A28D-41E4-887C-179FD7BFDF19}"/>
          </ac:spMkLst>
        </pc:spChg>
        <pc:spChg chg="add mod">
          <ac:chgData name="huyen tran" userId="2b1b1c2d15a81484" providerId="LiveId" clId="{C03ACD98-46EB-4DAD-9AE5-9A7F0F1E3A08}" dt="2020-06-09T02:02:07.024" v="7097" actId="403"/>
          <ac:spMkLst>
            <pc:docMk/>
            <pc:sldMk cId="3213788067" sldId="363"/>
            <ac:spMk id="7" creationId="{7140805C-73A1-41EC-9777-A33EA4398B96}"/>
          </ac:spMkLst>
        </pc:spChg>
        <pc:spChg chg="add del">
          <ac:chgData name="huyen tran" userId="2b1b1c2d15a81484" providerId="LiveId" clId="{C03ACD98-46EB-4DAD-9AE5-9A7F0F1E3A08}" dt="2020-06-08T06:30:11.768" v="1125" actId="478"/>
          <ac:spMkLst>
            <pc:docMk/>
            <pc:sldMk cId="3213788067" sldId="363"/>
            <ac:spMk id="7" creationId="{B9540B80-57F9-4D52-8B88-A900CD0B38EA}"/>
          </ac:spMkLst>
        </pc:spChg>
        <pc:spChg chg="add del">
          <ac:chgData name="huyen tran" userId="2b1b1c2d15a81484" providerId="LiveId" clId="{C03ACD98-46EB-4DAD-9AE5-9A7F0F1E3A08}" dt="2020-06-08T06:30:11.768" v="1125" actId="478"/>
          <ac:spMkLst>
            <pc:docMk/>
            <pc:sldMk cId="3213788067" sldId="363"/>
            <ac:spMk id="8" creationId="{F7D0245E-AA60-4F47-93F5-D66EF5F46641}"/>
          </ac:spMkLst>
        </pc:spChg>
        <pc:spChg chg="add del">
          <ac:chgData name="huyen tran" userId="2b1b1c2d15a81484" providerId="LiveId" clId="{C03ACD98-46EB-4DAD-9AE5-9A7F0F1E3A08}" dt="2020-06-08T06:30:11.768" v="1125" actId="478"/>
          <ac:spMkLst>
            <pc:docMk/>
            <pc:sldMk cId="3213788067" sldId="363"/>
            <ac:spMk id="9" creationId="{17F54176-8113-4CC7-B615-17EB74933169}"/>
          </ac:spMkLst>
        </pc:spChg>
        <pc:spChg chg="add mod ord">
          <ac:chgData name="huyen tran" userId="2b1b1c2d15a81484" providerId="LiveId" clId="{C03ACD98-46EB-4DAD-9AE5-9A7F0F1E3A08}" dt="2020-06-08T08:44:28.181" v="3882" actId="1037"/>
          <ac:spMkLst>
            <pc:docMk/>
            <pc:sldMk cId="3213788067" sldId="363"/>
            <ac:spMk id="9" creationId="{6B236DB2-777D-4B95-9104-3937D61D1484}"/>
          </ac:spMkLst>
        </pc:spChg>
        <pc:spChg chg="add del">
          <ac:chgData name="huyen tran" userId="2b1b1c2d15a81484" providerId="LiveId" clId="{C03ACD98-46EB-4DAD-9AE5-9A7F0F1E3A08}" dt="2020-06-08T06:30:11.768" v="1125" actId="478"/>
          <ac:spMkLst>
            <pc:docMk/>
            <pc:sldMk cId="3213788067" sldId="363"/>
            <ac:spMk id="10" creationId="{23E90046-A1AC-4FE6-83F1-9A5D6C458C90}"/>
          </ac:spMkLst>
        </pc:spChg>
        <pc:spChg chg="add mod">
          <ac:chgData name="huyen tran" userId="2b1b1c2d15a81484" providerId="LiveId" clId="{C03ACD98-46EB-4DAD-9AE5-9A7F0F1E3A08}" dt="2020-06-08T08:42:01.365" v="3863" actId="1035"/>
          <ac:spMkLst>
            <pc:docMk/>
            <pc:sldMk cId="3213788067" sldId="363"/>
            <ac:spMk id="11" creationId="{6AD62BBA-9F1C-4FAB-9D71-4FDB58A6D83C}"/>
          </ac:spMkLst>
        </pc:spChg>
        <pc:spChg chg="add del">
          <ac:chgData name="huyen tran" userId="2b1b1c2d15a81484" providerId="LiveId" clId="{C03ACD98-46EB-4DAD-9AE5-9A7F0F1E3A08}" dt="2020-06-08T06:30:11.768" v="1125" actId="478"/>
          <ac:spMkLst>
            <pc:docMk/>
            <pc:sldMk cId="3213788067" sldId="363"/>
            <ac:spMk id="11" creationId="{A4CB16B3-B34E-41A2-B2A5-C39C95FBE696}"/>
          </ac:spMkLst>
        </pc:spChg>
        <pc:spChg chg="add del">
          <ac:chgData name="huyen tran" userId="2b1b1c2d15a81484" providerId="LiveId" clId="{C03ACD98-46EB-4DAD-9AE5-9A7F0F1E3A08}" dt="2020-06-08T06:30:11.768" v="1125" actId="478"/>
          <ac:spMkLst>
            <pc:docMk/>
            <pc:sldMk cId="3213788067" sldId="363"/>
            <ac:spMk id="12" creationId="{0B88D836-2429-49C7-89DE-BC113573634A}"/>
          </ac:spMkLst>
        </pc:spChg>
        <pc:spChg chg="add del">
          <ac:chgData name="huyen tran" userId="2b1b1c2d15a81484" providerId="LiveId" clId="{C03ACD98-46EB-4DAD-9AE5-9A7F0F1E3A08}" dt="2020-06-08T06:30:11.768" v="1125" actId="478"/>
          <ac:spMkLst>
            <pc:docMk/>
            <pc:sldMk cId="3213788067" sldId="363"/>
            <ac:spMk id="13" creationId="{F852E26B-974A-404D-A123-12849C089647}"/>
          </ac:spMkLst>
        </pc:spChg>
        <pc:spChg chg="add del">
          <ac:chgData name="huyen tran" userId="2b1b1c2d15a81484" providerId="LiveId" clId="{C03ACD98-46EB-4DAD-9AE5-9A7F0F1E3A08}" dt="2020-06-08T06:30:11.768" v="1125" actId="478"/>
          <ac:spMkLst>
            <pc:docMk/>
            <pc:sldMk cId="3213788067" sldId="363"/>
            <ac:spMk id="14" creationId="{F8D19C5D-D169-4A1C-BBA4-A53A428A46A3}"/>
          </ac:spMkLst>
        </pc:spChg>
        <pc:spChg chg="mod">
          <ac:chgData name="huyen tran" userId="2b1b1c2d15a81484" providerId="LiveId" clId="{C03ACD98-46EB-4DAD-9AE5-9A7F0F1E3A08}" dt="2020-06-08T05:52:55.745" v="450" actId="20577"/>
          <ac:spMkLst>
            <pc:docMk/>
            <pc:sldMk cId="3213788067" sldId="363"/>
            <ac:spMk id="34" creationId="{00000000-0000-0000-0000-000000000000}"/>
          </ac:spMkLst>
        </pc:spChg>
        <pc:graphicFrameChg chg="add ord modGraphic">
          <ac:chgData name="huyen tran" userId="2b1b1c2d15a81484" providerId="LiveId" clId="{C03ACD98-46EB-4DAD-9AE5-9A7F0F1E3A08}" dt="2020-06-08T08:44:06.179" v="3875" actId="166"/>
          <ac:graphicFrameMkLst>
            <pc:docMk/>
            <pc:sldMk cId="3213788067" sldId="363"/>
            <ac:graphicFrameMk id="8" creationId="{CBA21592-A51F-4AD4-9A75-43E9F1BD6D1E}"/>
          </ac:graphicFrameMkLst>
        </pc:graphicFrameChg>
        <pc:picChg chg="add mod ord">
          <ac:chgData name="huyen tran" userId="2b1b1c2d15a81484" providerId="LiveId" clId="{C03ACD98-46EB-4DAD-9AE5-9A7F0F1E3A08}" dt="2020-06-09T03:32:23.166" v="7654" actId="1076"/>
          <ac:picMkLst>
            <pc:docMk/>
            <pc:sldMk cId="3213788067" sldId="363"/>
            <ac:picMk id="5" creationId="{69242B89-9F24-4AB1-BAD2-90A45DBF0F76}"/>
          </ac:picMkLst>
        </pc:picChg>
        <pc:picChg chg="add del">
          <ac:chgData name="huyen tran" userId="2b1b1c2d15a81484" providerId="LiveId" clId="{C03ACD98-46EB-4DAD-9AE5-9A7F0F1E3A08}" dt="2020-06-08T08:40:42.901" v="3819" actId="478"/>
          <ac:picMkLst>
            <pc:docMk/>
            <pc:sldMk cId="3213788067" sldId="363"/>
            <ac:picMk id="5" creationId="{EAC64EA2-AE02-4EE8-B2B3-F10A8ED8E6D5}"/>
          </ac:picMkLst>
        </pc:picChg>
        <pc:picChg chg="add del mod">
          <ac:chgData name="huyen tran" userId="2b1b1c2d15a81484" providerId="LiveId" clId="{C03ACD98-46EB-4DAD-9AE5-9A7F0F1E3A08}" dt="2020-06-09T02:01:09.113" v="7079" actId="478"/>
          <ac:picMkLst>
            <pc:docMk/>
            <pc:sldMk cId="3213788067" sldId="363"/>
            <ac:picMk id="10" creationId="{57616DD9-CF15-4B81-BDB6-45E75B767129}"/>
          </ac:picMkLst>
        </pc:picChg>
      </pc:sldChg>
      <pc:sldChg chg="addSp delSp modSp add del">
        <pc:chgData name="huyen tran" userId="2b1b1c2d15a81484" providerId="LiveId" clId="{C03ACD98-46EB-4DAD-9AE5-9A7F0F1E3A08}" dt="2020-06-08T06:50:42.702" v="1559" actId="2696"/>
        <pc:sldMkLst>
          <pc:docMk/>
          <pc:sldMk cId="555214895" sldId="364"/>
        </pc:sldMkLst>
        <pc:spChg chg="add del">
          <ac:chgData name="huyen tran" userId="2b1b1c2d15a81484" providerId="LiveId" clId="{C03ACD98-46EB-4DAD-9AE5-9A7F0F1E3A08}" dt="2020-06-08T06:30:08" v="1124" actId="478"/>
          <ac:spMkLst>
            <pc:docMk/>
            <pc:sldMk cId="555214895" sldId="364"/>
            <ac:spMk id="5" creationId="{59018762-E69E-4965-9CB8-310F1198D62C}"/>
          </ac:spMkLst>
        </pc:spChg>
        <pc:spChg chg="add del">
          <ac:chgData name="huyen tran" userId="2b1b1c2d15a81484" providerId="LiveId" clId="{C03ACD98-46EB-4DAD-9AE5-9A7F0F1E3A08}" dt="2020-06-08T06:30:08" v="1124" actId="478"/>
          <ac:spMkLst>
            <pc:docMk/>
            <pc:sldMk cId="555214895" sldId="364"/>
            <ac:spMk id="6" creationId="{D3F327DB-A28D-41E4-887C-179FD7BFDF19}"/>
          </ac:spMkLst>
        </pc:spChg>
        <pc:spChg chg="add del">
          <ac:chgData name="huyen tran" userId="2b1b1c2d15a81484" providerId="LiveId" clId="{C03ACD98-46EB-4DAD-9AE5-9A7F0F1E3A08}" dt="2020-06-08T06:30:08" v="1124" actId="478"/>
          <ac:spMkLst>
            <pc:docMk/>
            <pc:sldMk cId="555214895" sldId="364"/>
            <ac:spMk id="7" creationId="{B9540B80-57F9-4D52-8B88-A900CD0B38EA}"/>
          </ac:spMkLst>
        </pc:spChg>
        <pc:spChg chg="add del">
          <ac:chgData name="huyen tran" userId="2b1b1c2d15a81484" providerId="LiveId" clId="{C03ACD98-46EB-4DAD-9AE5-9A7F0F1E3A08}" dt="2020-06-08T06:30:08" v="1124" actId="478"/>
          <ac:spMkLst>
            <pc:docMk/>
            <pc:sldMk cId="555214895" sldId="364"/>
            <ac:spMk id="8" creationId="{F7D0245E-AA60-4F47-93F5-D66EF5F46641}"/>
          </ac:spMkLst>
        </pc:spChg>
        <pc:spChg chg="add del">
          <ac:chgData name="huyen tran" userId="2b1b1c2d15a81484" providerId="LiveId" clId="{C03ACD98-46EB-4DAD-9AE5-9A7F0F1E3A08}" dt="2020-06-08T06:30:08" v="1124" actId="478"/>
          <ac:spMkLst>
            <pc:docMk/>
            <pc:sldMk cId="555214895" sldId="364"/>
            <ac:spMk id="9" creationId="{17F54176-8113-4CC7-B615-17EB74933169}"/>
          </ac:spMkLst>
        </pc:spChg>
        <pc:spChg chg="add del">
          <ac:chgData name="huyen tran" userId="2b1b1c2d15a81484" providerId="LiveId" clId="{C03ACD98-46EB-4DAD-9AE5-9A7F0F1E3A08}" dt="2020-06-08T06:30:08" v="1124" actId="478"/>
          <ac:spMkLst>
            <pc:docMk/>
            <pc:sldMk cId="555214895" sldId="364"/>
            <ac:spMk id="10" creationId="{23E90046-A1AC-4FE6-83F1-9A5D6C458C90}"/>
          </ac:spMkLst>
        </pc:spChg>
        <pc:spChg chg="add del">
          <ac:chgData name="huyen tran" userId="2b1b1c2d15a81484" providerId="LiveId" clId="{C03ACD98-46EB-4DAD-9AE5-9A7F0F1E3A08}" dt="2020-06-08T06:30:08" v="1124" actId="478"/>
          <ac:spMkLst>
            <pc:docMk/>
            <pc:sldMk cId="555214895" sldId="364"/>
            <ac:spMk id="11" creationId="{A4CB16B3-B34E-41A2-B2A5-C39C95FBE696}"/>
          </ac:spMkLst>
        </pc:spChg>
        <pc:spChg chg="add del">
          <ac:chgData name="huyen tran" userId="2b1b1c2d15a81484" providerId="LiveId" clId="{C03ACD98-46EB-4DAD-9AE5-9A7F0F1E3A08}" dt="2020-06-08T06:30:08" v="1124" actId="478"/>
          <ac:spMkLst>
            <pc:docMk/>
            <pc:sldMk cId="555214895" sldId="364"/>
            <ac:spMk id="12" creationId="{0B88D836-2429-49C7-89DE-BC113573634A}"/>
          </ac:spMkLst>
        </pc:spChg>
        <pc:spChg chg="add del">
          <ac:chgData name="huyen tran" userId="2b1b1c2d15a81484" providerId="LiveId" clId="{C03ACD98-46EB-4DAD-9AE5-9A7F0F1E3A08}" dt="2020-06-08T06:30:08" v="1124" actId="478"/>
          <ac:spMkLst>
            <pc:docMk/>
            <pc:sldMk cId="555214895" sldId="364"/>
            <ac:spMk id="13" creationId="{F852E26B-974A-404D-A123-12849C089647}"/>
          </ac:spMkLst>
        </pc:spChg>
        <pc:spChg chg="add del">
          <ac:chgData name="huyen tran" userId="2b1b1c2d15a81484" providerId="LiveId" clId="{C03ACD98-46EB-4DAD-9AE5-9A7F0F1E3A08}" dt="2020-06-08T06:30:08" v="1124" actId="478"/>
          <ac:spMkLst>
            <pc:docMk/>
            <pc:sldMk cId="555214895" sldId="364"/>
            <ac:spMk id="14" creationId="{F8D19C5D-D169-4A1C-BBA4-A53A428A46A3}"/>
          </ac:spMkLst>
        </pc:spChg>
        <pc:spChg chg="mod">
          <ac:chgData name="huyen tran" userId="2b1b1c2d15a81484" providerId="LiveId" clId="{C03ACD98-46EB-4DAD-9AE5-9A7F0F1E3A08}" dt="2020-06-08T06:30:31.429" v="1196" actId="20577"/>
          <ac:spMkLst>
            <pc:docMk/>
            <pc:sldMk cId="555214895" sldId="364"/>
            <ac:spMk id="34" creationId="{00000000-0000-0000-0000-000000000000}"/>
          </ac:spMkLst>
        </pc:spChg>
      </pc:sldChg>
      <pc:sldChg chg="addSp delSp modSp add">
        <pc:chgData name="huyen tran" userId="2b1b1c2d15a81484" providerId="LiveId" clId="{C03ACD98-46EB-4DAD-9AE5-9A7F0F1E3A08}" dt="2020-06-08T08:46:55.799" v="3899" actId="1076"/>
        <pc:sldMkLst>
          <pc:docMk/>
          <pc:sldMk cId="2970389422" sldId="365"/>
        </pc:sldMkLst>
        <pc:spChg chg="add del mod">
          <ac:chgData name="huyen tran" userId="2b1b1c2d15a81484" providerId="LiveId" clId="{C03ACD98-46EB-4DAD-9AE5-9A7F0F1E3A08}" dt="2020-06-08T06:44:18.095" v="1309" actId="478"/>
          <ac:spMkLst>
            <pc:docMk/>
            <pc:sldMk cId="2970389422" sldId="365"/>
            <ac:spMk id="3" creationId="{7FD6EB91-FE48-4AB8-83E0-E26104FD4E5B}"/>
          </ac:spMkLst>
        </pc:spChg>
        <pc:spChg chg="add mod">
          <ac:chgData name="huyen tran" userId="2b1b1c2d15a81484" providerId="LiveId" clId="{C03ACD98-46EB-4DAD-9AE5-9A7F0F1E3A08}" dt="2020-06-08T08:19:52.206" v="3757" actId="1076"/>
          <ac:spMkLst>
            <pc:docMk/>
            <pc:sldMk cId="2970389422" sldId="365"/>
            <ac:spMk id="5" creationId="{086CBBD7-DBD4-4021-8C06-90EE9AAE31BE}"/>
          </ac:spMkLst>
        </pc:spChg>
        <pc:spChg chg="del">
          <ac:chgData name="huyen tran" userId="2b1b1c2d15a81484" providerId="LiveId" clId="{C03ACD98-46EB-4DAD-9AE5-9A7F0F1E3A08}" dt="2020-06-08T06:33:10.927" v="1239" actId="478"/>
          <ac:spMkLst>
            <pc:docMk/>
            <pc:sldMk cId="2970389422" sldId="365"/>
            <ac:spMk id="7" creationId="{31956D86-FE43-4B3E-8CA3-8BFB86DFD8C5}"/>
          </ac:spMkLst>
        </pc:spChg>
        <pc:spChg chg="del mod">
          <ac:chgData name="huyen tran" userId="2b1b1c2d15a81484" providerId="LiveId" clId="{C03ACD98-46EB-4DAD-9AE5-9A7F0F1E3A08}" dt="2020-06-08T06:33:22.863" v="1242" actId="478"/>
          <ac:spMkLst>
            <pc:docMk/>
            <pc:sldMk cId="2970389422" sldId="365"/>
            <ac:spMk id="8" creationId="{ED87AEAE-88DE-4D87-8062-6332BA4F615A}"/>
          </ac:spMkLst>
        </pc:spChg>
        <pc:spChg chg="del">
          <ac:chgData name="huyen tran" userId="2b1b1c2d15a81484" providerId="LiveId" clId="{C03ACD98-46EB-4DAD-9AE5-9A7F0F1E3A08}" dt="2020-06-08T06:33:07.936" v="1238" actId="478"/>
          <ac:spMkLst>
            <pc:docMk/>
            <pc:sldMk cId="2970389422" sldId="365"/>
            <ac:spMk id="10" creationId="{85A63767-AA38-456D-91D6-47A6DD58FD65}"/>
          </ac:spMkLst>
        </pc:spChg>
        <pc:spChg chg="del">
          <ac:chgData name="huyen tran" userId="2b1b1c2d15a81484" providerId="LiveId" clId="{C03ACD98-46EB-4DAD-9AE5-9A7F0F1E3A08}" dt="2020-06-08T06:33:07.936" v="1238" actId="478"/>
          <ac:spMkLst>
            <pc:docMk/>
            <pc:sldMk cId="2970389422" sldId="365"/>
            <ac:spMk id="11" creationId="{0863E437-05CF-4321-8A7E-9629E4759618}"/>
          </ac:spMkLst>
        </pc:spChg>
        <pc:spChg chg="del">
          <ac:chgData name="huyen tran" userId="2b1b1c2d15a81484" providerId="LiveId" clId="{C03ACD98-46EB-4DAD-9AE5-9A7F0F1E3A08}" dt="2020-06-08T06:33:07.936" v="1238" actId="478"/>
          <ac:spMkLst>
            <pc:docMk/>
            <pc:sldMk cId="2970389422" sldId="365"/>
            <ac:spMk id="12" creationId="{1885C005-E14B-4CF3-97D9-AF83E5FBA2E7}"/>
          </ac:spMkLst>
        </pc:spChg>
        <pc:spChg chg="del">
          <ac:chgData name="huyen tran" userId="2b1b1c2d15a81484" providerId="LiveId" clId="{C03ACD98-46EB-4DAD-9AE5-9A7F0F1E3A08}" dt="2020-06-08T06:33:07.936" v="1238" actId="478"/>
          <ac:spMkLst>
            <pc:docMk/>
            <pc:sldMk cId="2970389422" sldId="365"/>
            <ac:spMk id="13" creationId="{65A466B8-31B9-418E-B68E-793327604885}"/>
          </ac:spMkLst>
        </pc:spChg>
        <pc:spChg chg="del">
          <ac:chgData name="huyen tran" userId="2b1b1c2d15a81484" providerId="LiveId" clId="{C03ACD98-46EB-4DAD-9AE5-9A7F0F1E3A08}" dt="2020-06-08T06:33:07.936" v="1238" actId="478"/>
          <ac:spMkLst>
            <pc:docMk/>
            <pc:sldMk cId="2970389422" sldId="365"/>
            <ac:spMk id="14" creationId="{4C665B2C-080F-4E86-8318-52A39C3E1EBC}"/>
          </ac:spMkLst>
        </pc:spChg>
        <pc:spChg chg="del">
          <ac:chgData name="huyen tran" userId="2b1b1c2d15a81484" providerId="LiveId" clId="{C03ACD98-46EB-4DAD-9AE5-9A7F0F1E3A08}" dt="2020-06-08T06:33:07.936" v="1238" actId="478"/>
          <ac:spMkLst>
            <pc:docMk/>
            <pc:sldMk cId="2970389422" sldId="365"/>
            <ac:spMk id="16" creationId="{17433CF3-6598-460F-9245-E8D26F327713}"/>
          </ac:spMkLst>
        </pc:spChg>
        <pc:spChg chg="add mod">
          <ac:chgData name="huyen tran" userId="2b1b1c2d15a81484" providerId="LiveId" clId="{C03ACD98-46EB-4DAD-9AE5-9A7F0F1E3A08}" dt="2020-06-08T06:45:09.972" v="1395" actId="20577"/>
          <ac:spMkLst>
            <pc:docMk/>
            <pc:sldMk cId="2970389422" sldId="365"/>
            <ac:spMk id="36" creationId="{DD93EE54-BEA6-47E6-9C55-6F4C2DDA1B39}"/>
          </ac:spMkLst>
        </pc:spChg>
        <pc:spChg chg="del">
          <ac:chgData name="huyen tran" userId="2b1b1c2d15a81484" providerId="LiveId" clId="{C03ACD98-46EB-4DAD-9AE5-9A7F0F1E3A08}" dt="2020-06-08T06:33:07.936" v="1238" actId="478"/>
          <ac:spMkLst>
            <pc:docMk/>
            <pc:sldMk cId="2970389422" sldId="365"/>
            <ac:spMk id="39" creationId="{45BDBBAC-3860-448D-B119-887E3D36A21A}"/>
          </ac:spMkLst>
        </pc:spChg>
        <pc:spChg chg="add mod">
          <ac:chgData name="huyen tran" userId="2b1b1c2d15a81484" providerId="LiveId" clId="{C03ACD98-46EB-4DAD-9AE5-9A7F0F1E3A08}" dt="2020-06-08T08:20:02.207" v="3759" actId="688"/>
          <ac:spMkLst>
            <pc:docMk/>
            <pc:sldMk cId="2970389422" sldId="365"/>
            <ac:spMk id="39" creationId="{AB2C498F-BB00-46D5-B56E-07EE243D1DD1}"/>
          </ac:spMkLst>
        </pc:spChg>
        <pc:spChg chg="mod">
          <ac:chgData name="huyen tran" userId="2b1b1c2d15a81484" providerId="LiveId" clId="{C03ACD98-46EB-4DAD-9AE5-9A7F0F1E3A08}" dt="2020-06-08T06:33:18.571" v="1240" actId="1076"/>
          <ac:spMkLst>
            <pc:docMk/>
            <pc:sldMk cId="2970389422" sldId="365"/>
            <ac:spMk id="40" creationId="{786AC5A8-1AC0-4234-B056-4961ACAB5A54}"/>
          </ac:spMkLst>
        </pc:spChg>
        <pc:spChg chg="del">
          <ac:chgData name="huyen tran" userId="2b1b1c2d15a81484" providerId="LiveId" clId="{C03ACD98-46EB-4DAD-9AE5-9A7F0F1E3A08}" dt="2020-06-08T06:33:07.936" v="1238" actId="478"/>
          <ac:spMkLst>
            <pc:docMk/>
            <pc:sldMk cId="2970389422" sldId="365"/>
            <ac:spMk id="41" creationId="{A6CD76EF-CAA2-4FFA-8F34-2E02170CA227}"/>
          </ac:spMkLst>
        </pc:spChg>
        <pc:spChg chg="mod">
          <ac:chgData name="huyen tran" userId="2b1b1c2d15a81484" providerId="LiveId" clId="{C03ACD98-46EB-4DAD-9AE5-9A7F0F1E3A08}" dt="2020-06-08T06:33:18.571" v="1240" actId="1076"/>
          <ac:spMkLst>
            <pc:docMk/>
            <pc:sldMk cId="2970389422" sldId="365"/>
            <ac:spMk id="42" creationId="{042284F0-4E83-4E4C-BCA9-B6C11CE2D63D}"/>
          </ac:spMkLst>
        </pc:spChg>
        <pc:spChg chg="add mod">
          <ac:chgData name="huyen tran" userId="2b1b1c2d15a81484" providerId="LiveId" clId="{C03ACD98-46EB-4DAD-9AE5-9A7F0F1E3A08}" dt="2020-06-08T08:46:48.705" v="3897" actId="164"/>
          <ac:spMkLst>
            <pc:docMk/>
            <pc:sldMk cId="2970389422" sldId="365"/>
            <ac:spMk id="45" creationId="{AA967895-4FCE-48FF-B805-B333DCE6A2B8}"/>
          </ac:spMkLst>
        </pc:spChg>
        <pc:spChg chg="add mod">
          <ac:chgData name="huyen tran" userId="2b1b1c2d15a81484" providerId="LiveId" clId="{C03ACD98-46EB-4DAD-9AE5-9A7F0F1E3A08}" dt="2020-06-08T08:46:48.705" v="3897" actId="164"/>
          <ac:spMkLst>
            <pc:docMk/>
            <pc:sldMk cId="2970389422" sldId="365"/>
            <ac:spMk id="46" creationId="{CB45FDC6-DFEF-4E57-B318-C292C0E10703}"/>
          </ac:spMkLst>
        </pc:spChg>
        <pc:spChg chg="mod">
          <ac:chgData name="huyen tran" userId="2b1b1c2d15a81484" providerId="LiveId" clId="{C03ACD98-46EB-4DAD-9AE5-9A7F0F1E3A08}" dt="2020-06-08T06:33:18.571" v="1240" actId="1076"/>
          <ac:spMkLst>
            <pc:docMk/>
            <pc:sldMk cId="2970389422" sldId="365"/>
            <ac:spMk id="49" creationId="{D9A7D05D-65BE-437B-A802-41E2371CCAFF}"/>
          </ac:spMkLst>
        </pc:spChg>
        <pc:spChg chg="mod">
          <ac:chgData name="huyen tran" userId="2b1b1c2d15a81484" providerId="LiveId" clId="{C03ACD98-46EB-4DAD-9AE5-9A7F0F1E3A08}" dt="2020-06-08T06:33:18.571" v="1240" actId="1076"/>
          <ac:spMkLst>
            <pc:docMk/>
            <pc:sldMk cId="2970389422" sldId="365"/>
            <ac:spMk id="50" creationId="{8EFC7CA4-5E5C-4D2D-A8D7-8C9C398D8484}"/>
          </ac:spMkLst>
        </pc:spChg>
        <pc:spChg chg="mod">
          <ac:chgData name="huyen tran" userId="2b1b1c2d15a81484" providerId="LiveId" clId="{C03ACD98-46EB-4DAD-9AE5-9A7F0F1E3A08}" dt="2020-06-08T06:33:18.571" v="1240" actId="1076"/>
          <ac:spMkLst>
            <pc:docMk/>
            <pc:sldMk cId="2970389422" sldId="365"/>
            <ac:spMk id="51" creationId="{F5C4FDDD-501C-4D6E-8AFA-BD8BCF15937D}"/>
          </ac:spMkLst>
        </pc:spChg>
        <pc:spChg chg="mod">
          <ac:chgData name="huyen tran" userId="2b1b1c2d15a81484" providerId="LiveId" clId="{C03ACD98-46EB-4DAD-9AE5-9A7F0F1E3A08}" dt="2020-06-08T06:33:18.571" v="1240" actId="1076"/>
          <ac:spMkLst>
            <pc:docMk/>
            <pc:sldMk cId="2970389422" sldId="365"/>
            <ac:spMk id="52" creationId="{4C87033C-D92E-46C5-A101-3B676A06F287}"/>
          </ac:spMkLst>
        </pc:spChg>
        <pc:spChg chg="mod">
          <ac:chgData name="huyen tran" userId="2b1b1c2d15a81484" providerId="LiveId" clId="{C03ACD98-46EB-4DAD-9AE5-9A7F0F1E3A08}" dt="2020-06-08T06:33:18.571" v="1240" actId="1076"/>
          <ac:spMkLst>
            <pc:docMk/>
            <pc:sldMk cId="2970389422" sldId="365"/>
            <ac:spMk id="53" creationId="{5A5D10A3-2167-4C2A-821B-756CBEE51DC1}"/>
          </ac:spMkLst>
        </pc:spChg>
        <pc:spChg chg="mod">
          <ac:chgData name="huyen tran" userId="2b1b1c2d15a81484" providerId="LiveId" clId="{C03ACD98-46EB-4DAD-9AE5-9A7F0F1E3A08}" dt="2020-06-08T06:33:18.571" v="1240" actId="1076"/>
          <ac:spMkLst>
            <pc:docMk/>
            <pc:sldMk cId="2970389422" sldId="365"/>
            <ac:spMk id="54" creationId="{6DAAD36D-BE14-4687-9447-C556E1FDE3AD}"/>
          </ac:spMkLst>
        </pc:spChg>
        <pc:spChg chg="mod">
          <ac:chgData name="huyen tran" userId="2b1b1c2d15a81484" providerId="LiveId" clId="{C03ACD98-46EB-4DAD-9AE5-9A7F0F1E3A08}" dt="2020-06-08T06:33:18.571" v="1240" actId="1076"/>
          <ac:spMkLst>
            <pc:docMk/>
            <pc:sldMk cId="2970389422" sldId="365"/>
            <ac:spMk id="55" creationId="{CA0A3A1A-916E-4018-BB15-6972CC136637}"/>
          </ac:spMkLst>
        </pc:spChg>
        <pc:spChg chg="mod">
          <ac:chgData name="huyen tran" userId="2b1b1c2d15a81484" providerId="LiveId" clId="{C03ACD98-46EB-4DAD-9AE5-9A7F0F1E3A08}" dt="2020-06-08T06:33:18.571" v="1240" actId="1076"/>
          <ac:spMkLst>
            <pc:docMk/>
            <pc:sldMk cId="2970389422" sldId="365"/>
            <ac:spMk id="56" creationId="{2895FDFD-8A73-4F52-9809-7D7DF76CDCD2}"/>
          </ac:spMkLst>
        </pc:spChg>
        <pc:spChg chg="add mod">
          <ac:chgData name="huyen tran" userId="2b1b1c2d15a81484" providerId="LiveId" clId="{C03ACD98-46EB-4DAD-9AE5-9A7F0F1E3A08}" dt="2020-06-08T08:46:48.705" v="3897" actId="164"/>
          <ac:spMkLst>
            <pc:docMk/>
            <pc:sldMk cId="2970389422" sldId="365"/>
            <ac:spMk id="59" creationId="{DE7487D6-26D7-4FD9-99D3-EFD308543895}"/>
          </ac:spMkLst>
        </pc:spChg>
        <pc:spChg chg="add mod">
          <ac:chgData name="huyen tran" userId="2b1b1c2d15a81484" providerId="LiveId" clId="{C03ACD98-46EB-4DAD-9AE5-9A7F0F1E3A08}" dt="2020-06-08T08:46:48.705" v="3897" actId="164"/>
          <ac:spMkLst>
            <pc:docMk/>
            <pc:sldMk cId="2970389422" sldId="365"/>
            <ac:spMk id="60" creationId="{53B39805-64DC-44C3-877E-209C7AC40EF6}"/>
          </ac:spMkLst>
        </pc:spChg>
        <pc:grpChg chg="add mod">
          <ac:chgData name="huyen tran" userId="2b1b1c2d15a81484" providerId="LiveId" clId="{C03ACD98-46EB-4DAD-9AE5-9A7F0F1E3A08}" dt="2020-06-08T08:46:55.799" v="3899" actId="1076"/>
          <ac:grpSpMkLst>
            <pc:docMk/>
            <pc:sldMk cId="2970389422" sldId="365"/>
            <ac:grpSpMk id="3" creationId="{4326706F-8CFC-46A6-8C4D-0CD04082FBFF}"/>
          </ac:grpSpMkLst>
        </pc:grpChg>
        <pc:grpChg chg="mod">
          <ac:chgData name="huyen tran" userId="2b1b1c2d15a81484" providerId="LiveId" clId="{C03ACD98-46EB-4DAD-9AE5-9A7F0F1E3A08}" dt="2020-06-08T06:33:18.571" v="1240" actId="1076"/>
          <ac:grpSpMkLst>
            <pc:docMk/>
            <pc:sldMk cId="2970389422" sldId="365"/>
            <ac:grpSpMk id="57" creationId="{83122281-3041-442B-99DB-DE91F770E121}"/>
          </ac:grpSpMkLst>
        </pc:grpChg>
        <pc:grpChg chg="del">
          <ac:chgData name="huyen tran" userId="2b1b1c2d15a81484" providerId="LiveId" clId="{C03ACD98-46EB-4DAD-9AE5-9A7F0F1E3A08}" dt="2020-06-08T06:33:07.936" v="1238" actId="478"/>
          <ac:grpSpMkLst>
            <pc:docMk/>
            <pc:sldMk cId="2970389422" sldId="365"/>
            <ac:grpSpMk id="64" creationId="{44EB703D-BBDC-42C0-B513-6E0B29859982}"/>
          </ac:grpSpMkLst>
        </pc:grpChg>
        <pc:picChg chg="del mod">
          <ac:chgData name="huyen tran" userId="2b1b1c2d15a81484" providerId="LiveId" clId="{C03ACD98-46EB-4DAD-9AE5-9A7F0F1E3A08}" dt="2020-06-08T08:45:57.117" v="3883" actId="478"/>
          <ac:picMkLst>
            <pc:docMk/>
            <pc:sldMk cId="2970389422" sldId="365"/>
            <ac:picMk id="4" creationId="{CBAF23F0-9F39-4F8E-A1D7-C9B4D3680E09}"/>
          </ac:picMkLst>
        </pc:picChg>
        <pc:picChg chg="del">
          <ac:chgData name="huyen tran" userId="2b1b1c2d15a81484" providerId="LiveId" clId="{C03ACD98-46EB-4DAD-9AE5-9A7F0F1E3A08}" dt="2020-06-08T06:33:07.936" v="1238" actId="478"/>
          <ac:picMkLst>
            <pc:docMk/>
            <pc:sldMk cId="2970389422" sldId="365"/>
            <ac:picMk id="9" creationId="{575AFAF1-80AB-4036-8E5C-937FDDD135A0}"/>
          </ac:picMkLst>
        </pc:picChg>
        <pc:picChg chg="mod">
          <ac:chgData name="huyen tran" userId="2b1b1c2d15a81484" providerId="LiveId" clId="{C03ACD98-46EB-4DAD-9AE5-9A7F0F1E3A08}" dt="2020-06-08T06:33:18.571" v="1240" actId="1076"/>
          <ac:picMkLst>
            <pc:docMk/>
            <pc:sldMk cId="2970389422" sldId="365"/>
            <ac:picMk id="15" creationId="{6B90AB22-4124-4EA3-8202-65E05B12CA5C}"/>
          </ac:picMkLst>
        </pc:picChg>
        <pc:picChg chg="add del mod ord">
          <ac:chgData name="huyen tran" userId="2b1b1c2d15a81484" providerId="LiveId" clId="{C03ACD98-46EB-4DAD-9AE5-9A7F0F1E3A08}" dt="2020-06-08T08:46:27.901" v="3892" actId="478"/>
          <ac:picMkLst>
            <pc:docMk/>
            <pc:sldMk cId="2970389422" sldId="365"/>
            <ac:picMk id="41" creationId="{6359B632-6D52-4BB0-B5F4-7BC70A161832}"/>
          </ac:picMkLst>
        </pc:picChg>
        <pc:picChg chg="add del mod ord">
          <ac:chgData name="huyen tran" userId="2b1b1c2d15a81484" providerId="LiveId" clId="{C03ACD98-46EB-4DAD-9AE5-9A7F0F1E3A08}" dt="2020-06-08T08:46:26.685" v="3891" actId="478"/>
          <ac:picMkLst>
            <pc:docMk/>
            <pc:sldMk cId="2970389422" sldId="365"/>
            <ac:picMk id="43" creationId="{8BA73E4E-CBD4-4B6D-9F6C-BFBED0F379D9}"/>
          </ac:picMkLst>
        </pc:picChg>
        <pc:picChg chg="add mod">
          <ac:chgData name="huyen tran" userId="2b1b1c2d15a81484" providerId="LiveId" clId="{C03ACD98-46EB-4DAD-9AE5-9A7F0F1E3A08}" dt="2020-06-08T08:46:48.705" v="3897" actId="164"/>
          <ac:picMkLst>
            <pc:docMk/>
            <pc:sldMk cId="2970389422" sldId="365"/>
            <ac:picMk id="47" creationId="{47C1D6BA-43C3-4037-8F4F-D769EBE66F28}"/>
          </ac:picMkLst>
        </pc:picChg>
        <pc:picChg chg="add mod">
          <ac:chgData name="huyen tran" userId="2b1b1c2d15a81484" providerId="LiveId" clId="{C03ACD98-46EB-4DAD-9AE5-9A7F0F1E3A08}" dt="2020-06-08T08:46:48.705" v="3897" actId="164"/>
          <ac:picMkLst>
            <pc:docMk/>
            <pc:sldMk cId="2970389422" sldId="365"/>
            <ac:picMk id="58" creationId="{8CFE6F2B-C9F9-4054-A775-332914055DFF}"/>
          </ac:picMkLst>
        </pc:picChg>
        <pc:cxnChg chg="mod">
          <ac:chgData name="huyen tran" userId="2b1b1c2d15a81484" providerId="LiveId" clId="{C03ACD98-46EB-4DAD-9AE5-9A7F0F1E3A08}" dt="2020-06-08T06:33:18.571" v="1240" actId="1076"/>
          <ac:cxnSpMkLst>
            <pc:docMk/>
            <pc:sldMk cId="2970389422" sldId="365"/>
            <ac:cxnSpMk id="44" creationId="{F5623225-86EC-4EC0-ADC1-5473368CC1F9}"/>
          </ac:cxnSpMkLst>
        </pc:cxnChg>
        <pc:cxnChg chg="mod">
          <ac:chgData name="huyen tran" userId="2b1b1c2d15a81484" providerId="LiveId" clId="{C03ACD98-46EB-4DAD-9AE5-9A7F0F1E3A08}" dt="2020-06-08T06:33:18.571" v="1240" actId="1076"/>
          <ac:cxnSpMkLst>
            <pc:docMk/>
            <pc:sldMk cId="2970389422" sldId="365"/>
            <ac:cxnSpMk id="48" creationId="{7431D4A8-351D-4B4A-85AC-CCAEDFEB8D43}"/>
          </ac:cxnSpMkLst>
        </pc:cxnChg>
      </pc:sldChg>
      <pc:sldChg chg="addSp delSp modSp add">
        <pc:chgData name="huyen tran" userId="2b1b1c2d15a81484" providerId="LiveId" clId="{C03ACD98-46EB-4DAD-9AE5-9A7F0F1E3A08}" dt="2020-06-08T08:46:23.325" v="3890" actId="1076"/>
        <pc:sldMkLst>
          <pc:docMk/>
          <pc:sldMk cId="3439169785" sldId="366"/>
        </pc:sldMkLst>
        <pc:spChg chg="del">
          <ac:chgData name="huyen tran" userId="2b1b1c2d15a81484" providerId="LiveId" clId="{C03ACD98-46EB-4DAD-9AE5-9A7F0F1E3A08}" dt="2020-06-08T06:34:52.136" v="1294" actId="478"/>
          <ac:spMkLst>
            <pc:docMk/>
            <pc:sldMk cId="3439169785" sldId="366"/>
            <ac:spMk id="3" creationId="{C567B4BD-AD64-41FD-B845-0973B1282532}"/>
          </ac:spMkLst>
        </pc:spChg>
        <pc:spChg chg="add">
          <ac:chgData name="huyen tran" userId="2b1b1c2d15a81484" providerId="LiveId" clId="{C03ACD98-46EB-4DAD-9AE5-9A7F0F1E3A08}" dt="2020-06-08T08:28:23.905" v="3808"/>
          <ac:spMkLst>
            <pc:docMk/>
            <pc:sldMk cId="3439169785" sldId="366"/>
            <ac:spMk id="18" creationId="{69EC03C7-9D66-4157-B4EA-433262129787}"/>
          </ac:spMkLst>
        </pc:spChg>
        <pc:spChg chg="add">
          <ac:chgData name="huyen tran" userId="2b1b1c2d15a81484" providerId="LiveId" clId="{C03ACD98-46EB-4DAD-9AE5-9A7F0F1E3A08}" dt="2020-06-08T08:28:23.905" v="3808"/>
          <ac:spMkLst>
            <pc:docMk/>
            <pc:sldMk cId="3439169785" sldId="366"/>
            <ac:spMk id="21" creationId="{54AC7BBB-24ED-4076-8DDF-306DD10378E8}"/>
          </ac:spMkLst>
        </pc:spChg>
        <pc:spChg chg="add">
          <ac:chgData name="huyen tran" userId="2b1b1c2d15a81484" providerId="LiveId" clId="{C03ACD98-46EB-4DAD-9AE5-9A7F0F1E3A08}" dt="2020-06-08T08:28:23.905" v="3808"/>
          <ac:spMkLst>
            <pc:docMk/>
            <pc:sldMk cId="3439169785" sldId="366"/>
            <ac:spMk id="22" creationId="{6A36B4FF-1115-4CA9-B4F2-7A8EC21762AC}"/>
          </ac:spMkLst>
        </pc:spChg>
        <pc:spChg chg="add mod">
          <ac:chgData name="huyen tran" userId="2b1b1c2d15a81484" providerId="LiveId" clId="{C03ACD98-46EB-4DAD-9AE5-9A7F0F1E3A08}" dt="2020-06-08T08:35:35.489" v="3812" actId="403"/>
          <ac:spMkLst>
            <pc:docMk/>
            <pc:sldMk cId="3439169785" sldId="366"/>
            <ac:spMk id="26" creationId="{60AF24A4-55CD-4339-B4AD-A195D9D3D65C}"/>
          </ac:spMkLst>
        </pc:spChg>
        <pc:spChg chg="del">
          <ac:chgData name="huyen tran" userId="2b1b1c2d15a81484" providerId="LiveId" clId="{C03ACD98-46EB-4DAD-9AE5-9A7F0F1E3A08}" dt="2020-06-08T06:34:52.136" v="1294" actId="478"/>
          <ac:spMkLst>
            <pc:docMk/>
            <pc:sldMk cId="3439169785" sldId="366"/>
            <ac:spMk id="26" creationId="{CC32AFAA-5553-4D5C-BEA2-06AF63D52BA6}"/>
          </ac:spMkLst>
        </pc:spChg>
        <pc:spChg chg="add mod">
          <ac:chgData name="huyen tran" userId="2b1b1c2d15a81484" providerId="LiveId" clId="{C03ACD98-46EB-4DAD-9AE5-9A7F0F1E3A08}" dt="2020-06-08T08:46:23.325" v="3890" actId="1076"/>
          <ac:spMkLst>
            <pc:docMk/>
            <pc:sldMk cId="3439169785" sldId="366"/>
            <ac:spMk id="27" creationId="{304C6B4A-24C1-401F-8185-6FF858614119}"/>
          </ac:spMkLst>
        </pc:spChg>
        <pc:spChg chg="del">
          <ac:chgData name="huyen tran" userId="2b1b1c2d15a81484" providerId="LiveId" clId="{C03ACD98-46EB-4DAD-9AE5-9A7F0F1E3A08}" dt="2020-06-08T06:34:52.136" v="1294" actId="478"/>
          <ac:spMkLst>
            <pc:docMk/>
            <pc:sldMk cId="3439169785" sldId="366"/>
            <ac:spMk id="27" creationId="{8A32AE3F-924B-43B2-AA5E-E34DAEDA6554}"/>
          </ac:spMkLst>
        </pc:spChg>
        <pc:spChg chg="del">
          <ac:chgData name="huyen tran" userId="2b1b1c2d15a81484" providerId="LiveId" clId="{C03ACD98-46EB-4DAD-9AE5-9A7F0F1E3A08}" dt="2020-06-08T06:34:52.136" v="1294" actId="478"/>
          <ac:spMkLst>
            <pc:docMk/>
            <pc:sldMk cId="3439169785" sldId="366"/>
            <ac:spMk id="28" creationId="{C513692D-10B1-4119-BB74-22F1C03CCED2}"/>
          </ac:spMkLst>
        </pc:spChg>
        <pc:spChg chg="add">
          <ac:chgData name="huyen tran" userId="2b1b1c2d15a81484" providerId="LiveId" clId="{C03ACD98-46EB-4DAD-9AE5-9A7F0F1E3A08}" dt="2020-06-08T08:28:23.905" v="3808"/>
          <ac:spMkLst>
            <pc:docMk/>
            <pc:sldMk cId="3439169785" sldId="366"/>
            <ac:spMk id="28" creationId="{D1DBC4C9-BC4C-4EA3-B492-7D7307222954}"/>
          </ac:spMkLst>
        </pc:spChg>
        <pc:spChg chg="add">
          <ac:chgData name="huyen tran" userId="2b1b1c2d15a81484" providerId="LiveId" clId="{C03ACD98-46EB-4DAD-9AE5-9A7F0F1E3A08}" dt="2020-06-08T08:28:23.905" v="3808"/>
          <ac:spMkLst>
            <pc:docMk/>
            <pc:sldMk cId="3439169785" sldId="366"/>
            <ac:spMk id="29" creationId="{4CF086A8-5C59-40B7-8F9C-D2614D7FBDE6}"/>
          </ac:spMkLst>
        </pc:spChg>
        <pc:spChg chg="del">
          <ac:chgData name="huyen tran" userId="2b1b1c2d15a81484" providerId="LiveId" clId="{C03ACD98-46EB-4DAD-9AE5-9A7F0F1E3A08}" dt="2020-06-08T06:34:52.136" v="1294" actId="478"/>
          <ac:spMkLst>
            <pc:docMk/>
            <pc:sldMk cId="3439169785" sldId="366"/>
            <ac:spMk id="31" creationId="{3923E610-E6EC-43F6-A2A3-51731EAEA3D7}"/>
          </ac:spMkLst>
        </pc:spChg>
        <pc:spChg chg="add del mod">
          <ac:chgData name="huyen tran" userId="2b1b1c2d15a81484" providerId="LiveId" clId="{C03ACD98-46EB-4DAD-9AE5-9A7F0F1E3A08}" dt="2020-06-08T06:36:55.647" v="1302"/>
          <ac:spMkLst>
            <pc:docMk/>
            <pc:sldMk cId="3439169785" sldId="366"/>
            <ac:spMk id="32" creationId="{AE59BFDA-03EB-416C-860F-ADBFCEB8B5B8}"/>
          </ac:spMkLst>
        </pc:spChg>
        <pc:spChg chg="del">
          <ac:chgData name="huyen tran" userId="2b1b1c2d15a81484" providerId="LiveId" clId="{C03ACD98-46EB-4DAD-9AE5-9A7F0F1E3A08}" dt="2020-06-08T06:34:52.136" v="1294" actId="478"/>
          <ac:spMkLst>
            <pc:docMk/>
            <pc:sldMk cId="3439169785" sldId="366"/>
            <ac:spMk id="33" creationId="{DD320EEF-B4F9-4129-84AF-FA1872B5ACFC}"/>
          </ac:spMkLst>
        </pc:spChg>
        <pc:spChg chg="mod">
          <ac:chgData name="huyen tran" userId="2b1b1c2d15a81484" providerId="LiveId" clId="{C03ACD98-46EB-4DAD-9AE5-9A7F0F1E3A08}" dt="2020-06-08T06:34:46.096" v="1293" actId="20577"/>
          <ac:spMkLst>
            <pc:docMk/>
            <pc:sldMk cId="3439169785" sldId="366"/>
            <ac:spMk id="34" creationId="{00000000-0000-0000-0000-000000000000}"/>
          </ac:spMkLst>
        </pc:spChg>
        <pc:spChg chg="del">
          <ac:chgData name="huyen tran" userId="2b1b1c2d15a81484" providerId="LiveId" clId="{C03ACD98-46EB-4DAD-9AE5-9A7F0F1E3A08}" dt="2020-06-08T06:34:52.136" v="1294" actId="478"/>
          <ac:spMkLst>
            <pc:docMk/>
            <pc:sldMk cId="3439169785" sldId="366"/>
            <ac:spMk id="35" creationId="{5A5D41EB-EC2C-4648-996A-31BBA2517B41}"/>
          </ac:spMkLst>
        </pc:spChg>
        <pc:spChg chg="del">
          <ac:chgData name="huyen tran" userId="2b1b1c2d15a81484" providerId="LiveId" clId="{C03ACD98-46EB-4DAD-9AE5-9A7F0F1E3A08}" dt="2020-06-08T06:34:52.136" v="1294" actId="478"/>
          <ac:spMkLst>
            <pc:docMk/>
            <pc:sldMk cId="3439169785" sldId="366"/>
            <ac:spMk id="37" creationId="{FDCE0CBE-C7FE-4FF9-8DD5-0CA41E9A6B9C}"/>
          </ac:spMkLst>
        </pc:spChg>
        <pc:spChg chg="del">
          <ac:chgData name="huyen tran" userId="2b1b1c2d15a81484" providerId="LiveId" clId="{C03ACD98-46EB-4DAD-9AE5-9A7F0F1E3A08}" dt="2020-06-08T06:34:52.136" v="1294" actId="478"/>
          <ac:spMkLst>
            <pc:docMk/>
            <pc:sldMk cId="3439169785" sldId="366"/>
            <ac:spMk id="38" creationId="{0406CE0C-D5D9-4508-A9F6-6BB5D08A7460}"/>
          </ac:spMkLst>
        </pc:spChg>
        <pc:spChg chg="del">
          <ac:chgData name="huyen tran" userId="2b1b1c2d15a81484" providerId="LiveId" clId="{C03ACD98-46EB-4DAD-9AE5-9A7F0F1E3A08}" dt="2020-06-08T06:34:52.136" v="1294" actId="478"/>
          <ac:spMkLst>
            <pc:docMk/>
            <pc:sldMk cId="3439169785" sldId="366"/>
            <ac:spMk id="39" creationId="{75A2FA4B-1ED6-4007-874B-A2F7CD5D0A33}"/>
          </ac:spMkLst>
        </pc:spChg>
        <pc:spChg chg="del mod">
          <ac:chgData name="huyen tran" userId="2b1b1c2d15a81484" providerId="LiveId" clId="{C03ACD98-46EB-4DAD-9AE5-9A7F0F1E3A08}" dt="2020-06-08T06:37:04.760" v="1304" actId="478"/>
          <ac:spMkLst>
            <pc:docMk/>
            <pc:sldMk cId="3439169785" sldId="366"/>
            <ac:spMk id="40" creationId="{7899CBC2-A9BF-476A-9ECE-136671FB8CF9}"/>
          </ac:spMkLst>
        </pc:spChg>
        <pc:spChg chg="add del mod">
          <ac:chgData name="huyen tran" userId="2b1b1c2d15a81484" providerId="LiveId" clId="{C03ACD98-46EB-4DAD-9AE5-9A7F0F1E3A08}" dt="2020-06-08T06:36:55.647" v="1302"/>
          <ac:spMkLst>
            <pc:docMk/>
            <pc:sldMk cId="3439169785" sldId="366"/>
            <ac:spMk id="41" creationId="{5554BB6A-8020-4FC3-9E43-558DD9522B62}"/>
          </ac:spMkLst>
        </pc:spChg>
        <pc:grpChg chg="del mod">
          <ac:chgData name="huyen tran" userId="2b1b1c2d15a81484" providerId="LiveId" clId="{C03ACD98-46EB-4DAD-9AE5-9A7F0F1E3A08}" dt="2020-06-08T08:35:17.013" v="3810" actId="478"/>
          <ac:grpSpMkLst>
            <pc:docMk/>
            <pc:sldMk cId="3439169785" sldId="366"/>
            <ac:grpSpMk id="11" creationId="{9CE002B3-F650-481E-B5FD-FA46C40D62AD}"/>
          </ac:grpSpMkLst>
        </pc:grpChg>
        <pc:graphicFrameChg chg="add">
          <ac:chgData name="huyen tran" userId="2b1b1c2d15a81484" providerId="LiveId" clId="{C03ACD98-46EB-4DAD-9AE5-9A7F0F1E3A08}" dt="2020-06-08T08:28:23.905" v="3808"/>
          <ac:graphicFrameMkLst>
            <pc:docMk/>
            <pc:sldMk cId="3439169785" sldId="366"/>
            <ac:graphicFrameMk id="25" creationId="{5B6B7B5F-6090-4F95-82AE-37E029905732}"/>
          </ac:graphicFrameMkLst>
        </pc:graphicFrameChg>
        <pc:picChg chg="del">
          <ac:chgData name="huyen tran" userId="2b1b1c2d15a81484" providerId="LiveId" clId="{C03ACD98-46EB-4DAD-9AE5-9A7F0F1E3A08}" dt="2020-06-08T06:34:52.136" v="1294" actId="478"/>
          <ac:picMkLst>
            <pc:docMk/>
            <pc:sldMk cId="3439169785" sldId="366"/>
            <ac:picMk id="5" creationId="{07214CFE-C41E-4CC9-B526-D8DF22C0C3F6}"/>
          </ac:picMkLst>
        </pc:picChg>
        <pc:picChg chg="add del mod">
          <ac:chgData name="huyen tran" userId="2b1b1c2d15a81484" providerId="LiveId" clId="{C03ACD98-46EB-4DAD-9AE5-9A7F0F1E3A08}" dt="2020-06-08T08:28:22.101" v="3807" actId="478"/>
          <ac:picMkLst>
            <pc:docMk/>
            <pc:sldMk cId="3439169785" sldId="366"/>
            <ac:picMk id="6" creationId="{9943F826-F07D-4984-A7E8-1621C3305C69}"/>
          </ac:picMkLst>
        </pc:picChg>
        <pc:picChg chg="add mod">
          <ac:chgData name="huyen tran" userId="2b1b1c2d15a81484" providerId="LiveId" clId="{C03ACD98-46EB-4DAD-9AE5-9A7F0F1E3A08}" dt="2020-06-08T08:35:12.404" v="3809" actId="167"/>
          <ac:picMkLst>
            <pc:docMk/>
            <pc:sldMk cId="3439169785" sldId="366"/>
            <ac:picMk id="19" creationId="{017EFA47-C030-4B8E-A4EE-356D63458778}"/>
          </ac:picMkLst>
        </pc:picChg>
        <pc:picChg chg="add">
          <ac:chgData name="huyen tran" userId="2b1b1c2d15a81484" providerId="LiveId" clId="{C03ACD98-46EB-4DAD-9AE5-9A7F0F1E3A08}" dt="2020-06-08T08:28:23.905" v="3808"/>
          <ac:picMkLst>
            <pc:docMk/>
            <pc:sldMk cId="3439169785" sldId="366"/>
            <ac:picMk id="23" creationId="{58EAAC2B-88EE-4363-ACE6-13E5006B4932}"/>
          </ac:picMkLst>
        </pc:picChg>
        <pc:picChg chg="add">
          <ac:chgData name="huyen tran" userId="2b1b1c2d15a81484" providerId="LiveId" clId="{C03ACD98-46EB-4DAD-9AE5-9A7F0F1E3A08}" dt="2020-06-08T08:28:23.905" v="3808"/>
          <ac:picMkLst>
            <pc:docMk/>
            <pc:sldMk cId="3439169785" sldId="366"/>
            <ac:picMk id="24" creationId="{986F248E-DBC3-41CA-9B3F-7704F531C01D}"/>
          </ac:picMkLst>
        </pc:picChg>
        <pc:picChg chg="add del mod">
          <ac:chgData name="huyen tran" userId="2b1b1c2d15a81484" providerId="LiveId" clId="{C03ACD98-46EB-4DAD-9AE5-9A7F0F1E3A08}" dt="2020-06-08T06:36:55.647" v="1302"/>
          <ac:picMkLst>
            <pc:docMk/>
            <pc:sldMk cId="3439169785" sldId="366"/>
            <ac:picMk id="29" creationId="{A81AB018-76F7-4B71-B407-BE539770910B}"/>
          </ac:picMkLst>
        </pc:picChg>
        <pc:cxnChg chg="del">
          <ac:chgData name="huyen tran" userId="2b1b1c2d15a81484" providerId="LiveId" clId="{C03ACD98-46EB-4DAD-9AE5-9A7F0F1E3A08}" dt="2020-06-08T06:34:52.136" v="1294" actId="478"/>
          <ac:cxnSpMkLst>
            <pc:docMk/>
            <pc:sldMk cId="3439169785" sldId="366"/>
            <ac:cxnSpMk id="30" creationId="{D93C4D16-58C1-4724-8380-6BFAB4E75556}"/>
          </ac:cxnSpMkLst>
        </pc:cxnChg>
      </pc:sldChg>
      <pc:sldChg chg="addSp delSp modSp add">
        <pc:chgData name="huyen tran" userId="2b1b1c2d15a81484" providerId="LiveId" clId="{C03ACD98-46EB-4DAD-9AE5-9A7F0F1E3A08}" dt="2020-06-09T03:56:01.832" v="7964" actId="1076"/>
        <pc:sldMkLst>
          <pc:docMk/>
          <pc:sldMk cId="1771690544" sldId="367"/>
        </pc:sldMkLst>
        <pc:spChg chg="add mod ord">
          <ac:chgData name="huyen tran" userId="2b1b1c2d15a81484" providerId="LiveId" clId="{C03ACD98-46EB-4DAD-9AE5-9A7F0F1E3A08}" dt="2020-06-09T03:38:25.980" v="7691" actId="166"/>
          <ac:spMkLst>
            <pc:docMk/>
            <pc:sldMk cId="1771690544" sldId="367"/>
            <ac:spMk id="3" creationId="{28C0C395-0CD7-4371-A275-981CF986364D}"/>
          </ac:spMkLst>
        </pc:spChg>
        <pc:spChg chg="add mod">
          <ac:chgData name="huyen tran" userId="2b1b1c2d15a81484" providerId="LiveId" clId="{C03ACD98-46EB-4DAD-9AE5-9A7F0F1E3A08}" dt="2020-06-09T03:39:37.831" v="7706" actId="207"/>
          <ac:spMkLst>
            <pc:docMk/>
            <pc:sldMk cId="1771690544" sldId="367"/>
            <ac:spMk id="4" creationId="{16F55E2B-CAB8-4E6F-A8C4-992063C1A43A}"/>
          </ac:spMkLst>
        </pc:spChg>
        <pc:spChg chg="add del mod">
          <ac:chgData name="huyen tran" userId="2b1b1c2d15a81484" providerId="LiveId" clId="{C03ACD98-46EB-4DAD-9AE5-9A7F0F1E3A08}" dt="2020-06-08T10:20:06.851" v="5405" actId="478"/>
          <ac:spMkLst>
            <pc:docMk/>
            <pc:sldMk cId="1771690544" sldId="367"/>
            <ac:spMk id="4" creationId="{D5709EA2-753E-4A1D-BB14-FC4CD4D5F639}"/>
          </ac:spMkLst>
        </pc:spChg>
        <pc:spChg chg="add mod">
          <ac:chgData name="huyen tran" userId="2b1b1c2d15a81484" providerId="LiveId" clId="{C03ACD98-46EB-4DAD-9AE5-9A7F0F1E3A08}" dt="2020-06-09T03:45:32.148" v="7812" actId="208"/>
          <ac:spMkLst>
            <pc:docMk/>
            <pc:sldMk cId="1771690544" sldId="367"/>
            <ac:spMk id="5" creationId="{1021420F-413A-4D0C-A152-5BA748B744B3}"/>
          </ac:spMkLst>
        </pc:spChg>
        <pc:spChg chg="add del mod">
          <ac:chgData name="huyen tran" userId="2b1b1c2d15a81484" providerId="LiveId" clId="{C03ACD98-46EB-4DAD-9AE5-9A7F0F1E3A08}" dt="2020-06-09T03:42:36.190" v="7799" actId="478"/>
          <ac:spMkLst>
            <pc:docMk/>
            <pc:sldMk cId="1771690544" sldId="367"/>
            <ac:spMk id="6" creationId="{77D4F170-7DDB-4117-B2A4-2EF13D398234}"/>
          </ac:spMkLst>
        </pc:spChg>
        <pc:spChg chg="add del mod">
          <ac:chgData name="huyen tran" userId="2b1b1c2d15a81484" providerId="LiveId" clId="{C03ACD98-46EB-4DAD-9AE5-9A7F0F1E3A08}" dt="2020-06-08T10:06:53.820" v="4714" actId="478"/>
          <ac:spMkLst>
            <pc:docMk/>
            <pc:sldMk cId="1771690544" sldId="367"/>
            <ac:spMk id="7" creationId="{63272EC5-FC6F-4DB8-BF03-5C51603F4B70}"/>
          </ac:spMkLst>
        </pc:spChg>
        <pc:spChg chg="add del mod">
          <ac:chgData name="huyen tran" userId="2b1b1c2d15a81484" providerId="LiveId" clId="{C03ACD98-46EB-4DAD-9AE5-9A7F0F1E3A08}" dt="2020-06-09T03:40:09.630" v="7715" actId="478"/>
          <ac:spMkLst>
            <pc:docMk/>
            <pc:sldMk cId="1771690544" sldId="367"/>
            <ac:spMk id="7" creationId="{F70A665B-B597-461E-AF59-973FE1362CDD}"/>
          </ac:spMkLst>
        </pc:spChg>
        <pc:spChg chg="add del mod">
          <ac:chgData name="huyen tran" userId="2b1b1c2d15a81484" providerId="LiveId" clId="{C03ACD98-46EB-4DAD-9AE5-9A7F0F1E3A08}" dt="2020-06-08T10:06:56.619" v="4715" actId="478"/>
          <ac:spMkLst>
            <pc:docMk/>
            <pc:sldMk cId="1771690544" sldId="367"/>
            <ac:spMk id="8" creationId="{05A49C9E-A8C4-4019-BE48-7F1B9C5D80F1}"/>
          </ac:spMkLst>
        </pc:spChg>
        <pc:spChg chg="add del mod">
          <ac:chgData name="huyen tran" userId="2b1b1c2d15a81484" providerId="LiveId" clId="{C03ACD98-46EB-4DAD-9AE5-9A7F0F1E3A08}" dt="2020-06-09T03:36:23.062" v="7680" actId="478"/>
          <ac:spMkLst>
            <pc:docMk/>
            <pc:sldMk cId="1771690544" sldId="367"/>
            <ac:spMk id="8" creationId="{141F7C0D-CFC8-4836-A32B-0BBF31B0ABC1}"/>
          </ac:spMkLst>
        </pc:spChg>
        <pc:spChg chg="add mod">
          <ac:chgData name="huyen tran" userId="2b1b1c2d15a81484" providerId="LiveId" clId="{C03ACD98-46EB-4DAD-9AE5-9A7F0F1E3A08}" dt="2020-06-08T10:26:50.772" v="5726" actId="20577"/>
          <ac:spMkLst>
            <pc:docMk/>
            <pc:sldMk cId="1771690544" sldId="367"/>
            <ac:spMk id="9" creationId="{78743888-CB0A-42B9-8877-9895AD4951B2}"/>
          </ac:spMkLst>
        </pc:spChg>
        <pc:spChg chg="add mod">
          <ac:chgData name="huyen tran" userId="2b1b1c2d15a81484" providerId="LiveId" clId="{C03ACD98-46EB-4DAD-9AE5-9A7F0F1E3A08}" dt="2020-06-08T10:27:36.788" v="5812" actId="20577"/>
          <ac:spMkLst>
            <pc:docMk/>
            <pc:sldMk cId="1771690544" sldId="367"/>
            <ac:spMk id="10" creationId="{87B8E837-82EB-409B-B144-BE8243F90E80}"/>
          </ac:spMkLst>
        </pc:spChg>
        <pc:spChg chg="add mod">
          <ac:chgData name="huyen tran" userId="2b1b1c2d15a81484" providerId="LiveId" clId="{C03ACD98-46EB-4DAD-9AE5-9A7F0F1E3A08}" dt="2020-06-09T03:46:50.567" v="7843" actId="1035"/>
          <ac:spMkLst>
            <pc:docMk/>
            <pc:sldMk cId="1771690544" sldId="367"/>
            <ac:spMk id="11" creationId="{490FCA15-ED7C-465F-A8D2-4A02CBF0BFF0}"/>
          </ac:spMkLst>
        </pc:spChg>
        <pc:spChg chg="add del mod ord">
          <ac:chgData name="huyen tran" userId="2b1b1c2d15a81484" providerId="LiveId" clId="{C03ACD98-46EB-4DAD-9AE5-9A7F0F1E3A08}" dt="2020-06-09T03:36:24.366" v="7681" actId="478"/>
          <ac:spMkLst>
            <pc:docMk/>
            <pc:sldMk cId="1771690544" sldId="367"/>
            <ac:spMk id="12" creationId="{CFA157E0-B52F-4AB0-BD68-EDF472F379EB}"/>
          </ac:spMkLst>
        </pc:spChg>
        <pc:spChg chg="add del mod">
          <ac:chgData name="huyen tran" userId="2b1b1c2d15a81484" providerId="LiveId" clId="{C03ACD98-46EB-4DAD-9AE5-9A7F0F1E3A08}" dt="2020-06-09T03:32:10.671" v="7652" actId="478"/>
          <ac:spMkLst>
            <pc:docMk/>
            <pc:sldMk cId="1771690544" sldId="367"/>
            <ac:spMk id="13" creationId="{9B1A4E2B-3EC4-44D8-B327-2B16EFB72C21}"/>
          </ac:spMkLst>
        </pc:spChg>
        <pc:spChg chg="add del mod">
          <ac:chgData name="huyen tran" userId="2b1b1c2d15a81484" providerId="LiveId" clId="{C03ACD98-46EB-4DAD-9AE5-9A7F0F1E3A08}" dt="2020-06-09T03:36:39.134" v="7686" actId="478"/>
          <ac:spMkLst>
            <pc:docMk/>
            <pc:sldMk cId="1771690544" sldId="367"/>
            <ac:spMk id="15" creationId="{95011E96-04EC-4CC1-88EE-F7A6AB676F03}"/>
          </ac:spMkLst>
        </pc:spChg>
        <pc:spChg chg="add del mod">
          <ac:chgData name="huyen tran" userId="2b1b1c2d15a81484" providerId="LiveId" clId="{C03ACD98-46EB-4DAD-9AE5-9A7F0F1E3A08}" dt="2020-06-09T03:37:17.406" v="7688" actId="478"/>
          <ac:spMkLst>
            <pc:docMk/>
            <pc:sldMk cId="1771690544" sldId="367"/>
            <ac:spMk id="16" creationId="{65FD370D-DBFA-4897-9DED-A36B17D8AC5A}"/>
          </ac:spMkLst>
        </pc:spChg>
        <pc:spChg chg="add mod">
          <ac:chgData name="huyen tran" userId="2b1b1c2d15a81484" providerId="LiveId" clId="{C03ACD98-46EB-4DAD-9AE5-9A7F0F1E3A08}" dt="2020-06-09T03:39:31.855" v="7702" actId="207"/>
          <ac:spMkLst>
            <pc:docMk/>
            <pc:sldMk cId="1771690544" sldId="367"/>
            <ac:spMk id="17" creationId="{C2EA37B4-91DE-4700-AE49-ED29E31DD7CB}"/>
          </ac:spMkLst>
        </pc:spChg>
        <pc:spChg chg="add mod">
          <ac:chgData name="huyen tran" userId="2b1b1c2d15a81484" providerId="LiveId" clId="{C03ACD98-46EB-4DAD-9AE5-9A7F0F1E3A08}" dt="2020-06-09T03:42:29.312" v="7797" actId="207"/>
          <ac:spMkLst>
            <pc:docMk/>
            <pc:sldMk cId="1771690544" sldId="367"/>
            <ac:spMk id="18" creationId="{E62A5EBD-BD29-485B-B488-09A9EFA24BF7}"/>
          </ac:spMkLst>
        </pc:spChg>
        <pc:spChg chg="add del mod">
          <ac:chgData name="huyen tran" userId="2b1b1c2d15a81484" providerId="LiveId" clId="{C03ACD98-46EB-4DAD-9AE5-9A7F0F1E3A08}" dt="2020-06-09T03:41:06.814" v="7716" actId="478"/>
          <ac:spMkLst>
            <pc:docMk/>
            <pc:sldMk cId="1771690544" sldId="367"/>
            <ac:spMk id="19" creationId="{EB229CE9-668A-4887-848C-AFF8096FB93F}"/>
          </ac:spMkLst>
        </pc:spChg>
        <pc:spChg chg="add mod">
          <ac:chgData name="huyen tran" userId="2b1b1c2d15a81484" providerId="LiveId" clId="{C03ACD98-46EB-4DAD-9AE5-9A7F0F1E3A08}" dt="2020-06-09T03:44:34.340" v="7809" actId="208"/>
          <ac:spMkLst>
            <pc:docMk/>
            <pc:sldMk cId="1771690544" sldId="367"/>
            <ac:spMk id="20" creationId="{319612C1-05B0-4842-83FF-82205CE37626}"/>
          </ac:spMkLst>
        </pc:spChg>
        <pc:spChg chg="add mod">
          <ac:chgData name="huyen tran" userId="2b1b1c2d15a81484" providerId="LiveId" clId="{C03ACD98-46EB-4DAD-9AE5-9A7F0F1E3A08}" dt="2020-06-09T03:44:39.152" v="7810" actId="208"/>
          <ac:spMkLst>
            <pc:docMk/>
            <pc:sldMk cId="1771690544" sldId="367"/>
            <ac:spMk id="21" creationId="{B6290BC4-AAEC-4DAD-9FA8-1A68E48EEB6C}"/>
          </ac:spMkLst>
        </pc:spChg>
        <pc:spChg chg="add mod">
          <ac:chgData name="huyen tran" userId="2b1b1c2d15a81484" providerId="LiveId" clId="{C03ACD98-46EB-4DAD-9AE5-9A7F0F1E3A08}" dt="2020-06-09T03:44:41.584" v="7811" actId="208"/>
          <ac:spMkLst>
            <pc:docMk/>
            <pc:sldMk cId="1771690544" sldId="367"/>
            <ac:spMk id="24" creationId="{AE9FA6E8-1C35-4ED5-A104-7A2FFA9FBD02}"/>
          </ac:spMkLst>
        </pc:spChg>
        <pc:spChg chg="add mod">
          <ac:chgData name="huyen tran" userId="2b1b1c2d15a81484" providerId="LiveId" clId="{C03ACD98-46EB-4DAD-9AE5-9A7F0F1E3A08}" dt="2020-06-09T03:55:33.532" v="7956" actId="207"/>
          <ac:spMkLst>
            <pc:docMk/>
            <pc:sldMk cId="1771690544" sldId="367"/>
            <ac:spMk id="27" creationId="{120ECBF9-32E4-4D83-900E-2E3A28114E6A}"/>
          </ac:spMkLst>
        </pc:spChg>
        <pc:spChg chg="mod">
          <ac:chgData name="huyen tran" userId="2b1b1c2d15a81484" providerId="LiveId" clId="{C03ACD98-46EB-4DAD-9AE5-9A7F0F1E3A08}" dt="2020-06-08T06:46:25.952" v="1467" actId="20577"/>
          <ac:spMkLst>
            <pc:docMk/>
            <pc:sldMk cId="1771690544" sldId="367"/>
            <ac:spMk id="34" creationId="{00000000-0000-0000-0000-000000000000}"/>
          </ac:spMkLst>
        </pc:spChg>
        <pc:picChg chg="add del mod ord">
          <ac:chgData name="huyen tran" userId="2b1b1c2d15a81484" providerId="LiveId" clId="{C03ACD98-46EB-4DAD-9AE5-9A7F0F1E3A08}" dt="2020-06-09T03:33:45.406" v="7660" actId="478"/>
          <ac:picMkLst>
            <pc:docMk/>
            <pc:sldMk cId="1771690544" sldId="367"/>
            <ac:picMk id="14" creationId="{8BCD2538-A87B-4A9E-943E-3266204B9E07}"/>
          </ac:picMkLst>
        </pc:picChg>
        <pc:picChg chg="add mod ord">
          <ac:chgData name="huyen tran" userId="2b1b1c2d15a81484" providerId="LiveId" clId="{C03ACD98-46EB-4DAD-9AE5-9A7F0F1E3A08}" dt="2020-06-09T03:42:46.432" v="7800" actId="1076"/>
          <ac:picMkLst>
            <pc:docMk/>
            <pc:sldMk cId="1771690544" sldId="367"/>
            <ac:picMk id="22" creationId="{669CA16F-A545-4EFE-901C-418B125946EF}"/>
          </ac:picMkLst>
        </pc:picChg>
        <pc:picChg chg="add mod ord">
          <ac:chgData name="huyen tran" userId="2b1b1c2d15a81484" providerId="LiveId" clId="{C03ACD98-46EB-4DAD-9AE5-9A7F0F1E3A08}" dt="2020-06-09T03:46:42.214" v="7836" actId="1037"/>
          <ac:picMkLst>
            <pc:docMk/>
            <pc:sldMk cId="1771690544" sldId="367"/>
            <ac:picMk id="23" creationId="{FE6F03B2-ABC9-41FC-8C62-2516F8AB72A1}"/>
          </ac:picMkLst>
        </pc:picChg>
        <pc:cxnChg chg="add mod">
          <ac:chgData name="huyen tran" userId="2b1b1c2d15a81484" providerId="LiveId" clId="{C03ACD98-46EB-4DAD-9AE5-9A7F0F1E3A08}" dt="2020-06-09T03:56:01.832" v="7964" actId="1076"/>
          <ac:cxnSpMkLst>
            <pc:docMk/>
            <pc:sldMk cId="1771690544" sldId="367"/>
            <ac:cxnSpMk id="26" creationId="{0FAFF2AB-DF1F-4199-AAC5-D686CD03C8D6}"/>
          </ac:cxnSpMkLst>
        </pc:cxnChg>
        <pc:cxnChg chg="add del mod">
          <ac:chgData name="huyen tran" userId="2b1b1c2d15a81484" providerId="LiveId" clId="{C03ACD98-46EB-4DAD-9AE5-9A7F0F1E3A08}" dt="2020-06-09T03:55:43.902" v="7958" actId="478"/>
          <ac:cxnSpMkLst>
            <pc:docMk/>
            <pc:sldMk cId="1771690544" sldId="367"/>
            <ac:cxnSpMk id="29" creationId="{52E59782-688E-46C0-90E9-5FE3B7303EC7}"/>
          </ac:cxnSpMkLst>
        </pc:cxnChg>
        <pc:cxnChg chg="add del mod">
          <ac:chgData name="huyen tran" userId="2b1b1c2d15a81484" providerId="LiveId" clId="{C03ACD98-46EB-4DAD-9AE5-9A7F0F1E3A08}" dt="2020-06-09T03:55:47.311" v="7959" actId="478"/>
          <ac:cxnSpMkLst>
            <pc:docMk/>
            <pc:sldMk cId="1771690544" sldId="367"/>
            <ac:cxnSpMk id="30" creationId="{49BE5769-3700-4734-B2DA-63489404F64A}"/>
          </ac:cxnSpMkLst>
        </pc:cxnChg>
        <pc:cxnChg chg="add mod">
          <ac:chgData name="huyen tran" userId="2b1b1c2d15a81484" providerId="LiveId" clId="{C03ACD98-46EB-4DAD-9AE5-9A7F0F1E3A08}" dt="2020-06-09T03:55:55.016" v="7962" actId="571"/>
          <ac:cxnSpMkLst>
            <pc:docMk/>
            <pc:sldMk cId="1771690544" sldId="367"/>
            <ac:cxnSpMk id="33" creationId="{3A1AD205-DCD6-47F5-AC72-8D96DD2A9A80}"/>
          </ac:cxnSpMkLst>
        </pc:cxnChg>
        <pc:cxnChg chg="add mod">
          <ac:chgData name="huyen tran" userId="2b1b1c2d15a81484" providerId="LiveId" clId="{C03ACD98-46EB-4DAD-9AE5-9A7F0F1E3A08}" dt="2020-06-09T03:55:56.488" v="7963" actId="571"/>
          <ac:cxnSpMkLst>
            <pc:docMk/>
            <pc:sldMk cId="1771690544" sldId="367"/>
            <ac:cxnSpMk id="35" creationId="{4B03ADC3-A4F6-4C07-A1CE-C1A853A62C33}"/>
          </ac:cxnSpMkLst>
        </pc:cxnChg>
      </pc:sldChg>
      <pc:sldChg chg="addSp delSp modSp add del">
        <pc:chgData name="huyen tran" userId="2b1b1c2d15a81484" providerId="LiveId" clId="{C03ACD98-46EB-4DAD-9AE5-9A7F0F1E3A08}" dt="2020-06-08T10:23:57.642" v="5418" actId="2696"/>
        <pc:sldMkLst>
          <pc:docMk/>
          <pc:sldMk cId="3698401180" sldId="368"/>
        </pc:sldMkLst>
        <pc:spChg chg="del">
          <ac:chgData name="huyen tran" userId="2b1b1c2d15a81484" providerId="LiveId" clId="{C03ACD98-46EB-4DAD-9AE5-9A7F0F1E3A08}" dt="2020-06-08T10:04:53.612" v="4597" actId="478"/>
          <ac:spMkLst>
            <pc:docMk/>
            <pc:sldMk cId="3698401180" sldId="368"/>
            <ac:spMk id="5" creationId="{1021420F-413A-4D0C-A152-5BA748B744B3}"/>
          </ac:spMkLst>
        </pc:spChg>
        <pc:spChg chg="del">
          <ac:chgData name="huyen tran" userId="2b1b1c2d15a81484" providerId="LiveId" clId="{C03ACD98-46EB-4DAD-9AE5-9A7F0F1E3A08}" dt="2020-06-08T10:04:56.435" v="4598" actId="478"/>
          <ac:spMkLst>
            <pc:docMk/>
            <pc:sldMk cId="3698401180" sldId="368"/>
            <ac:spMk id="6" creationId="{77D4F170-7DDB-4117-B2A4-2EF13D398234}"/>
          </ac:spMkLst>
        </pc:spChg>
        <pc:spChg chg="add del mod">
          <ac:chgData name="huyen tran" userId="2b1b1c2d15a81484" providerId="LiveId" clId="{C03ACD98-46EB-4DAD-9AE5-9A7F0F1E3A08}" dt="2020-06-08T10:05:02.819" v="4599" actId="478"/>
          <ac:spMkLst>
            <pc:docMk/>
            <pc:sldMk cId="3698401180" sldId="368"/>
            <ac:spMk id="7" creationId="{646875C7-4BE6-47D1-ADDC-BAD3AFAE9387}"/>
          </ac:spMkLst>
        </pc:spChg>
        <pc:spChg chg="add del mod">
          <ac:chgData name="huyen tran" userId="2b1b1c2d15a81484" providerId="LiveId" clId="{C03ACD98-46EB-4DAD-9AE5-9A7F0F1E3A08}" dt="2020-06-08T10:05:02.819" v="4599" actId="478"/>
          <ac:spMkLst>
            <pc:docMk/>
            <pc:sldMk cId="3698401180" sldId="368"/>
            <ac:spMk id="8" creationId="{ABF4B9D3-0567-4422-A71F-2263966BD5CA}"/>
          </ac:spMkLst>
        </pc:spChg>
        <pc:spChg chg="add">
          <ac:chgData name="huyen tran" userId="2b1b1c2d15a81484" providerId="LiveId" clId="{C03ACD98-46EB-4DAD-9AE5-9A7F0F1E3A08}" dt="2020-06-08T10:05:03.703" v="4600"/>
          <ac:spMkLst>
            <pc:docMk/>
            <pc:sldMk cId="3698401180" sldId="368"/>
            <ac:spMk id="9" creationId="{B2B415F5-538E-402B-8A69-7F18615699DA}"/>
          </ac:spMkLst>
        </pc:spChg>
        <pc:spChg chg="add">
          <ac:chgData name="huyen tran" userId="2b1b1c2d15a81484" providerId="LiveId" clId="{C03ACD98-46EB-4DAD-9AE5-9A7F0F1E3A08}" dt="2020-06-08T10:05:03.703" v="4600"/>
          <ac:spMkLst>
            <pc:docMk/>
            <pc:sldMk cId="3698401180" sldId="368"/>
            <ac:spMk id="10" creationId="{19F846BA-A4F8-4458-B29D-0F2B4D00D167}"/>
          </ac:spMkLst>
        </pc:spChg>
        <pc:spChg chg="add mod">
          <ac:chgData name="huyen tran" userId="2b1b1c2d15a81484" providerId="LiveId" clId="{C03ACD98-46EB-4DAD-9AE5-9A7F0F1E3A08}" dt="2020-06-08T10:07:16.994" v="4722" actId="403"/>
          <ac:spMkLst>
            <pc:docMk/>
            <pc:sldMk cId="3698401180" sldId="368"/>
            <ac:spMk id="11" creationId="{87208D60-0CB0-40E8-9B9A-A27DA1BCAF44}"/>
          </ac:spMkLst>
        </pc:spChg>
        <pc:spChg chg="add">
          <ac:chgData name="huyen tran" userId="2b1b1c2d15a81484" providerId="LiveId" clId="{C03ACD98-46EB-4DAD-9AE5-9A7F0F1E3A08}" dt="2020-06-08T10:05:03.703" v="4600"/>
          <ac:spMkLst>
            <pc:docMk/>
            <pc:sldMk cId="3698401180" sldId="368"/>
            <ac:spMk id="13" creationId="{83D8C607-6AFE-4826-86BD-31FA2C03B61B}"/>
          </ac:spMkLst>
        </pc:spChg>
        <pc:spChg chg="add">
          <ac:chgData name="huyen tran" userId="2b1b1c2d15a81484" providerId="LiveId" clId="{C03ACD98-46EB-4DAD-9AE5-9A7F0F1E3A08}" dt="2020-06-08T10:05:03.703" v="4600"/>
          <ac:spMkLst>
            <pc:docMk/>
            <pc:sldMk cId="3698401180" sldId="368"/>
            <ac:spMk id="14" creationId="{2CFAE950-85BE-4A21-B531-27EC87CA1A37}"/>
          </ac:spMkLst>
        </pc:spChg>
        <pc:spChg chg="add">
          <ac:chgData name="huyen tran" userId="2b1b1c2d15a81484" providerId="LiveId" clId="{C03ACD98-46EB-4DAD-9AE5-9A7F0F1E3A08}" dt="2020-06-08T10:05:03.703" v="4600"/>
          <ac:spMkLst>
            <pc:docMk/>
            <pc:sldMk cId="3698401180" sldId="368"/>
            <ac:spMk id="15" creationId="{C77A2EC0-9F26-4D83-BE68-61CBB6F6AF63}"/>
          </ac:spMkLst>
        </pc:spChg>
        <pc:spChg chg="add mod">
          <ac:chgData name="huyen tran" userId="2b1b1c2d15a81484" providerId="LiveId" clId="{C03ACD98-46EB-4DAD-9AE5-9A7F0F1E3A08}" dt="2020-06-08T10:07:37.869" v="4727" actId="14100"/>
          <ac:spMkLst>
            <pc:docMk/>
            <pc:sldMk cId="3698401180" sldId="368"/>
            <ac:spMk id="16" creationId="{FA9B06C9-F29E-455E-B8E6-564055731B00}"/>
          </ac:spMkLst>
        </pc:spChg>
        <pc:picChg chg="add">
          <ac:chgData name="huyen tran" userId="2b1b1c2d15a81484" providerId="LiveId" clId="{C03ACD98-46EB-4DAD-9AE5-9A7F0F1E3A08}" dt="2020-06-08T10:05:03.703" v="4600"/>
          <ac:picMkLst>
            <pc:docMk/>
            <pc:sldMk cId="3698401180" sldId="368"/>
            <ac:picMk id="12" creationId="{B8A85CFC-0DBF-4DF2-893F-47ED7CF77252}"/>
          </ac:picMkLst>
        </pc:picChg>
      </pc:sldChg>
      <pc:sldChg chg="add del">
        <pc:chgData name="huyen tran" userId="2b1b1c2d15a81484" providerId="LiveId" clId="{C03ACD98-46EB-4DAD-9AE5-9A7F0F1E3A08}" dt="2020-06-08T06:51:31.239" v="1561" actId="2696"/>
        <pc:sldMkLst>
          <pc:docMk/>
          <pc:sldMk cId="5971108" sldId="369"/>
        </pc:sldMkLst>
      </pc:sldChg>
      <pc:sldChg chg="addSp delSp modSp add">
        <pc:chgData name="huyen tran" userId="2b1b1c2d15a81484" providerId="LiveId" clId="{C03ACD98-46EB-4DAD-9AE5-9A7F0F1E3A08}" dt="2020-06-08T09:52:42.784" v="4348" actId="113"/>
        <pc:sldMkLst>
          <pc:docMk/>
          <pc:sldMk cId="285929104" sldId="369"/>
        </pc:sldMkLst>
        <pc:spChg chg="del">
          <ac:chgData name="huyen tran" userId="2b1b1c2d15a81484" providerId="LiveId" clId="{C03ACD98-46EB-4DAD-9AE5-9A7F0F1E3A08}" dt="2020-06-08T06:53:43.024" v="1649" actId="478"/>
          <ac:spMkLst>
            <pc:docMk/>
            <pc:sldMk cId="285929104" sldId="369"/>
            <ac:spMk id="5" creationId="{1021420F-413A-4D0C-A152-5BA748B744B3}"/>
          </ac:spMkLst>
        </pc:spChg>
        <pc:spChg chg="add mod">
          <ac:chgData name="huyen tran" userId="2b1b1c2d15a81484" providerId="LiveId" clId="{C03ACD98-46EB-4DAD-9AE5-9A7F0F1E3A08}" dt="2020-06-08T09:52:42.784" v="4348" actId="113"/>
          <ac:spMkLst>
            <pc:docMk/>
            <pc:sldMk cId="285929104" sldId="369"/>
            <ac:spMk id="5" creationId="{802005A3-BA5B-4764-B3A8-2DE1B1499128}"/>
          </ac:spMkLst>
        </pc:spChg>
        <pc:spChg chg="del">
          <ac:chgData name="huyen tran" userId="2b1b1c2d15a81484" providerId="LiveId" clId="{C03ACD98-46EB-4DAD-9AE5-9A7F0F1E3A08}" dt="2020-06-08T06:53:39.928" v="1648" actId="478"/>
          <ac:spMkLst>
            <pc:docMk/>
            <pc:sldMk cId="285929104" sldId="369"/>
            <ac:spMk id="6" creationId="{77D4F170-7DDB-4117-B2A4-2EF13D398234}"/>
          </ac:spMkLst>
        </pc:spChg>
        <pc:spChg chg="del">
          <ac:chgData name="huyen tran" userId="2b1b1c2d15a81484" providerId="LiveId" clId="{C03ACD98-46EB-4DAD-9AE5-9A7F0F1E3A08}" dt="2020-06-08T06:54:04.768" v="1708" actId="478"/>
          <ac:spMkLst>
            <pc:docMk/>
            <pc:sldMk cId="285929104" sldId="369"/>
            <ac:spMk id="7" creationId="{646875C7-4BE6-47D1-ADDC-BAD3AFAE9387}"/>
          </ac:spMkLst>
        </pc:spChg>
        <pc:spChg chg="del">
          <ac:chgData name="huyen tran" userId="2b1b1c2d15a81484" providerId="LiveId" clId="{C03ACD98-46EB-4DAD-9AE5-9A7F0F1E3A08}" dt="2020-06-08T06:54:06.903" v="1709" actId="478"/>
          <ac:spMkLst>
            <pc:docMk/>
            <pc:sldMk cId="285929104" sldId="369"/>
            <ac:spMk id="8" creationId="{ABF4B9D3-0567-4422-A71F-2263966BD5CA}"/>
          </ac:spMkLst>
        </pc:spChg>
        <pc:spChg chg="mod">
          <ac:chgData name="huyen tran" userId="2b1b1c2d15a81484" providerId="LiveId" clId="{C03ACD98-46EB-4DAD-9AE5-9A7F0F1E3A08}" dt="2020-06-08T06:53:58.874" v="1707" actId="14100"/>
          <ac:spMkLst>
            <pc:docMk/>
            <pc:sldMk cId="285929104" sldId="369"/>
            <ac:spMk id="34" creationId="{00000000-0000-0000-0000-000000000000}"/>
          </ac:spMkLst>
        </pc:spChg>
      </pc:sldChg>
      <pc:sldChg chg="modSp add del">
        <pc:chgData name="huyen tran" userId="2b1b1c2d15a81484" providerId="LiveId" clId="{C03ACD98-46EB-4DAD-9AE5-9A7F0F1E3A08}" dt="2020-06-08T06:50:21.890" v="1557"/>
        <pc:sldMkLst>
          <pc:docMk/>
          <pc:sldMk cId="334936467" sldId="369"/>
        </pc:sldMkLst>
        <pc:spChg chg="mod">
          <ac:chgData name="huyen tran" userId="2b1b1c2d15a81484" providerId="LiveId" clId="{C03ACD98-46EB-4DAD-9AE5-9A7F0F1E3A08}" dt="2020-06-08T06:50:21.890" v="1557"/>
          <ac:spMkLst>
            <pc:docMk/>
            <pc:sldMk cId="334936467" sldId="369"/>
            <ac:spMk id="2" creationId="{7FC30B8C-152D-4041-AC3C-8B85647A46D4}"/>
          </ac:spMkLst>
        </pc:spChg>
        <pc:spChg chg="mod">
          <ac:chgData name="huyen tran" userId="2b1b1c2d15a81484" providerId="LiveId" clId="{C03ACD98-46EB-4DAD-9AE5-9A7F0F1E3A08}" dt="2020-06-08T06:50:21.890" v="1557"/>
          <ac:spMkLst>
            <pc:docMk/>
            <pc:sldMk cId="334936467" sldId="369"/>
            <ac:spMk id="3" creationId="{684FC6F7-3678-4EB1-9653-A3E4DAC471AC}"/>
          </ac:spMkLst>
        </pc:spChg>
        <pc:spChg chg="mod">
          <ac:chgData name="huyen tran" userId="2b1b1c2d15a81484" providerId="LiveId" clId="{C03ACD98-46EB-4DAD-9AE5-9A7F0F1E3A08}" dt="2020-06-08T06:50:21.890" v="1557"/>
          <ac:spMkLst>
            <pc:docMk/>
            <pc:sldMk cId="334936467" sldId="369"/>
            <ac:spMk id="5" creationId="{4F6CA641-190C-4E8A-B694-3EA9C4DCD9C5}"/>
          </ac:spMkLst>
        </pc:spChg>
      </pc:sldChg>
      <pc:sldChg chg="modSp add del">
        <pc:chgData name="huyen tran" userId="2b1b1c2d15a81484" providerId="LiveId" clId="{C03ACD98-46EB-4DAD-9AE5-9A7F0F1E3A08}" dt="2020-06-08T06:50:16.800" v="1551"/>
        <pc:sldMkLst>
          <pc:docMk/>
          <pc:sldMk cId="2778603225" sldId="369"/>
        </pc:sldMkLst>
        <pc:spChg chg="mod">
          <ac:chgData name="huyen tran" userId="2b1b1c2d15a81484" providerId="LiveId" clId="{C03ACD98-46EB-4DAD-9AE5-9A7F0F1E3A08}" dt="2020-06-08T06:50:16.800" v="1551"/>
          <ac:spMkLst>
            <pc:docMk/>
            <pc:sldMk cId="2778603225" sldId="369"/>
            <ac:spMk id="2" creationId="{7FC30B8C-152D-4041-AC3C-8B85647A46D4}"/>
          </ac:spMkLst>
        </pc:spChg>
        <pc:spChg chg="mod">
          <ac:chgData name="huyen tran" userId="2b1b1c2d15a81484" providerId="LiveId" clId="{C03ACD98-46EB-4DAD-9AE5-9A7F0F1E3A08}" dt="2020-06-08T06:50:16.800" v="1551"/>
          <ac:spMkLst>
            <pc:docMk/>
            <pc:sldMk cId="2778603225" sldId="369"/>
            <ac:spMk id="3" creationId="{684FC6F7-3678-4EB1-9653-A3E4DAC471AC}"/>
          </ac:spMkLst>
        </pc:spChg>
        <pc:spChg chg="mod">
          <ac:chgData name="huyen tran" userId="2b1b1c2d15a81484" providerId="LiveId" clId="{C03ACD98-46EB-4DAD-9AE5-9A7F0F1E3A08}" dt="2020-06-08T06:50:16.800" v="1551"/>
          <ac:spMkLst>
            <pc:docMk/>
            <pc:sldMk cId="2778603225" sldId="369"/>
            <ac:spMk id="5" creationId="{4F6CA641-190C-4E8A-B694-3EA9C4DCD9C5}"/>
          </ac:spMkLst>
        </pc:spChg>
      </pc:sldChg>
      <pc:sldChg chg="add del">
        <pc:chgData name="huyen tran" userId="2b1b1c2d15a81484" providerId="LiveId" clId="{C03ACD98-46EB-4DAD-9AE5-9A7F0F1E3A08}" dt="2020-06-08T07:01:04.283" v="1855" actId="2696"/>
        <pc:sldMkLst>
          <pc:docMk/>
          <pc:sldMk cId="3033494726" sldId="373"/>
        </pc:sldMkLst>
      </pc:sldChg>
      <pc:sldChg chg="add del">
        <pc:chgData name="huyen tran" userId="2b1b1c2d15a81484" providerId="LiveId" clId="{C03ACD98-46EB-4DAD-9AE5-9A7F0F1E3A08}" dt="2020-06-08T07:00:51.950" v="1853" actId="2696"/>
        <pc:sldMkLst>
          <pc:docMk/>
          <pc:sldMk cId="2094255179" sldId="378"/>
        </pc:sldMkLst>
      </pc:sldChg>
      <pc:sldChg chg="addSp delSp modSp add">
        <pc:chgData name="huyen tran" userId="2b1b1c2d15a81484" providerId="LiveId" clId="{C03ACD98-46EB-4DAD-9AE5-9A7F0F1E3A08}" dt="2020-06-08T10:54:38.754" v="7078" actId="123"/>
        <pc:sldMkLst>
          <pc:docMk/>
          <pc:sldMk cId="4282869124" sldId="379"/>
        </pc:sldMkLst>
        <pc:spChg chg="add del mod">
          <ac:chgData name="huyen tran" userId="2b1b1c2d15a81484" providerId="LiveId" clId="{C03ACD98-46EB-4DAD-9AE5-9A7F0F1E3A08}" dt="2020-06-08T10:31:01.124" v="5813" actId="478"/>
          <ac:spMkLst>
            <pc:docMk/>
            <pc:sldMk cId="4282869124" sldId="379"/>
            <ac:spMk id="5" creationId="{A70EB0E6-1E98-4D36-BBBC-4919085ED215}"/>
          </ac:spMkLst>
        </pc:spChg>
        <pc:spChg chg="add del mod">
          <ac:chgData name="huyen tran" userId="2b1b1c2d15a81484" providerId="LiveId" clId="{C03ACD98-46EB-4DAD-9AE5-9A7F0F1E3A08}" dt="2020-06-08T10:31:05.100" v="5814" actId="478"/>
          <ac:spMkLst>
            <pc:docMk/>
            <pc:sldMk cId="4282869124" sldId="379"/>
            <ac:spMk id="6" creationId="{792BCAE3-B90B-47ED-8E3D-8CCF903E1091}"/>
          </ac:spMkLst>
        </pc:spChg>
        <pc:spChg chg="add del mod">
          <ac:chgData name="huyen tran" userId="2b1b1c2d15a81484" providerId="LiveId" clId="{C03ACD98-46EB-4DAD-9AE5-9A7F0F1E3A08}" dt="2020-06-08T10:37:18.395" v="5845" actId="478"/>
          <ac:spMkLst>
            <pc:docMk/>
            <pc:sldMk cId="4282869124" sldId="379"/>
            <ac:spMk id="11" creationId="{9944A900-335D-4EDA-8831-26E5BA602E62}"/>
          </ac:spMkLst>
        </pc:spChg>
        <pc:spChg chg="add mod">
          <ac:chgData name="huyen tran" userId="2b1b1c2d15a81484" providerId="LiveId" clId="{C03ACD98-46EB-4DAD-9AE5-9A7F0F1E3A08}" dt="2020-06-08T10:41:37.410" v="5957" actId="207"/>
          <ac:spMkLst>
            <pc:docMk/>
            <pc:sldMk cId="4282869124" sldId="379"/>
            <ac:spMk id="12" creationId="{9A0C3772-6DDF-4CC2-B0A8-A0D7C4E75D43}"/>
          </ac:spMkLst>
        </pc:spChg>
        <pc:spChg chg="add mod">
          <ac:chgData name="huyen tran" userId="2b1b1c2d15a81484" providerId="LiveId" clId="{C03ACD98-46EB-4DAD-9AE5-9A7F0F1E3A08}" dt="2020-06-08T10:38:13.682" v="5856" actId="692"/>
          <ac:spMkLst>
            <pc:docMk/>
            <pc:sldMk cId="4282869124" sldId="379"/>
            <ac:spMk id="13" creationId="{0DAE97DA-D2A1-4DB9-92D4-848DF3A1BDF9}"/>
          </ac:spMkLst>
        </pc:spChg>
        <pc:spChg chg="add mod">
          <ac:chgData name="huyen tran" userId="2b1b1c2d15a81484" providerId="LiveId" clId="{C03ACD98-46EB-4DAD-9AE5-9A7F0F1E3A08}" dt="2020-06-08T10:41:47.745" v="5977" actId="207"/>
          <ac:spMkLst>
            <pc:docMk/>
            <pc:sldMk cId="4282869124" sldId="379"/>
            <ac:spMk id="14" creationId="{BA09916F-830F-40E5-B389-AF7492B5C948}"/>
          </ac:spMkLst>
        </pc:spChg>
        <pc:spChg chg="add mod">
          <ac:chgData name="huyen tran" userId="2b1b1c2d15a81484" providerId="LiveId" clId="{C03ACD98-46EB-4DAD-9AE5-9A7F0F1E3A08}" dt="2020-06-08T10:44:58.861" v="6134" actId="20577"/>
          <ac:spMkLst>
            <pc:docMk/>
            <pc:sldMk cId="4282869124" sldId="379"/>
            <ac:spMk id="15" creationId="{EBE3AA6B-E3AA-4E23-9821-9255425C4BCF}"/>
          </ac:spMkLst>
        </pc:spChg>
        <pc:spChg chg="add mod">
          <ac:chgData name="huyen tran" userId="2b1b1c2d15a81484" providerId="LiveId" clId="{C03ACD98-46EB-4DAD-9AE5-9A7F0F1E3A08}" dt="2020-06-08T10:41:13.214" v="5950" actId="207"/>
          <ac:spMkLst>
            <pc:docMk/>
            <pc:sldMk cId="4282869124" sldId="379"/>
            <ac:spMk id="16" creationId="{D1951CAE-8F2A-4A45-AC9E-90DCD6EFB121}"/>
          </ac:spMkLst>
        </pc:spChg>
        <pc:spChg chg="add mod">
          <ac:chgData name="huyen tran" userId="2b1b1c2d15a81484" providerId="LiveId" clId="{C03ACD98-46EB-4DAD-9AE5-9A7F0F1E3A08}" dt="2020-06-08T10:40:33.162" v="5920" actId="207"/>
          <ac:spMkLst>
            <pc:docMk/>
            <pc:sldMk cId="4282869124" sldId="379"/>
            <ac:spMk id="17" creationId="{988E66E4-37C8-4468-95BB-A5B1FD58DDF9}"/>
          </ac:spMkLst>
        </pc:spChg>
        <pc:spChg chg="add mod">
          <ac:chgData name="huyen tran" userId="2b1b1c2d15a81484" providerId="LiveId" clId="{C03ACD98-46EB-4DAD-9AE5-9A7F0F1E3A08}" dt="2020-06-08T10:41:18.206" v="5955" actId="207"/>
          <ac:spMkLst>
            <pc:docMk/>
            <pc:sldMk cId="4282869124" sldId="379"/>
            <ac:spMk id="18" creationId="{3AF145E6-547F-4B17-8A01-AE07D73505F8}"/>
          </ac:spMkLst>
        </pc:spChg>
        <pc:spChg chg="add mod">
          <ac:chgData name="huyen tran" userId="2b1b1c2d15a81484" providerId="LiveId" clId="{C03ACD98-46EB-4DAD-9AE5-9A7F0F1E3A08}" dt="2020-06-08T10:41:07.333" v="5946" actId="1076"/>
          <ac:spMkLst>
            <pc:docMk/>
            <pc:sldMk cId="4282869124" sldId="379"/>
            <ac:spMk id="19" creationId="{3B87219F-58C9-4810-A67E-7F1E823E75A3}"/>
          </ac:spMkLst>
        </pc:spChg>
        <pc:spChg chg="add mod">
          <ac:chgData name="huyen tran" userId="2b1b1c2d15a81484" providerId="LiveId" clId="{C03ACD98-46EB-4DAD-9AE5-9A7F0F1E3A08}" dt="2020-06-08T10:46:58.470" v="6340" actId="20577"/>
          <ac:spMkLst>
            <pc:docMk/>
            <pc:sldMk cId="4282869124" sldId="379"/>
            <ac:spMk id="21" creationId="{763F175C-B0CC-48AE-8C68-05EA812127DF}"/>
          </ac:spMkLst>
        </pc:spChg>
        <pc:spChg chg="add mod">
          <ac:chgData name="huyen tran" userId="2b1b1c2d15a81484" providerId="LiveId" clId="{C03ACD98-46EB-4DAD-9AE5-9A7F0F1E3A08}" dt="2020-06-08T10:52:12.325" v="6681" actId="1076"/>
          <ac:spMkLst>
            <pc:docMk/>
            <pc:sldMk cId="4282869124" sldId="379"/>
            <ac:spMk id="22" creationId="{77500FA4-BA12-4D18-A0DB-C9D3FC6F6EBC}"/>
          </ac:spMkLst>
        </pc:spChg>
        <pc:spChg chg="add mod">
          <ac:chgData name="huyen tran" userId="2b1b1c2d15a81484" providerId="LiveId" clId="{C03ACD98-46EB-4DAD-9AE5-9A7F0F1E3A08}" dt="2020-06-08T10:54:38.754" v="7078" actId="123"/>
          <ac:spMkLst>
            <pc:docMk/>
            <pc:sldMk cId="4282869124" sldId="379"/>
            <ac:spMk id="23" creationId="{6027C280-487C-4438-91F0-E7F9851B7DAB}"/>
          </ac:spMkLst>
        </pc:spChg>
        <pc:spChg chg="del">
          <ac:chgData name="huyen tran" userId="2b1b1c2d15a81484" providerId="LiveId" clId="{C03ACD98-46EB-4DAD-9AE5-9A7F0F1E3A08}" dt="2020-06-08T08:08:36.861" v="3704" actId="478"/>
          <ac:spMkLst>
            <pc:docMk/>
            <pc:sldMk cId="4282869124" sldId="379"/>
            <ac:spMk id="34" creationId="{00000000-0000-0000-0000-000000000000}"/>
          </ac:spMkLst>
        </pc:spChg>
        <pc:picChg chg="add mod">
          <ac:chgData name="huyen tran" userId="2b1b1c2d15a81484" providerId="LiveId" clId="{C03ACD98-46EB-4DAD-9AE5-9A7F0F1E3A08}" dt="2020-06-08T10:43:50.221" v="6003" actId="14100"/>
          <ac:picMkLst>
            <pc:docMk/>
            <pc:sldMk cId="4282869124" sldId="379"/>
            <ac:picMk id="4" creationId="{D76A43FE-DF3B-4D83-8BC2-276F0FBBE6EF}"/>
          </ac:picMkLst>
        </pc:picChg>
        <pc:picChg chg="add mod">
          <ac:chgData name="huyen tran" userId="2b1b1c2d15a81484" providerId="LiveId" clId="{C03ACD98-46EB-4DAD-9AE5-9A7F0F1E3A08}" dt="2020-06-08T10:43:46.181" v="6002" actId="1076"/>
          <ac:picMkLst>
            <pc:docMk/>
            <pc:sldMk cId="4282869124" sldId="379"/>
            <ac:picMk id="8" creationId="{1E143FB3-CF5A-4529-85D5-7C08CC511426}"/>
          </ac:picMkLst>
        </pc:picChg>
        <pc:picChg chg="add mod">
          <ac:chgData name="huyen tran" userId="2b1b1c2d15a81484" providerId="LiveId" clId="{C03ACD98-46EB-4DAD-9AE5-9A7F0F1E3A08}" dt="2020-06-08T10:43:56.926" v="6005" actId="1076"/>
          <ac:picMkLst>
            <pc:docMk/>
            <pc:sldMk cId="4282869124" sldId="379"/>
            <ac:picMk id="10" creationId="{93AC4046-F7A2-4FB7-A1B8-3933A3F0F5FE}"/>
          </ac:picMkLst>
        </pc:picChg>
      </pc:sldChg>
      <pc:sldChg chg="addSp delSp modSp add">
        <pc:chgData name="huyen tran" userId="2b1b1c2d15a81484" providerId="LiveId" clId="{C03ACD98-46EB-4DAD-9AE5-9A7F0F1E3A08}" dt="2020-06-08T08:09:15.687" v="3755" actId="1076"/>
        <pc:sldMkLst>
          <pc:docMk/>
          <pc:sldMk cId="1786830905" sldId="380"/>
        </pc:sldMkLst>
        <pc:spChg chg="add mod">
          <ac:chgData name="huyen tran" userId="2b1b1c2d15a81484" providerId="LiveId" clId="{C03ACD98-46EB-4DAD-9AE5-9A7F0F1E3A08}" dt="2020-06-08T08:08:57.551" v="3707" actId="1076"/>
          <ac:spMkLst>
            <pc:docMk/>
            <pc:sldMk cId="1786830905" sldId="380"/>
            <ac:spMk id="5" creationId="{E42F6314-FB77-4F6E-97BF-14C3118003C7}"/>
          </ac:spMkLst>
        </pc:spChg>
        <pc:spChg chg="add mod">
          <ac:chgData name="huyen tran" userId="2b1b1c2d15a81484" providerId="LiveId" clId="{C03ACD98-46EB-4DAD-9AE5-9A7F0F1E3A08}" dt="2020-06-08T07:00:35.334" v="1852" actId="14100"/>
          <ac:spMkLst>
            <pc:docMk/>
            <pc:sldMk cId="1786830905" sldId="380"/>
            <ac:spMk id="6" creationId="{49223C45-88C9-4CAE-95AD-DAA6F4669E8C}"/>
          </ac:spMkLst>
        </pc:spChg>
        <pc:spChg chg="add mod">
          <ac:chgData name="huyen tran" userId="2b1b1c2d15a81484" providerId="LiveId" clId="{C03ACD98-46EB-4DAD-9AE5-9A7F0F1E3A08}" dt="2020-06-08T07:00:35.334" v="1852" actId="14100"/>
          <ac:spMkLst>
            <pc:docMk/>
            <pc:sldMk cId="1786830905" sldId="380"/>
            <ac:spMk id="7" creationId="{DAD8799B-8E2D-4B8D-A5B6-E3250BC55F10}"/>
          </ac:spMkLst>
        </pc:spChg>
        <pc:spChg chg="add mod">
          <ac:chgData name="huyen tran" userId="2b1b1c2d15a81484" providerId="LiveId" clId="{C03ACD98-46EB-4DAD-9AE5-9A7F0F1E3A08}" dt="2020-06-08T07:00:35.334" v="1852" actId="14100"/>
          <ac:spMkLst>
            <pc:docMk/>
            <pc:sldMk cId="1786830905" sldId="380"/>
            <ac:spMk id="8" creationId="{300F9EFA-E940-4929-8F04-1E5C71D34ED6}"/>
          </ac:spMkLst>
        </pc:spChg>
        <pc:spChg chg="add mod">
          <ac:chgData name="huyen tran" userId="2b1b1c2d15a81484" providerId="LiveId" clId="{C03ACD98-46EB-4DAD-9AE5-9A7F0F1E3A08}" dt="2020-06-08T07:00:35.334" v="1852" actId="14100"/>
          <ac:spMkLst>
            <pc:docMk/>
            <pc:sldMk cId="1786830905" sldId="380"/>
            <ac:spMk id="9" creationId="{A94C9EC6-0E3B-4191-BB76-C56B72B8DD11}"/>
          </ac:spMkLst>
        </pc:spChg>
        <pc:spChg chg="add mod">
          <ac:chgData name="huyen tran" userId="2b1b1c2d15a81484" providerId="LiveId" clId="{C03ACD98-46EB-4DAD-9AE5-9A7F0F1E3A08}" dt="2020-06-08T07:00:35.334" v="1852" actId="14100"/>
          <ac:spMkLst>
            <pc:docMk/>
            <pc:sldMk cId="1786830905" sldId="380"/>
            <ac:spMk id="10" creationId="{719F7D30-C7A4-49CC-B0A7-6AC0F1A3B7AB}"/>
          </ac:spMkLst>
        </pc:spChg>
        <pc:spChg chg="add mod">
          <ac:chgData name="huyen tran" userId="2b1b1c2d15a81484" providerId="LiveId" clId="{C03ACD98-46EB-4DAD-9AE5-9A7F0F1E3A08}" dt="2020-06-08T07:00:35.334" v="1852" actId="14100"/>
          <ac:spMkLst>
            <pc:docMk/>
            <pc:sldMk cId="1786830905" sldId="380"/>
            <ac:spMk id="11" creationId="{A401B0A4-27ED-433A-BC37-8A08B8698E98}"/>
          </ac:spMkLst>
        </pc:spChg>
        <pc:spChg chg="add mod">
          <ac:chgData name="huyen tran" userId="2b1b1c2d15a81484" providerId="LiveId" clId="{C03ACD98-46EB-4DAD-9AE5-9A7F0F1E3A08}" dt="2020-06-08T07:00:35.334" v="1852" actId="14100"/>
          <ac:spMkLst>
            <pc:docMk/>
            <pc:sldMk cId="1786830905" sldId="380"/>
            <ac:spMk id="12" creationId="{360EBBA4-BA6A-4911-8E76-187E6A09C803}"/>
          </ac:spMkLst>
        </pc:spChg>
        <pc:spChg chg="add mod">
          <ac:chgData name="huyen tran" userId="2b1b1c2d15a81484" providerId="LiveId" clId="{C03ACD98-46EB-4DAD-9AE5-9A7F0F1E3A08}" dt="2020-06-08T07:00:35.334" v="1852" actId="14100"/>
          <ac:spMkLst>
            <pc:docMk/>
            <pc:sldMk cId="1786830905" sldId="380"/>
            <ac:spMk id="13" creationId="{B4837EE7-9F91-43BB-910F-8BBACD646048}"/>
          </ac:spMkLst>
        </pc:spChg>
        <pc:spChg chg="add mod">
          <ac:chgData name="huyen tran" userId="2b1b1c2d15a81484" providerId="LiveId" clId="{C03ACD98-46EB-4DAD-9AE5-9A7F0F1E3A08}" dt="2020-06-08T07:00:35.334" v="1852" actId="14100"/>
          <ac:spMkLst>
            <pc:docMk/>
            <pc:sldMk cId="1786830905" sldId="380"/>
            <ac:spMk id="14" creationId="{0A154830-F43A-4844-B16F-D6CC838D79A5}"/>
          </ac:spMkLst>
        </pc:spChg>
        <pc:spChg chg="add mod">
          <ac:chgData name="huyen tran" userId="2b1b1c2d15a81484" providerId="LiveId" clId="{C03ACD98-46EB-4DAD-9AE5-9A7F0F1E3A08}" dt="2020-06-08T07:00:35.334" v="1852" actId="14100"/>
          <ac:spMkLst>
            <pc:docMk/>
            <pc:sldMk cId="1786830905" sldId="380"/>
            <ac:spMk id="15" creationId="{B256B37D-BA9C-4D3F-BA70-C3778A98A554}"/>
          </ac:spMkLst>
        </pc:spChg>
        <pc:spChg chg="add mod">
          <ac:chgData name="huyen tran" userId="2b1b1c2d15a81484" providerId="LiveId" clId="{C03ACD98-46EB-4DAD-9AE5-9A7F0F1E3A08}" dt="2020-06-08T07:00:35.334" v="1852" actId="14100"/>
          <ac:spMkLst>
            <pc:docMk/>
            <pc:sldMk cId="1786830905" sldId="380"/>
            <ac:spMk id="16" creationId="{0BE47C46-97A9-43C1-9D9A-AEDFA5CCE8B3}"/>
          </ac:spMkLst>
        </pc:spChg>
        <pc:spChg chg="add mod">
          <ac:chgData name="huyen tran" userId="2b1b1c2d15a81484" providerId="LiveId" clId="{C03ACD98-46EB-4DAD-9AE5-9A7F0F1E3A08}" dt="2020-06-08T07:00:35.334" v="1852" actId="14100"/>
          <ac:spMkLst>
            <pc:docMk/>
            <pc:sldMk cId="1786830905" sldId="380"/>
            <ac:spMk id="17" creationId="{5878EF96-5912-4227-8EF4-D35DE4A22456}"/>
          </ac:spMkLst>
        </pc:spChg>
        <pc:spChg chg="add mod">
          <ac:chgData name="huyen tran" userId="2b1b1c2d15a81484" providerId="LiveId" clId="{C03ACD98-46EB-4DAD-9AE5-9A7F0F1E3A08}" dt="2020-06-08T07:00:35.334" v="1852" actId="14100"/>
          <ac:spMkLst>
            <pc:docMk/>
            <pc:sldMk cId="1786830905" sldId="380"/>
            <ac:spMk id="18" creationId="{7028472D-413C-4DF2-AB85-AC165B9935BD}"/>
          </ac:spMkLst>
        </pc:spChg>
        <pc:spChg chg="add mod">
          <ac:chgData name="huyen tran" userId="2b1b1c2d15a81484" providerId="LiveId" clId="{C03ACD98-46EB-4DAD-9AE5-9A7F0F1E3A08}" dt="2020-06-08T07:00:35.334" v="1852" actId="14100"/>
          <ac:spMkLst>
            <pc:docMk/>
            <pc:sldMk cId="1786830905" sldId="380"/>
            <ac:spMk id="19" creationId="{8E8CC342-C8E1-4238-993D-38874F525A7A}"/>
          </ac:spMkLst>
        </pc:spChg>
        <pc:spChg chg="add mod">
          <ac:chgData name="huyen tran" userId="2b1b1c2d15a81484" providerId="LiveId" clId="{C03ACD98-46EB-4DAD-9AE5-9A7F0F1E3A08}" dt="2020-06-08T07:00:35.334" v="1852" actId="14100"/>
          <ac:spMkLst>
            <pc:docMk/>
            <pc:sldMk cId="1786830905" sldId="380"/>
            <ac:spMk id="20" creationId="{390DF410-DA92-4BDA-A1BA-6707882AF327}"/>
          </ac:spMkLst>
        </pc:spChg>
        <pc:spChg chg="add mod">
          <ac:chgData name="huyen tran" userId="2b1b1c2d15a81484" providerId="LiveId" clId="{C03ACD98-46EB-4DAD-9AE5-9A7F0F1E3A08}" dt="2020-06-08T07:00:35.334" v="1852" actId="14100"/>
          <ac:spMkLst>
            <pc:docMk/>
            <pc:sldMk cId="1786830905" sldId="380"/>
            <ac:spMk id="21" creationId="{B35A2520-0CE5-416E-A9C1-E610AED9BE43}"/>
          </ac:spMkLst>
        </pc:spChg>
        <pc:spChg chg="add mod">
          <ac:chgData name="huyen tran" userId="2b1b1c2d15a81484" providerId="LiveId" clId="{C03ACD98-46EB-4DAD-9AE5-9A7F0F1E3A08}" dt="2020-06-08T08:09:15.687" v="3755" actId="1076"/>
          <ac:spMkLst>
            <pc:docMk/>
            <pc:sldMk cId="1786830905" sldId="380"/>
            <ac:spMk id="22" creationId="{9DC84507-DC75-4EA4-9656-9286BA26F6D5}"/>
          </ac:spMkLst>
        </pc:spChg>
        <pc:spChg chg="del">
          <ac:chgData name="huyen tran" userId="2b1b1c2d15a81484" providerId="LiveId" clId="{C03ACD98-46EB-4DAD-9AE5-9A7F0F1E3A08}" dt="2020-06-08T08:08:42.029" v="3705" actId="478"/>
          <ac:spMkLst>
            <pc:docMk/>
            <pc:sldMk cId="1786830905" sldId="380"/>
            <ac:spMk id="34" creationId="{00000000-0000-0000-0000-000000000000}"/>
          </ac:spMkLst>
        </pc:spChg>
      </pc:sldChg>
      <pc:sldChg chg="addSp delSp modSp add del">
        <pc:chgData name="huyen tran" userId="2b1b1c2d15a81484" providerId="LiveId" clId="{C03ACD98-46EB-4DAD-9AE5-9A7F0F1E3A08}" dt="2020-06-08T10:34:47.908" v="5838" actId="2696"/>
        <pc:sldMkLst>
          <pc:docMk/>
          <pc:sldMk cId="4170248206" sldId="381"/>
        </pc:sldMkLst>
        <pc:spChg chg="add del">
          <ac:chgData name="huyen tran" userId="2b1b1c2d15a81484" providerId="LiveId" clId="{C03ACD98-46EB-4DAD-9AE5-9A7F0F1E3A08}" dt="2020-06-08T07:44:39.774" v="3695" actId="478"/>
          <ac:spMkLst>
            <pc:docMk/>
            <pc:sldMk cId="4170248206" sldId="381"/>
            <ac:spMk id="5" creationId="{A70EB0E6-1E98-4D36-BBBC-4919085ED215}"/>
          </ac:spMkLst>
        </pc:spChg>
        <pc:spChg chg="del">
          <ac:chgData name="huyen tran" userId="2b1b1c2d15a81484" providerId="LiveId" clId="{C03ACD98-46EB-4DAD-9AE5-9A7F0F1E3A08}" dt="2020-06-08T07:23:51.344" v="2293" actId="478"/>
          <ac:spMkLst>
            <pc:docMk/>
            <pc:sldMk cId="4170248206" sldId="381"/>
            <ac:spMk id="6" creationId="{792BCAE3-B90B-47ED-8E3D-8CCF903E1091}"/>
          </ac:spMkLst>
        </pc:spChg>
        <pc:spChg chg="mod">
          <ac:chgData name="huyen tran" userId="2b1b1c2d15a81484" providerId="LiveId" clId="{C03ACD98-46EB-4DAD-9AE5-9A7F0F1E3A08}" dt="2020-06-08T07:23:46.088" v="2292" actId="20577"/>
          <ac:spMkLst>
            <pc:docMk/>
            <pc:sldMk cId="4170248206" sldId="381"/>
            <ac:spMk id="34" creationId="{00000000-0000-0000-0000-000000000000}"/>
          </ac:spMkLst>
        </pc:spChg>
      </pc:sldChg>
      <pc:sldChg chg="addSp delSp modSp add">
        <pc:chgData name="huyen tran" userId="2b1b1c2d15a81484" providerId="LiveId" clId="{C03ACD98-46EB-4DAD-9AE5-9A7F0F1E3A08}" dt="2020-06-09T03:06:08.744" v="7647" actId="1076"/>
        <pc:sldMkLst>
          <pc:docMk/>
          <pc:sldMk cId="3195412742" sldId="382"/>
        </pc:sldMkLst>
        <pc:spChg chg="del">
          <ac:chgData name="huyen tran" userId="2b1b1c2d15a81484" providerId="LiveId" clId="{C03ACD98-46EB-4DAD-9AE5-9A7F0F1E3A08}" dt="2020-06-08T07:24:18.816" v="2329" actId="478"/>
          <ac:spMkLst>
            <pc:docMk/>
            <pc:sldMk cId="3195412742" sldId="382"/>
            <ac:spMk id="5" creationId="{A70EB0E6-1E98-4D36-BBBC-4919085ED215}"/>
          </ac:spMkLst>
        </pc:spChg>
        <pc:spChg chg="del">
          <ac:chgData name="huyen tran" userId="2b1b1c2d15a81484" providerId="LiveId" clId="{C03ACD98-46EB-4DAD-9AE5-9A7F0F1E3A08}" dt="2020-06-08T07:24:18.816" v="2329" actId="478"/>
          <ac:spMkLst>
            <pc:docMk/>
            <pc:sldMk cId="3195412742" sldId="382"/>
            <ac:spMk id="6" creationId="{792BCAE3-B90B-47ED-8E3D-8CCF903E1091}"/>
          </ac:spMkLst>
        </pc:spChg>
        <pc:spChg chg="add mod">
          <ac:chgData name="huyen tran" userId="2b1b1c2d15a81484" providerId="LiveId" clId="{C03ACD98-46EB-4DAD-9AE5-9A7F0F1E3A08}" dt="2020-06-08T08:23:25.669" v="3778" actId="1037"/>
          <ac:spMkLst>
            <pc:docMk/>
            <pc:sldMk cId="3195412742" sldId="382"/>
            <ac:spMk id="7" creationId="{A5FCF13E-CA0F-4CBC-B88B-F07036CB6E99}"/>
          </ac:spMkLst>
        </pc:spChg>
        <pc:spChg chg="add mod">
          <ac:chgData name="huyen tran" userId="2b1b1c2d15a81484" providerId="LiveId" clId="{C03ACD98-46EB-4DAD-9AE5-9A7F0F1E3A08}" dt="2020-06-08T08:23:33.677" v="3781" actId="1037"/>
          <ac:spMkLst>
            <pc:docMk/>
            <pc:sldMk cId="3195412742" sldId="382"/>
            <ac:spMk id="8" creationId="{E80E6DE2-A807-4DE8-8430-0F887E70A249}"/>
          </ac:spMkLst>
        </pc:spChg>
        <pc:spChg chg="add mod">
          <ac:chgData name="huyen tran" userId="2b1b1c2d15a81484" providerId="LiveId" clId="{C03ACD98-46EB-4DAD-9AE5-9A7F0F1E3A08}" dt="2020-06-08T08:23:25.669" v="3778" actId="1037"/>
          <ac:spMkLst>
            <pc:docMk/>
            <pc:sldMk cId="3195412742" sldId="382"/>
            <ac:spMk id="9" creationId="{F2D6C53C-D2B9-4425-8BF9-CC97863F3BCA}"/>
          </ac:spMkLst>
        </pc:spChg>
        <pc:spChg chg="add mod">
          <ac:chgData name="huyen tran" userId="2b1b1c2d15a81484" providerId="LiveId" clId="{C03ACD98-46EB-4DAD-9AE5-9A7F0F1E3A08}" dt="2020-06-08T08:23:33.677" v="3781" actId="1037"/>
          <ac:spMkLst>
            <pc:docMk/>
            <pc:sldMk cId="3195412742" sldId="382"/>
            <ac:spMk id="10" creationId="{B8018D57-9CC9-49C4-8E82-EA31AAFDDC82}"/>
          </ac:spMkLst>
        </pc:spChg>
        <pc:spChg chg="add mod">
          <ac:chgData name="huyen tran" userId="2b1b1c2d15a81484" providerId="LiveId" clId="{C03ACD98-46EB-4DAD-9AE5-9A7F0F1E3A08}" dt="2020-06-09T03:01:19.921" v="7593" actId="1076"/>
          <ac:spMkLst>
            <pc:docMk/>
            <pc:sldMk cId="3195412742" sldId="382"/>
            <ac:spMk id="11" creationId="{5E1A8650-85DB-4B8F-9749-B205914A12D1}"/>
          </ac:spMkLst>
        </pc:spChg>
        <pc:spChg chg="add mod">
          <ac:chgData name="huyen tran" userId="2b1b1c2d15a81484" providerId="LiveId" clId="{C03ACD98-46EB-4DAD-9AE5-9A7F0F1E3A08}" dt="2020-06-09T03:01:19.921" v="7593" actId="1076"/>
          <ac:spMkLst>
            <pc:docMk/>
            <pc:sldMk cId="3195412742" sldId="382"/>
            <ac:spMk id="12" creationId="{2AE4C5A5-79CD-4811-8B4C-33B03A688ECB}"/>
          </ac:spMkLst>
        </pc:spChg>
        <pc:spChg chg="add mod">
          <ac:chgData name="huyen tran" userId="2b1b1c2d15a81484" providerId="LiveId" clId="{C03ACD98-46EB-4DAD-9AE5-9A7F0F1E3A08}" dt="2020-06-09T03:01:19.921" v="7593" actId="1076"/>
          <ac:spMkLst>
            <pc:docMk/>
            <pc:sldMk cId="3195412742" sldId="382"/>
            <ac:spMk id="13" creationId="{2068623B-E9EB-4AFA-9408-98B708A52E96}"/>
          </ac:spMkLst>
        </pc:spChg>
        <pc:spChg chg="add mod">
          <ac:chgData name="huyen tran" userId="2b1b1c2d15a81484" providerId="LiveId" clId="{C03ACD98-46EB-4DAD-9AE5-9A7F0F1E3A08}" dt="2020-06-09T03:01:19.921" v="7593" actId="1076"/>
          <ac:spMkLst>
            <pc:docMk/>
            <pc:sldMk cId="3195412742" sldId="382"/>
            <ac:spMk id="14" creationId="{BA0822C2-A4E1-46E9-AA42-89F9AE09AFDA}"/>
          </ac:spMkLst>
        </pc:spChg>
        <pc:spChg chg="add mod">
          <ac:chgData name="huyen tran" userId="2b1b1c2d15a81484" providerId="LiveId" clId="{C03ACD98-46EB-4DAD-9AE5-9A7F0F1E3A08}" dt="2020-06-09T03:01:19.921" v="7593" actId="1076"/>
          <ac:spMkLst>
            <pc:docMk/>
            <pc:sldMk cId="3195412742" sldId="382"/>
            <ac:spMk id="15" creationId="{6401B888-0E22-4EEA-891E-E836A993918A}"/>
          </ac:spMkLst>
        </pc:spChg>
        <pc:spChg chg="add mod">
          <ac:chgData name="huyen tran" userId="2b1b1c2d15a81484" providerId="LiveId" clId="{C03ACD98-46EB-4DAD-9AE5-9A7F0F1E3A08}" dt="2020-06-09T03:01:19.921" v="7593" actId="1076"/>
          <ac:spMkLst>
            <pc:docMk/>
            <pc:sldMk cId="3195412742" sldId="382"/>
            <ac:spMk id="16" creationId="{8C36F8AD-55C8-40A1-99D1-786B861A2632}"/>
          </ac:spMkLst>
        </pc:spChg>
        <pc:spChg chg="add mod">
          <ac:chgData name="huyen tran" userId="2b1b1c2d15a81484" providerId="LiveId" clId="{C03ACD98-46EB-4DAD-9AE5-9A7F0F1E3A08}" dt="2020-06-09T03:01:19.921" v="7593" actId="1076"/>
          <ac:spMkLst>
            <pc:docMk/>
            <pc:sldMk cId="3195412742" sldId="382"/>
            <ac:spMk id="17" creationId="{1B1EFF98-C128-4290-A987-4AEB84D6B366}"/>
          </ac:spMkLst>
        </pc:spChg>
        <pc:spChg chg="add mod">
          <ac:chgData name="huyen tran" userId="2b1b1c2d15a81484" providerId="LiveId" clId="{C03ACD98-46EB-4DAD-9AE5-9A7F0F1E3A08}" dt="2020-06-09T03:01:19.921" v="7593" actId="1076"/>
          <ac:spMkLst>
            <pc:docMk/>
            <pc:sldMk cId="3195412742" sldId="382"/>
            <ac:spMk id="18" creationId="{01AA9792-C984-4290-BA6D-508D1E5384E5}"/>
          </ac:spMkLst>
        </pc:spChg>
        <pc:spChg chg="add mod">
          <ac:chgData name="huyen tran" userId="2b1b1c2d15a81484" providerId="LiveId" clId="{C03ACD98-46EB-4DAD-9AE5-9A7F0F1E3A08}" dt="2020-06-09T03:01:19.921" v="7593" actId="1076"/>
          <ac:spMkLst>
            <pc:docMk/>
            <pc:sldMk cId="3195412742" sldId="382"/>
            <ac:spMk id="19" creationId="{61383D44-EFDD-4CA5-BD00-E5A3D4191B45}"/>
          </ac:spMkLst>
        </pc:spChg>
        <pc:spChg chg="add mod">
          <ac:chgData name="huyen tran" userId="2b1b1c2d15a81484" providerId="LiveId" clId="{C03ACD98-46EB-4DAD-9AE5-9A7F0F1E3A08}" dt="2020-06-09T03:01:19.921" v="7593" actId="1076"/>
          <ac:spMkLst>
            <pc:docMk/>
            <pc:sldMk cId="3195412742" sldId="382"/>
            <ac:spMk id="20" creationId="{5FDD5A34-8D44-4D7D-9E24-1FC3B105B3B8}"/>
          </ac:spMkLst>
        </pc:spChg>
        <pc:spChg chg="add mod">
          <ac:chgData name="huyen tran" userId="2b1b1c2d15a81484" providerId="LiveId" clId="{C03ACD98-46EB-4DAD-9AE5-9A7F0F1E3A08}" dt="2020-06-09T03:01:19.921" v="7593" actId="1076"/>
          <ac:spMkLst>
            <pc:docMk/>
            <pc:sldMk cId="3195412742" sldId="382"/>
            <ac:spMk id="21" creationId="{E9AD29B9-6B9B-4A12-BFD8-88F14C126426}"/>
          </ac:spMkLst>
        </pc:spChg>
        <pc:spChg chg="add mod">
          <ac:chgData name="huyen tran" userId="2b1b1c2d15a81484" providerId="LiveId" clId="{C03ACD98-46EB-4DAD-9AE5-9A7F0F1E3A08}" dt="2020-06-09T03:01:19.921" v="7593" actId="1076"/>
          <ac:spMkLst>
            <pc:docMk/>
            <pc:sldMk cId="3195412742" sldId="382"/>
            <ac:spMk id="22" creationId="{F48813F2-9853-4F92-9C6B-D1C2A56361C1}"/>
          </ac:spMkLst>
        </pc:spChg>
        <pc:spChg chg="add mod">
          <ac:chgData name="huyen tran" userId="2b1b1c2d15a81484" providerId="LiveId" clId="{C03ACD98-46EB-4DAD-9AE5-9A7F0F1E3A08}" dt="2020-06-09T03:01:19.921" v="7593" actId="1076"/>
          <ac:spMkLst>
            <pc:docMk/>
            <pc:sldMk cId="3195412742" sldId="382"/>
            <ac:spMk id="23" creationId="{9D59A1B8-637C-4012-9EE4-2FADFA612DAB}"/>
          </ac:spMkLst>
        </pc:spChg>
        <pc:spChg chg="add mod">
          <ac:chgData name="huyen tran" userId="2b1b1c2d15a81484" providerId="LiveId" clId="{C03ACD98-46EB-4DAD-9AE5-9A7F0F1E3A08}" dt="2020-06-09T03:01:19.921" v="7593" actId="1076"/>
          <ac:spMkLst>
            <pc:docMk/>
            <pc:sldMk cId="3195412742" sldId="382"/>
            <ac:spMk id="24" creationId="{613D3B2D-45FC-4EF6-9B3D-9A8C7904D807}"/>
          </ac:spMkLst>
        </pc:spChg>
        <pc:spChg chg="add mod">
          <ac:chgData name="huyen tran" userId="2b1b1c2d15a81484" providerId="LiveId" clId="{C03ACD98-46EB-4DAD-9AE5-9A7F0F1E3A08}" dt="2020-06-09T03:01:19.921" v="7593" actId="1076"/>
          <ac:spMkLst>
            <pc:docMk/>
            <pc:sldMk cId="3195412742" sldId="382"/>
            <ac:spMk id="25" creationId="{61F55EF5-5787-47C3-B20B-0FE56AE1F7B0}"/>
          </ac:spMkLst>
        </pc:spChg>
        <pc:spChg chg="add mod">
          <ac:chgData name="huyen tran" userId="2b1b1c2d15a81484" providerId="LiveId" clId="{C03ACD98-46EB-4DAD-9AE5-9A7F0F1E3A08}" dt="2020-06-09T03:01:19.921" v="7593" actId="1076"/>
          <ac:spMkLst>
            <pc:docMk/>
            <pc:sldMk cId="3195412742" sldId="382"/>
            <ac:spMk id="26" creationId="{51665D60-B0A6-4FD2-B6F2-AE3B112115FA}"/>
          </ac:spMkLst>
        </pc:spChg>
        <pc:spChg chg="add mod">
          <ac:chgData name="huyen tran" userId="2b1b1c2d15a81484" providerId="LiveId" clId="{C03ACD98-46EB-4DAD-9AE5-9A7F0F1E3A08}" dt="2020-06-09T03:01:19.921" v="7593" actId="1076"/>
          <ac:spMkLst>
            <pc:docMk/>
            <pc:sldMk cId="3195412742" sldId="382"/>
            <ac:spMk id="27" creationId="{3A9B5B75-4181-46FF-9287-DE3BE31EF489}"/>
          </ac:spMkLst>
        </pc:spChg>
        <pc:spChg chg="add mod">
          <ac:chgData name="huyen tran" userId="2b1b1c2d15a81484" providerId="LiveId" clId="{C03ACD98-46EB-4DAD-9AE5-9A7F0F1E3A08}" dt="2020-06-09T03:05:36.696" v="7636"/>
          <ac:spMkLst>
            <pc:docMk/>
            <pc:sldMk cId="3195412742" sldId="382"/>
            <ac:spMk id="29" creationId="{9FB25677-50FE-4EDD-8EE4-6F2FC606CFFE}"/>
          </ac:spMkLst>
        </pc:spChg>
        <pc:spChg chg="add del">
          <ac:chgData name="huyen tran" userId="2b1b1c2d15a81484" providerId="LiveId" clId="{C03ACD98-46EB-4DAD-9AE5-9A7F0F1E3A08}" dt="2020-06-09T03:04:35.303" v="7621" actId="478"/>
          <ac:spMkLst>
            <pc:docMk/>
            <pc:sldMk cId="3195412742" sldId="382"/>
            <ac:spMk id="30" creationId="{01850D75-7CBB-4D20-A78A-8AF2AB41863C}"/>
          </ac:spMkLst>
        </pc:spChg>
        <pc:spChg chg="add del">
          <ac:chgData name="huyen tran" userId="2b1b1c2d15a81484" providerId="LiveId" clId="{C03ACD98-46EB-4DAD-9AE5-9A7F0F1E3A08}" dt="2020-06-09T03:02:56.862" v="7598" actId="478"/>
          <ac:spMkLst>
            <pc:docMk/>
            <pc:sldMk cId="3195412742" sldId="382"/>
            <ac:spMk id="31" creationId="{AD9285C4-A74C-473D-9CE2-AA7F1A93F2F4}"/>
          </ac:spMkLst>
        </pc:spChg>
        <pc:spChg chg="add mod">
          <ac:chgData name="huyen tran" userId="2b1b1c2d15a81484" providerId="LiveId" clId="{C03ACD98-46EB-4DAD-9AE5-9A7F0F1E3A08}" dt="2020-06-09T03:04:20.748" v="7617" actId="108"/>
          <ac:spMkLst>
            <pc:docMk/>
            <pc:sldMk cId="3195412742" sldId="382"/>
            <ac:spMk id="32" creationId="{F8C0F7DF-B3E2-4DEC-8BC8-EAF2DEDF7087}"/>
          </ac:spMkLst>
        </pc:spChg>
        <pc:spChg chg="add del">
          <ac:chgData name="huyen tran" userId="2b1b1c2d15a81484" providerId="LiveId" clId="{C03ACD98-46EB-4DAD-9AE5-9A7F0F1E3A08}" dt="2020-06-09T03:05:58.423" v="7644" actId="478"/>
          <ac:spMkLst>
            <pc:docMk/>
            <pc:sldMk cId="3195412742" sldId="382"/>
            <ac:spMk id="33" creationId="{9915DC43-1DF4-4AE8-9F55-2663663F9B53}"/>
          </ac:spMkLst>
        </pc:spChg>
        <pc:spChg chg="mod">
          <ac:chgData name="huyen tran" userId="2b1b1c2d15a81484" providerId="LiveId" clId="{C03ACD98-46EB-4DAD-9AE5-9A7F0F1E3A08}" dt="2020-06-08T07:24:15.209" v="2328" actId="20577"/>
          <ac:spMkLst>
            <pc:docMk/>
            <pc:sldMk cId="3195412742" sldId="382"/>
            <ac:spMk id="34" creationId="{00000000-0000-0000-0000-000000000000}"/>
          </ac:spMkLst>
        </pc:spChg>
        <pc:spChg chg="add mod">
          <ac:chgData name="huyen tran" userId="2b1b1c2d15a81484" providerId="LiveId" clId="{C03ACD98-46EB-4DAD-9AE5-9A7F0F1E3A08}" dt="2020-06-09T03:06:02.512" v="7645" actId="1076"/>
          <ac:spMkLst>
            <pc:docMk/>
            <pc:sldMk cId="3195412742" sldId="382"/>
            <ac:spMk id="35" creationId="{903C27FB-0BE7-4F03-970E-5700461B4452}"/>
          </ac:spMkLst>
        </pc:spChg>
        <pc:spChg chg="add">
          <ac:chgData name="huyen tran" userId="2b1b1c2d15a81484" providerId="LiveId" clId="{C03ACD98-46EB-4DAD-9AE5-9A7F0F1E3A08}" dt="2020-06-09T03:01:29.329" v="7594"/>
          <ac:spMkLst>
            <pc:docMk/>
            <pc:sldMk cId="3195412742" sldId="382"/>
            <ac:spMk id="37" creationId="{FB5F48B9-2CA5-4180-A989-9B096F61A914}"/>
          </ac:spMkLst>
        </pc:spChg>
        <pc:spChg chg="add del">
          <ac:chgData name="huyen tran" userId="2b1b1c2d15a81484" providerId="LiveId" clId="{C03ACD98-46EB-4DAD-9AE5-9A7F0F1E3A08}" dt="2020-06-09T03:05:52.406" v="7641" actId="478"/>
          <ac:spMkLst>
            <pc:docMk/>
            <pc:sldMk cId="3195412742" sldId="382"/>
            <ac:spMk id="38" creationId="{AD63E1A2-81A4-4022-B73D-91EF954001AA}"/>
          </ac:spMkLst>
        </pc:spChg>
        <pc:spChg chg="add del mod">
          <ac:chgData name="huyen tran" userId="2b1b1c2d15a81484" providerId="LiveId" clId="{C03ACD98-46EB-4DAD-9AE5-9A7F0F1E3A08}" dt="2020-06-09T03:06:05.608" v="7646" actId="14100"/>
          <ac:spMkLst>
            <pc:docMk/>
            <pc:sldMk cId="3195412742" sldId="382"/>
            <ac:spMk id="39" creationId="{37C24B00-F2E0-4C1C-9FF3-A852C1C0F6FA}"/>
          </ac:spMkLst>
        </pc:spChg>
        <pc:spChg chg="add mod">
          <ac:chgData name="huyen tran" userId="2b1b1c2d15a81484" providerId="LiveId" clId="{C03ACD98-46EB-4DAD-9AE5-9A7F0F1E3A08}" dt="2020-06-09T03:06:08.744" v="7647" actId="1076"/>
          <ac:spMkLst>
            <pc:docMk/>
            <pc:sldMk cId="3195412742" sldId="382"/>
            <ac:spMk id="40" creationId="{AE1E5A75-43A6-40D0-8F2B-4CBCE2F3D567}"/>
          </ac:spMkLst>
        </pc:spChg>
        <pc:spChg chg="add del">
          <ac:chgData name="huyen tran" userId="2b1b1c2d15a81484" providerId="LiveId" clId="{C03ACD98-46EB-4DAD-9AE5-9A7F0F1E3A08}" dt="2020-06-09T03:05:46.550" v="7637" actId="478"/>
          <ac:spMkLst>
            <pc:docMk/>
            <pc:sldMk cId="3195412742" sldId="382"/>
            <ac:spMk id="41" creationId="{36821318-1FB8-486D-AE5B-0E53CA8510AC}"/>
          </ac:spMkLst>
        </pc:spChg>
        <pc:spChg chg="add del">
          <ac:chgData name="huyen tran" userId="2b1b1c2d15a81484" providerId="LiveId" clId="{C03ACD98-46EB-4DAD-9AE5-9A7F0F1E3A08}" dt="2020-06-09T03:05:47.950" v="7638" actId="478"/>
          <ac:spMkLst>
            <pc:docMk/>
            <pc:sldMk cId="3195412742" sldId="382"/>
            <ac:spMk id="42" creationId="{4273FE45-6408-4E12-8A8A-5F07C87BF3C6}"/>
          </ac:spMkLst>
        </pc:spChg>
        <pc:picChg chg="add del mod">
          <ac:chgData name="huyen tran" userId="2b1b1c2d15a81484" providerId="LiveId" clId="{C03ACD98-46EB-4DAD-9AE5-9A7F0F1E3A08}" dt="2020-06-08T08:23:03.621" v="3765" actId="478"/>
          <ac:picMkLst>
            <pc:docMk/>
            <pc:sldMk cId="3195412742" sldId="382"/>
            <ac:picMk id="5" creationId="{6BBC2405-97E3-4485-9BBE-8F34B9DD776E}"/>
          </ac:picMkLst>
        </pc:picChg>
        <pc:picChg chg="add mod">
          <ac:chgData name="huyen tran" userId="2b1b1c2d15a81484" providerId="LiveId" clId="{C03ACD98-46EB-4DAD-9AE5-9A7F0F1E3A08}" dt="2020-06-09T02:41:12.665" v="7147" actId="1076"/>
          <ac:picMkLst>
            <pc:docMk/>
            <pc:sldMk cId="3195412742" sldId="382"/>
            <ac:picMk id="6" creationId="{09A04E80-E934-4290-BBC5-BC30E9A035B1}"/>
          </ac:picMkLst>
        </pc:picChg>
        <pc:picChg chg="add del mod">
          <ac:chgData name="huyen tran" userId="2b1b1c2d15a81484" providerId="LiveId" clId="{C03ACD98-46EB-4DAD-9AE5-9A7F0F1E3A08}" dt="2020-06-08T10:33:57.788" v="5834" actId="478"/>
          <ac:picMkLst>
            <pc:docMk/>
            <pc:sldMk cId="3195412742" sldId="382"/>
            <ac:picMk id="28" creationId="{BD38FAF3-ADAF-4A95-A4B4-41FCB7FF770A}"/>
          </ac:picMkLst>
        </pc:picChg>
        <pc:picChg chg="add del">
          <ac:chgData name="huyen tran" userId="2b1b1c2d15a81484" providerId="LiveId" clId="{C03ACD98-46EB-4DAD-9AE5-9A7F0F1E3A08}" dt="2020-06-09T03:05:55.446" v="7643" actId="478"/>
          <ac:picMkLst>
            <pc:docMk/>
            <pc:sldMk cId="3195412742" sldId="382"/>
            <ac:picMk id="28" creationId="{EECC61A7-CD0C-42E7-B94B-CD9818F52F73}"/>
          </ac:picMkLst>
        </pc:picChg>
      </pc:sldChg>
      <pc:sldChg chg="add del">
        <pc:chgData name="huyen tran" userId="2b1b1c2d15a81484" providerId="LiveId" clId="{C03ACD98-46EB-4DAD-9AE5-9A7F0F1E3A08}" dt="2020-06-08T07:24:29.244" v="2331" actId="2696"/>
        <pc:sldMkLst>
          <pc:docMk/>
          <pc:sldMk cId="1242613030" sldId="383"/>
        </pc:sldMkLst>
      </pc:sldChg>
      <pc:sldChg chg="addSp delSp modSp add">
        <pc:chgData name="huyen tran" userId="2b1b1c2d15a81484" providerId="LiveId" clId="{C03ACD98-46EB-4DAD-9AE5-9A7F0F1E3A08}" dt="2020-06-09T03:00:39.072" v="7592" actId="1076"/>
        <pc:sldMkLst>
          <pc:docMk/>
          <pc:sldMk cId="1172611288" sldId="384"/>
        </pc:sldMkLst>
        <pc:spChg chg="add mod">
          <ac:chgData name="huyen tran" userId="2b1b1c2d15a81484" providerId="LiveId" clId="{C03ACD98-46EB-4DAD-9AE5-9A7F0F1E3A08}" dt="2020-06-09T03:00:30.585" v="7591" actId="1076"/>
          <ac:spMkLst>
            <pc:docMk/>
            <pc:sldMk cId="1172611288" sldId="384"/>
            <ac:spMk id="7" creationId="{ADB3591B-C32F-4212-8E61-509495C7E65C}"/>
          </ac:spMkLst>
        </pc:spChg>
        <pc:spChg chg="add mod">
          <ac:chgData name="huyen tran" userId="2b1b1c2d15a81484" providerId="LiveId" clId="{C03ACD98-46EB-4DAD-9AE5-9A7F0F1E3A08}" dt="2020-06-09T03:00:30.585" v="7591" actId="1076"/>
          <ac:spMkLst>
            <pc:docMk/>
            <pc:sldMk cId="1172611288" sldId="384"/>
            <ac:spMk id="8" creationId="{74C38D7C-6FCA-485B-B232-B74E541A0453}"/>
          </ac:spMkLst>
        </pc:spChg>
        <pc:spChg chg="add mod">
          <ac:chgData name="huyen tran" userId="2b1b1c2d15a81484" providerId="LiveId" clId="{C03ACD98-46EB-4DAD-9AE5-9A7F0F1E3A08}" dt="2020-06-09T03:00:30.585" v="7591" actId="1076"/>
          <ac:spMkLst>
            <pc:docMk/>
            <pc:sldMk cId="1172611288" sldId="384"/>
            <ac:spMk id="9" creationId="{BB0ADE46-9878-4D1A-B7DE-92DC1BEDB382}"/>
          </ac:spMkLst>
        </pc:spChg>
        <pc:spChg chg="add mod">
          <ac:chgData name="huyen tran" userId="2b1b1c2d15a81484" providerId="LiveId" clId="{C03ACD98-46EB-4DAD-9AE5-9A7F0F1E3A08}" dt="2020-06-09T03:00:30.585" v="7591" actId="1076"/>
          <ac:spMkLst>
            <pc:docMk/>
            <pc:sldMk cId="1172611288" sldId="384"/>
            <ac:spMk id="10" creationId="{649A1A88-B7B5-4EDE-B338-53EA60EF4594}"/>
          </ac:spMkLst>
        </pc:spChg>
        <pc:spChg chg="add mod">
          <ac:chgData name="huyen tran" userId="2b1b1c2d15a81484" providerId="LiveId" clId="{C03ACD98-46EB-4DAD-9AE5-9A7F0F1E3A08}" dt="2020-06-09T03:00:30.585" v="7591" actId="1076"/>
          <ac:spMkLst>
            <pc:docMk/>
            <pc:sldMk cId="1172611288" sldId="384"/>
            <ac:spMk id="11" creationId="{7EA33004-F5F7-4F34-ADBE-40E6D19A97F6}"/>
          </ac:spMkLst>
        </pc:spChg>
        <pc:spChg chg="add mod">
          <ac:chgData name="huyen tran" userId="2b1b1c2d15a81484" providerId="LiveId" clId="{C03ACD98-46EB-4DAD-9AE5-9A7F0F1E3A08}" dt="2020-06-09T03:00:30.585" v="7591" actId="1076"/>
          <ac:spMkLst>
            <pc:docMk/>
            <pc:sldMk cId="1172611288" sldId="384"/>
            <ac:spMk id="12" creationId="{B5615E8C-CEAB-4ADB-A101-E525DD61B6D1}"/>
          </ac:spMkLst>
        </pc:spChg>
        <pc:spChg chg="add mod">
          <ac:chgData name="huyen tran" userId="2b1b1c2d15a81484" providerId="LiveId" clId="{C03ACD98-46EB-4DAD-9AE5-9A7F0F1E3A08}" dt="2020-06-09T03:00:30.585" v="7591" actId="1076"/>
          <ac:spMkLst>
            <pc:docMk/>
            <pc:sldMk cId="1172611288" sldId="384"/>
            <ac:spMk id="13" creationId="{AC17D7F1-126C-4E2C-B13D-4C5C65E96B8E}"/>
          </ac:spMkLst>
        </pc:spChg>
        <pc:spChg chg="add mod">
          <ac:chgData name="huyen tran" userId="2b1b1c2d15a81484" providerId="LiveId" clId="{C03ACD98-46EB-4DAD-9AE5-9A7F0F1E3A08}" dt="2020-06-09T03:00:30.585" v="7591" actId="1076"/>
          <ac:spMkLst>
            <pc:docMk/>
            <pc:sldMk cId="1172611288" sldId="384"/>
            <ac:spMk id="14" creationId="{CA380131-C6CC-472A-A3FA-F9F69EDCC516}"/>
          </ac:spMkLst>
        </pc:spChg>
        <pc:spChg chg="add mod">
          <ac:chgData name="huyen tran" userId="2b1b1c2d15a81484" providerId="LiveId" clId="{C03ACD98-46EB-4DAD-9AE5-9A7F0F1E3A08}" dt="2020-06-09T03:00:30.585" v="7591" actId="1076"/>
          <ac:spMkLst>
            <pc:docMk/>
            <pc:sldMk cId="1172611288" sldId="384"/>
            <ac:spMk id="15" creationId="{7DC1694A-A236-4F40-8B9D-D07EA2EA0B07}"/>
          </ac:spMkLst>
        </pc:spChg>
        <pc:spChg chg="add mod">
          <ac:chgData name="huyen tran" userId="2b1b1c2d15a81484" providerId="LiveId" clId="{C03ACD98-46EB-4DAD-9AE5-9A7F0F1E3A08}" dt="2020-06-09T03:00:30.585" v="7591" actId="1076"/>
          <ac:spMkLst>
            <pc:docMk/>
            <pc:sldMk cId="1172611288" sldId="384"/>
            <ac:spMk id="16" creationId="{0026D5A8-6BCF-4472-B647-881A6EA337DA}"/>
          </ac:spMkLst>
        </pc:spChg>
        <pc:spChg chg="add mod">
          <ac:chgData name="huyen tran" userId="2b1b1c2d15a81484" providerId="LiveId" clId="{C03ACD98-46EB-4DAD-9AE5-9A7F0F1E3A08}" dt="2020-06-09T03:00:30.585" v="7591" actId="1076"/>
          <ac:spMkLst>
            <pc:docMk/>
            <pc:sldMk cId="1172611288" sldId="384"/>
            <ac:spMk id="17" creationId="{6DB2ADB8-B5DA-4D67-89AE-2EE7FFD0EB64}"/>
          </ac:spMkLst>
        </pc:spChg>
        <pc:spChg chg="add mod">
          <ac:chgData name="huyen tran" userId="2b1b1c2d15a81484" providerId="LiveId" clId="{C03ACD98-46EB-4DAD-9AE5-9A7F0F1E3A08}" dt="2020-06-09T03:00:30.585" v="7591" actId="1076"/>
          <ac:spMkLst>
            <pc:docMk/>
            <pc:sldMk cId="1172611288" sldId="384"/>
            <ac:spMk id="18" creationId="{1A7BC7A6-83C2-4F4B-B54A-86DF64EAD936}"/>
          </ac:spMkLst>
        </pc:spChg>
        <pc:spChg chg="add mod">
          <ac:chgData name="huyen tran" userId="2b1b1c2d15a81484" providerId="LiveId" clId="{C03ACD98-46EB-4DAD-9AE5-9A7F0F1E3A08}" dt="2020-06-09T03:00:39.072" v="7592" actId="1076"/>
          <ac:spMkLst>
            <pc:docMk/>
            <pc:sldMk cId="1172611288" sldId="384"/>
            <ac:spMk id="20" creationId="{AA2D9D8A-8631-4CAE-966B-D13EAD2B57A5}"/>
          </ac:spMkLst>
        </pc:spChg>
        <pc:spChg chg="add mod">
          <ac:chgData name="huyen tran" userId="2b1b1c2d15a81484" providerId="LiveId" clId="{C03ACD98-46EB-4DAD-9AE5-9A7F0F1E3A08}" dt="2020-06-09T03:00:39.072" v="7592" actId="1076"/>
          <ac:spMkLst>
            <pc:docMk/>
            <pc:sldMk cId="1172611288" sldId="384"/>
            <ac:spMk id="21" creationId="{2FA5C996-83AA-4877-8F90-3D2AE7B771F4}"/>
          </ac:spMkLst>
        </pc:spChg>
        <pc:spChg chg="add mod">
          <ac:chgData name="huyen tran" userId="2b1b1c2d15a81484" providerId="LiveId" clId="{C03ACD98-46EB-4DAD-9AE5-9A7F0F1E3A08}" dt="2020-06-09T03:00:39.072" v="7592" actId="1076"/>
          <ac:spMkLst>
            <pc:docMk/>
            <pc:sldMk cId="1172611288" sldId="384"/>
            <ac:spMk id="22" creationId="{E5F577D3-8C50-429F-9A01-5DC2E8342464}"/>
          </ac:spMkLst>
        </pc:spChg>
        <pc:spChg chg="add mod">
          <ac:chgData name="huyen tran" userId="2b1b1c2d15a81484" providerId="LiveId" clId="{C03ACD98-46EB-4DAD-9AE5-9A7F0F1E3A08}" dt="2020-06-09T03:00:39.072" v="7592" actId="1076"/>
          <ac:spMkLst>
            <pc:docMk/>
            <pc:sldMk cId="1172611288" sldId="384"/>
            <ac:spMk id="23" creationId="{5FA89DA4-B952-43C0-B709-5BE2DBF48886}"/>
          </ac:spMkLst>
        </pc:spChg>
        <pc:spChg chg="add mod">
          <ac:chgData name="huyen tran" userId="2b1b1c2d15a81484" providerId="LiveId" clId="{C03ACD98-46EB-4DAD-9AE5-9A7F0F1E3A08}" dt="2020-06-09T03:00:39.072" v="7592" actId="1076"/>
          <ac:spMkLst>
            <pc:docMk/>
            <pc:sldMk cId="1172611288" sldId="384"/>
            <ac:spMk id="24" creationId="{06DD9AB2-348B-4D92-89D1-2201F8DB2229}"/>
          </ac:spMkLst>
        </pc:spChg>
        <pc:spChg chg="add mod">
          <ac:chgData name="huyen tran" userId="2b1b1c2d15a81484" providerId="LiveId" clId="{C03ACD98-46EB-4DAD-9AE5-9A7F0F1E3A08}" dt="2020-06-09T03:00:39.072" v="7592" actId="1076"/>
          <ac:spMkLst>
            <pc:docMk/>
            <pc:sldMk cId="1172611288" sldId="384"/>
            <ac:spMk id="25" creationId="{543D7D1A-9320-4B41-A57B-CADEC2941941}"/>
          </ac:spMkLst>
        </pc:spChg>
        <pc:spChg chg="add mod">
          <ac:chgData name="huyen tran" userId="2b1b1c2d15a81484" providerId="LiveId" clId="{C03ACD98-46EB-4DAD-9AE5-9A7F0F1E3A08}" dt="2020-06-09T03:00:39.072" v="7592" actId="1076"/>
          <ac:spMkLst>
            <pc:docMk/>
            <pc:sldMk cId="1172611288" sldId="384"/>
            <ac:spMk id="26" creationId="{00ABC368-D347-4AF6-A5E6-1E09A1E684DD}"/>
          </ac:spMkLst>
        </pc:spChg>
        <pc:spChg chg="add mod">
          <ac:chgData name="huyen tran" userId="2b1b1c2d15a81484" providerId="LiveId" clId="{C03ACD98-46EB-4DAD-9AE5-9A7F0F1E3A08}" dt="2020-06-09T03:00:39.072" v="7592" actId="1076"/>
          <ac:spMkLst>
            <pc:docMk/>
            <pc:sldMk cId="1172611288" sldId="384"/>
            <ac:spMk id="27" creationId="{617A9EA7-DBD3-4A19-ADCD-7E1EE6557D31}"/>
          </ac:spMkLst>
        </pc:spChg>
        <pc:spChg chg="mod">
          <ac:chgData name="huyen tran" userId="2b1b1c2d15a81484" providerId="LiveId" clId="{C03ACD98-46EB-4DAD-9AE5-9A7F0F1E3A08}" dt="2020-06-08T07:24:33.459" v="2332" actId="20577"/>
          <ac:spMkLst>
            <pc:docMk/>
            <pc:sldMk cId="1172611288" sldId="384"/>
            <ac:spMk id="34" creationId="{00000000-0000-0000-0000-000000000000}"/>
          </ac:spMkLst>
        </pc:spChg>
        <pc:graphicFrameChg chg="add del mod modGraphic">
          <ac:chgData name="huyen tran" userId="2b1b1c2d15a81484" providerId="LiveId" clId="{C03ACD98-46EB-4DAD-9AE5-9A7F0F1E3A08}" dt="2020-06-08T10:34:23.966" v="5835" actId="478"/>
          <ac:graphicFrameMkLst>
            <pc:docMk/>
            <pc:sldMk cId="1172611288" sldId="384"/>
            <ac:graphicFrameMk id="19" creationId="{F79C3FD6-CF21-452E-A38A-BB70EF8E7272}"/>
          </ac:graphicFrameMkLst>
        </pc:graphicFrameChg>
        <pc:picChg chg="add mod">
          <ac:chgData name="huyen tran" userId="2b1b1c2d15a81484" providerId="LiveId" clId="{C03ACD98-46EB-4DAD-9AE5-9A7F0F1E3A08}" dt="2020-06-08T10:35:29.182" v="5840" actId="14100"/>
          <ac:picMkLst>
            <pc:docMk/>
            <pc:sldMk cId="1172611288" sldId="384"/>
            <ac:picMk id="5" creationId="{33B16368-3DEC-4130-9282-E9A9C848DA62}"/>
          </ac:picMkLst>
        </pc:picChg>
        <pc:picChg chg="add mod">
          <ac:chgData name="huyen tran" userId="2b1b1c2d15a81484" providerId="LiveId" clId="{C03ACD98-46EB-4DAD-9AE5-9A7F0F1E3A08}" dt="2020-06-09T03:00:30.585" v="7591" actId="1076"/>
          <ac:picMkLst>
            <pc:docMk/>
            <pc:sldMk cId="1172611288" sldId="384"/>
            <ac:picMk id="6" creationId="{D59BD6CB-9D4E-4FE4-A93F-5EC3A450CCA7}"/>
          </ac:picMkLst>
        </pc:picChg>
      </pc:sldChg>
      <pc:sldChg chg="addSp modSp add">
        <pc:chgData name="huyen tran" userId="2b1b1c2d15a81484" providerId="LiveId" clId="{C03ACD98-46EB-4DAD-9AE5-9A7F0F1E3A08}" dt="2020-06-09T03:02:07.768" v="7597" actId="732"/>
        <pc:sldMkLst>
          <pc:docMk/>
          <pc:sldMk cId="900860965" sldId="385"/>
        </pc:sldMkLst>
        <pc:spChg chg="mod">
          <ac:chgData name="huyen tran" userId="2b1b1c2d15a81484" providerId="LiveId" clId="{C03ACD98-46EB-4DAD-9AE5-9A7F0F1E3A08}" dt="2020-06-08T07:24:57.276" v="2341" actId="20577"/>
          <ac:spMkLst>
            <pc:docMk/>
            <pc:sldMk cId="900860965" sldId="385"/>
            <ac:spMk id="34" creationId="{00000000-0000-0000-0000-000000000000}"/>
          </ac:spMkLst>
        </pc:spChg>
        <pc:picChg chg="add mod ord modCrop">
          <ac:chgData name="huyen tran" userId="2b1b1c2d15a81484" providerId="LiveId" clId="{C03ACD98-46EB-4DAD-9AE5-9A7F0F1E3A08}" dt="2020-06-09T03:02:07.768" v="7597" actId="732"/>
          <ac:picMkLst>
            <pc:docMk/>
            <pc:sldMk cId="900860965" sldId="385"/>
            <ac:picMk id="5" creationId="{2652E517-DE4C-49E7-B4E0-3F7CAEC6332A}"/>
          </ac:picMkLst>
        </pc:picChg>
      </pc:sldChg>
      <pc:sldChg chg="add del">
        <pc:chgData name="huyen tran" userId="2b1b1c2d15a81484" providerId="LiveId" clId="{C03ACD98-46EB-4DAD-9AE5-9A7F0F1E3A08}" dt="2020-06-08T07:25:58.814" v="2344" actId="2696"/>
        <pc:sldMkLst>
          <pc:docMk/>
          <pc:sldMk cId="3020291895" sldId="386"/>
        </pc:sldMkLst>
      </pc:sldChg>
      <pc:sldChg chg="modSp add">
        <pc:chgData name="huyen tran" userId="2b1b1c2d15a81484" providerId="LiveId" clId="{C03ACD98-46EB-4DAD-9AE5-9A7F0F1E3A08}" dt="2020-06-08T07:29:49.490" v="2704" actId="14100"/>
        <pc:sldMkLst>
          <pc:docMk/>
          <pc:sldMk cId="3467714581" sldId="387"/>
        </pc:sldMkLst>
        <pc:spChg chg="mod">
          <ac:chgData name="huyen tran" userId="2b1b1c2d15a81484" providerId="LiveId" clId="{C03ACD98-46EB-4DAD-9AE5-9A7F0F1E3A08}" dt="2020-06-08T07:29:49.490" v="2704" actId="14100"/>
          <ac:spMkLst>
            <pc:docMk/>
            <pc:sldMk cId="3467714581" sldId="387"/>
            <ac:spMk id="34" creationId="{00000000-0000-0000-0000-000000000000}"/>
          </ac:spMkLst>
        </pc:spChg>
      </pc:sldChg>
      <pc:sldChg chg="addSp delSp modSp add">
        <pc:chgData name="huyen tran" userId="2b1b1c2d15a81484" providerId="LiveId" clId="{C03ACD98-46EB-4DAD-9AE5-9A7F0F1E3A08}" dt="2020-06-09T03:16:19.124" v="7648" actId="167"/>
        <pc:sldMkLst>
          <pc:docMk/>
          <pc:sldMk cId="3940043372" sldId="388"/>
        </pc:sldMkLst>
        <pc:spChg chg="add mod">
          <ac:chgData name="huyen tran" userId="2b1b1c2d15a81484" providerId="LiveId" clId="{C03ACD98-46EB-4DAD-9AE5-9A7F0F1E3A08}" dt="2020-06-09T02:40:42.622" v="7143" actId="1037"/>
          <ac:spMkLst>
            <pc:docMk/>
            <pc:sldMk cId="3940043372" sldId="388"/>
            <ac:spMk id="5" creationId="{38FC9F71-484E-4B80-942A-D95302B6F31A}"/>
          </ac:spMkLst>
        </pc:spChg>
        <pc:spChg chg="add del mod">
          <ac:chgData name="huyen tran" userId="2b1b1c2d15a81484" providerId="LiveId" clId="{C03ACD98-46EB-4DAD-9AE5-9A7F0F1E3A08}" dt="2020-06-09T02:46:11.983" v="7153" actId="478"/>
          <ac:spMkLst>
            <pc:docMk/>
            <pc:sldMk cId="3940043372" sldId="388"/>
            <ac:spMk id="6" creationId="{8651AEA2-4C4E-4A80-BDA1-BBD0588FC4ED}"/>
          </ac:spMkLst>
        </pc:spChg>
        <pc:spChg chg="add mod">
          <ac:chgData name="huyen tran" userId="2b1b1c2d15a81484" providerId="LiveId" clId="{C03ACD98-46EB-4DAD-9AE5-9A7F0F1E3A08}" dt="2020-06-09T02:40:30.198" v="7135" actId="1037"/>
          <ac:spMkLst>
            <pc:docMk/>
            <pc:sldMk cId="3940043372" sldId="388"/>
            <ac:spMk id="8" creationId="{D38AAE52-D976-4A41-A611-B25BD6053526}"/>
          </ac:spMkLst>
        </pc:spChg>
        <pc:spChg chg="add del mod">
          <ac:chgData name="huyen tran" userId="2b1b1c2d15a81484" providerId="LiveId" clId="{C03ACD98-46EB-4DAD-9AE5-9A7F0F1E3A08}" dt="2020-06-09T02:46:11.983" v="7153" actId="478"/>
          <ac:spMkLst>
            <pc:docMk/>
            <pc:sldMk cId="3940043372" sldId="388"/>
            <ac:spMk id="10" creationId="{19EC2210-603A-4143-AB2B-DCD989EA83C1}"/>
          </ac:spMkLst>
        </pc:spChg>
        <pc:spChg chg="add del mod">
          <ac:chgData name="huyen tran" userId="2b1b1c2d15a81484" providerId="LiveId" clId="{C03ACD98-46EB-4DAD-9AE5-9A7F0F1E3A08}" dt="2020-06-09T02:46:11.983" v="7153" actId="478"/>
          <ac:spMkLst>
            <pc:docMk/>
            <pc:sldMk cId="3940043372" sldId="388"/>
            <ac:spMk id="11" creationId="{CD0A0260-79DF-4AA8-ACDA-3BF294FF9B42}"/>
          </ac:spMkLst>
        </pc:spChg>
        <pc:spChg chg="add mod">
          <ac:chgData name="huyen tran" userId="2b1b1c2d15a81484" providerId="LiveId" clId="{C03ACD98-46EB-4DAD-9AE5-9A7F0F1E3A08}" dt="2020-06-09T02:49:57.295" v="7567" actId="20577"/>
          <ac:spMkLst>
            <pc:docMk/>
            <pc:sldMk cId="3940043372" sldId="388"/>
            <ac:spMk id="12" creationId="{6A22439C-AA77-49A7-A5C8-8CB6A927287F}"/>
          </ac:spMkLst>
        </pc:spChg>
        <pc:spChg chg="add mod">
          <ac:chgData name="huyen tran" userId="2b1b1c2d15a81484" providerId="LiveId" clId="{C03ACD98-46EB-4DAD-9AE5-9A7F0F1E3A08}" dt="2020-06-09T02:50:04.368" v="7568" actId="14100"/>
          <ac:spMkLst>
            <pc:docMk/>
            <pc:sldMk cId="3940043372" sldId="388"/>
            <ac:spMk id="13" creationId="{417C3062-B61B-499D-B0AC-9E31FA264CEE}"/>
          </ac:spMkLst>
        </pc:spChg>
        <pc:spChg chg="add del mod">
          <ac:chgData name="huyen tran" userId="2b1b1c2d15a81484" providerId="LiveId" clId="{C03ACD98-46EB-4DAD-9AE5-9A7F0F1E3A08}" dt="2020-06-09T02:50:08.142" v="7569" actId="478"/>
          <ac:spMkLst>
            <pc:docMk/>
            <pc:sldMk cId="3940043372" sldId="388"/>
            <ac:spMk id="14" creationId="{F124DC4C-632E-4D37-A101-15E4A5BB971E}"/>
          </ac:spMkLst>
        </pc:spChg>
        <pc:spChg chg="add del mod">
          <ac:chgData name="huyen tran" userId="2b1b1c2d15a81484" providerId="LiveId" clId="{C03ACD98-46EB-4DAD-9AE5-9A7F0F1E3A08}" dt="2020-06-09T02:50:10.454" v="7570" actId="478"/>
          <ac:spMkLst>
            <pc:docMk/>
            <pc:sldMk cId="3940043372" sldId="388"/>
            <ac:spMk id="15" creationId="{A4AFD27C-A794-42B1-B5C5-25580D2734B3}"/>
          </ac:spMkLst>
        </pc:spChg>
        <pc:spChg chg="add del mod">
          <ac:chgData name="huyen tran" userId="2b1b1c2d15a81484" providerId="LiveId" clId="{C03ACD98-46EB-4DAD-9AE5-9A7F0F1E3A08}" dt="2020-06-09T02:50:10.454" v="7570" actId="478"/>
          <ac:spMkLst>
            <pc:docMk/>
            <pc:sldMk cId="3940043372" sldId="388"/>
            <ac:spMk id="16" creationId="{861DC519-3B12-4BD7-99BF-65E9F50706B7}"/>
          </ac:spMkLst>
        </pc:spChg>
        <pc:spChg chg="add del mod">
          <ac:chgData name="huyen tran" userId="2b1b1c2d15a81484" providerId="LiveId" clId="{C03ACD98-46EB-4DAD-9AE5-9A7F0F1E3A08}" dt="2020-06-09T02:50:10.454" v="7570" actId="478"/>
          <ac:spMkLst>
            <pc:docMk/>
            <pc:sldMk cId="3940043372" sldId="388"/>
            <ac:spMk id="17" creationId="{B8D82EE7-D572-4172-9972-F616BCD88680}"/>
          </ac:spMkLst>
        </pc:spChg>
        <pc:spChg chg="add del mod">
          <ac:chgData name="huyen tran" userId="2b1b1c2d15a81484" providerId="LiveId" clId="{C03ACD98-46EB-4DAD-9AE5-9A7F0F1E3A08}" dt="2020-06-09T02:50:10.454" v="7570" actId="478"/>
          <ac:spMkLst>
            <pc:docMk/>
            <pc:sldMk cId="3940043372" sldId="388"/>
            <ac:spMk id="18" creationId="{0EA4F668-1274-4DAF-BF16-CDA0E2657DCE}"/>
          </ac:spMkLst>
        </pc:spChg>
        <pc:spChg chg="add del mod">
          <ac:chgData name="huyen tran" userId="2b1b1c2d15a81484" providerId="LiveId" clId="{C03ACD98-46EB-4DAD-9AE5-9A7F0F1E3A08}" dt="2020-06-09T02:50:10.454" v="7570" actId="478"/>
          <ac:spMkLst>
            <pc:docMk/>
            <pc:sldMk cId="3940043372" sldId="388"/>
            <ac:spMk id="19" creationId="{56BB7585-49C6-41CE-97F4-2E3FAF601D9F}"/>
          </ac:spMkLst>
        </pc:spChg>
        <pc:spChg chg="add mod">
          <ac:chgData name="huyen tran" userId="2b1b1c2d15a81484" providerId="LiveId" clId="{C03ACD98-46EB-4DAD-9AE5-9A7F0F1E3A08}" dt="2020-06-09T02:50:59.912" v="7582" actId="207"/>
          <ac:spMkLst>
            <pc:docMk/>
            <pc:sldMk cId="3940043372" sldId="388"/>
            <ac:spMk id="20" creationId="{1BD971EA-C394-4D5F-8588-FAD13CC4FD13}"/>
          </ac:spMkLst>
        </pc:spChg>
        <pc:spChg chg="add mod">
          <ac:chgData name="huyen tran" userId="2b1b1c2d15a81484" providerId="LiveId" clId="{C03ACD98-46EB-4DAD-9AE5-9A7F0F1E3A08}" dt="2020-06-09T02:51:07.688" v="7583" actId="207"/>
          <ac:spMkLst>
            <pc:docMk/>
            <pc:sldMk cId="3940043372" sldId="388"/>
            <ac:spMk id="21" creationId="{89DB8D40-413B-4EF3-BBDE-BB9342339D97}"/>
          </ac:spMkLst>
        </pc:spChg>
        <pc:spChg chg="add mod">
          <ac:chgData name="huyen tran" userId="2b1b1c2d15a81484" providerId="LiveId" clId="{C03ACD98-46EB-4DAD-9AE5-9A7F0F1E3A08}" dt="2020-06-09T02:51:13.216" v="7584" actId="207"/>
          <ac:spMkLst>
            <pc:docMk/>
            <pc:sldMk cId="3940043372" sldId="388"/>
            <ac:spMk id="22" creationId="{7A3A2EDD-7135-4934-A649-65B2D51CCB12}"/>
          </ac:spMkLst>
        </pc:spChg>
        <pc:spChg chg="add mod">
          <ac:chgData name="huyen tran" userId="2b1b1c2d15a81484" providerId="LiveId" clId="{C03ACD98-46EB-4DAD-9AE5-9A7F0F1E3A08}" dt="2020-06-09T02:51:18.736" v="7585" actId="207"/>
          <ac:spMkLst>
            <pc:docMk/>
            <pc:sldMk cId="3940043372" sldId="388"/>
            <ac:spMk id="23" creationId="{8BBBC661-0A5B-47B9-B3C8-FD0665CAB1D7}"/>
          </ac:spMkLst>
        </pc:spChg>
        <pc:spChg chg="add mod">
          <ac:chgData name="huyen tran" userId="2b1b1c2d15a81484" providerId="LiveId" clId="{C03ACD98-46EB-4DAD-9AE5-9A7F0F1E3A08}" dt="2020-06-09T02:51:24.089" v="7586" actId="207"/>
          <ac:spMkLst>
            <pc:docMk/>
            <pc:sldMk cId="3940043372" sldId="388"/>
            <ac:spMk id="24" creationId="{C57984C5-EC30-4F4F-9F80-9FA7E2FB0971}"/>
          </ac:spMkLst>
        </pc:spChg>
        <pc:spChg chg="add mod">
          <ac:chgData name="huyen tran" userId="2b1b1c2d15a81484" providerId="LiveId" clId="{C03ACD98-46EB-4DAD-9AE5-9A7F0F1E3A08}" dt="2020-06-09T02:51:29.464" v="7587" actId="207"/>
          <ac:spMkLst>
            <pc:docMk/>
            <pc:sldMk cId="3940043372" sldId="388"/>
            <ac:spMk id="25" creationId="{03908C43-A25A-4AC3-B41E-1D1F6AA8CC84}"/>
          </ac:spMkLst>
        </pc:spChg>
        <pc:spChg chg="add mod">
          <ac:chgData name="huyen tran" userId="2b1b1c2d15a81484" providerId="LiveId" clId="{C03ACD98-46EB-4DAD-9AE5-9A7F0F1E3A08}" dt="2020-06-09T02:51:34.408" v="7588" actId="207"/>
          <ac:spMkLst>
            <pc:docMk/>
            <pc:sldMk cId="3940043372" sldId="388"/>
            <ac:spMk id="26" creationId="{2795B476-FEBA-4532-894E-2F1CEEBC31E5}"/>
          </ac:spMkLst>
        </pc:spChg>
        <pc:spChg chg="add mod">
          <ac:chgData name="huyen tran" userId="2b1b1c2d15a81484" providerId="LiveId" clId="{C03ACD98-46EB-4DAD-9AE5-9A7F0F1E3A08}" dt="2020-06-09T02:51:40.513" v="7589" actId="207"/>
          <ac:spMkLst>
            <pc:docMk/>
            <pc:sldMk cId="3940043372" sldId="388"/>
            <ac:spMk id="27" creationId="{2BCE996A-80A0-44F8-B805-182D873662C7}"/>
          </ac:spMkLst>
        </pc:spChg>
        <pc:spChg chg="add mod">
          <ac:chgData name="huyen tran" userId="2b1b1c2d15a81484" providerId="LiveId" clId="{C03ACD98-46EB-4DAD-9AE5-9A7F0F1E3A08}" dt="2020-06-09T02:51:45.752" v="7590" actId="207"/>
          <ac:spMkLst>
            <pc:docMk/>
            <pc:sldMk cId="3940043372" sldId="388"/>
            <ac:spMk id="28" creationId="{B5FAE5CD-190E-444B-B80B-15833DA14216}"/>
          </ac:spMkLst>
        </pc:spChg>
        <pc:spChg chg="mod">
          <ac:chgData name="huyen tran" userId="2b1b1c2d15a81484" providerId="LiveId" clId="{C03ACD98-46EB-4DAD-9AE5-9A7F0F1E3A08}" dt="2020-06-08T07:30:01.009" v="2734" actId="20577"/>
          <ac:spMkLst>
            <pc:docMk/>
            <pc:sldMk cId="3940043372" sldId="388"/>
            <ac:spMk id="34" creationId="{00000000-0000-0000-0000-000000000000}"/>
          </ac:spMkLst>
        </pc:spChg>
        <pc:picChg chg="add mod ord modCrop">
          <ac:chgData name="huyen tran" userId="2b1b1c2d15a81484" providerId="LiveId" clId="{C03ACD98-46EB-4DAD-9AE5-9A7F0F1E3A08}" dt="2020-06-09T03:16:19.124" v="7648" actId="167"/>
          <ac:picMkLst>
            <pc:docMk/>
            <pc:sldMk cId="3940043372" sldId="388"/>
            <ac:picMk id="4" creationId="{2E163FD6-C6AC-4F28-A697-E82BF6081661}"/>
          </ac:picMkLst>
        </pc:picChg>
      </pc:sldChg>
      <pc:sldChg chg="modSp add">
        <pc:chgData name="huyen tran" userId="2b1b1c2d15a81484" providerId="LiveId" clId="{C03ACD98-46EB-4DAD-9AE5-9A7F0F1E3A08}" dt="2020-06-08T07:30:22.010" v="2746" actId="20577"/>
        <pc:sldMkLst>
          <pc:docMk/>
          <pc:sldMk cId="2295347964" sldId="389"/>
        </pc:sldMkLst>
        <pc:spChg chg="mod">
          <ac:chgData name="huyen tran" userId="2b1b1c2d15a81484" providerId="LiveId" clId="{C03ACD98-46EB-4DAD-9AE5-9A7F0F1E3A08}" dt="2020-06-08T07:30:22.010" v="2746" actId="20577"/>
          <ac:spMkLst>
            <pc:docMk/>
            <pc:sldMk cId="2295347964" sldId="389"/>
            <ac:spMk id="34" creationId="{00000000-0000-0000-0000-000000000000}"/>
          </ac:spMkLst>
        </pc:spChg>
      </pc:sldChg>
      <pc:sldChg chg="modSp add">
        <pc:chgData name="huyen tran" userId="2b1b1c2d15a81484" providerId="LiveId" clId="{C03ACD98-46EB-4DAD-9AE5-9A7F0F1E3A08}" dt="2020-06-08T07:30:46.798" v="2818" actId="20577"/>
        <pc:sldMkLst>
          <pc:docMk/>
          <pc:sldMk cId="1009244904" sldId="390"/>
        </pc:sldMkLst>
        <pc:spChg chg="mod">
          <ac:chgData name="huyen tran" userId="2b1b1c2d15a81484" providerId="LiveId" clId="{C03ACD98-46EB-4DAD-9AE5-9A7F0F1E3A08}" dt="2020-06-08T07:30:46.798" v="2818" actId="20577"/>
          <ac:spMkLst>
            <pc:docMk/>
            <pc:sldMk cId="1009244904" sldId="390"/>
            <ac:spMk id="34" creationId="{00000000-0000-0000-0000-000000000000}"/>
          </ac:spMkLst>
        </pc:spChg>
      </pc:sldChg>
      <pc:sldChg chg="modSp add">
        <pc:chgData name="huyen tran" userId="2b1b1c2d15a81484" providerId="LiveId" clId="{C03ACD98-46EB-4DAD-9AE5-9A7F0F1E3A08}" dt="2020-06-08T07:31:55.789" v="2849" actId="20577"/>
        <pc:sldMkLst>
          <pc:docMk/>
          <pc:sldMk cId="703753182" sldId="391"/>
        </pc:sldMkLst>
        <pc:spChg chg="mod">
          <ac:chgData name="huyen tran" userId="2b1b1c2d15a81484" providerId="LiveId" clId="{C03ACD98-46EB-4DAD-9AE5-9A7F0F1E3A08}" dt="2020-06-08T07:31:55.789" v="2849" actId="20577"/>
          <ac:spMkLst>
            <pc:docMk/>
            <pc:sldMk cId="703753182" sldId="391"/>
            <ac:spMk id="34" creationId="{00000000-0000-0000-0000-000000000000}"/>
          </ac:spMkLst>
        </pc:spChg>
      </pc:sldChg>
      <pc:sldChg chg="add del">
        <pc:chgData name="huyen tran" userId="2b1b1c2d15a81484" providerId="LiveId" clId="{C03ACD98-46EB-4DAD-9AE5-9A7F0F1E3A08}" dt="2020-06-08T08:21:36.380" v="3760" actId="2696"/>
        <pc:sldMkLst>
          <pc:docMk/>
          <pc:sldMk cId="4247586173" sldId="392"/>
        </pc:sldMkLst>
      </pc:sldChg>
      <pc:sldChg chg="modSp add">
        <pc:chgData name="huyen tran" userId="2b1b1c2d15a81484" providerId="LiveId" clId="{C03ACD98-46EB-4DAD-9AE5-9A7F0F1E3A08}" dt="2020-06-08T07:32:55.488" v="2970" actId="403"/>
        <pc:sldMkLst>
          <pc:docMk/>
          <pc:sldMk cId="1335275804" sldId="393"/>
        </pc:sldMkLst>
        <pc:spChg chg="mod">
          <ac:chgData name="huyen tran" userId="2b1b1c2d15a81484" providerId="LiveId" clId="{C03ACD98-46EB-4DAD-9AE5-9A7F0F1E3A08}" dt="2020-06-08T07:32:55.488" v="2970" actId="403"/>
          <ac:spMkLst>
            <pc:docMk/>
            <pc:sldMk cId="1335275804" sldId="393"/>
            <ac:spMk id="34" creationId="{00000000-0000-0000-0000-000000000000}"/>
          </ac:spMkLst>
        </pc:spChg>
      </pc:sldChg>
      <pc:sldChg chg="modSp add">
        <pc:chgData name="huyen tran" userId="2b1b1c2d15a81484" providerId="LiveId" clId="{C03ACD98-46EB-4DAD-9AE5-9A7F0F1E3A08}" dt="2020-06-08T07:33:36.840" v="3075" actId="20577"/>
        <pc:sldMkLst>
          <pc:docMk/>
          <pc:sldMk cId="388600262" sldId="394"/>
        </pc:sldMkLst>
        <pc:spChg chg="mod">
          <ac:chgData name="huyen tran" userId="2b1b1c2d15a81484" providerId="LiveId" clId="{C03ACD98-46EB-4DAD-9AE5-9A7F0F1E3A08}" dt="2020-06-08T07:33:36.840" v="3075" actId="20577"/>
          <ac:spMkLst>
            <pc:docMk/>
            <pc:sldMk cId="388600262" sldId="394"/>
            <ac:spMk id="34" creationId="{00000000-0000-0000-0000-000000000000}"/>
          </ac:spMkLst>
        </pc:spChg>
      </pc:sldChg>
      <pc:sldChg chg="modSp add">
        <pc:chgData name="huyen tran" userId="2b1b1c2d15a81484" providerId="LiveId" clId="{C03ACD98-46EB-4DAD-9AE5-9A7F0F1E3A08}" dt="2020-06-08T07:35:28.844" v="3366" actId="20577"/>
        <pc:sldMkLst>
          <pc:docMk/>
          <pc:sldMk cId="464231816" sldId="395"/>
        </pc:sldMkLst>
        <pc:spChg chg="mod">
          <ac:chgData name="huyen tran" userId="2b1b1c2d15a81484" providerId="LiveId" clId="{C03ACD98-46EB-4DAD-9AE5-9A7F0F1E3A08}" dt="2020-06-08T07:33:57.737" v="3118" actId="20577"/>
          <ac:spMkLst>
            <pc:docMk/>
            <pc:sldMk cId="464231816" sldId="395"/>
            <ac:spMk id="2" creationId="{98433CBA-6B58-475A-BAF2-04998BA4A545}"/>
          </ac:spMkLst>
        </pc:spChg>
        <pc:spChg chg="mod">
          <ac:chgData name="huyen tran" userId="2b1b1c2d15a81484" providerId="LiveId" clId="{C03ACD98-46EB-4DAD-9AE5-9A7F0F1E3A08}" dt="2020-06-08T07:35:28.844" v="3366" actId="20577"/>
          <ac:spMkLst>
            <pc:docMk/>
            <pc:sldMk cId="464231816" sldId="395"/>
            <ac:spMk id="9" creationId="{2FB5F73F-8D04-4BDF-888A-6BAFDC964E27}"/>
          </ac:spMkLst>
        </pc:spChg>
      </pc:sldChg>
      <pc:sldChg chg="addSp delSp modSp add">
        <pc:chgData name="huyen tran" userId="2b1b1c2d15a81484" providerId="LiveId" clId="{C03ACD98-46EB-4DAD-9AE5-9A7F0F1E3A08}" dt="2020-06-08T08:49:16.777" v="3904" actId="404"/>
        <pc:sldMkLst>
          <pc:docMk/>
          <pc:sldMk cId="111154086" sldId="396"/>
        </pc:sldMkLst>
        <pc:spChg chg="add">
          <ac:chgData name="huyen tran" userId="2b1b1c2d15a81484" providerId="LiveId" clId="{C03ACD98-46EB-4DAD-9AE5-9A7F0F1E3A08}" dt="2020-06-08T08:48:56.394" v="3900"/>
          <ac:spMkLst>
            <pc:docMk/>
            <pc:sldMk cId="111154086" sldId="396"/>
            <ac:spMk id="5" creationId="{1A4BBB95-4608-4F9A-A0B0-D6F719C7058D}"/>
          </ac:spMkLst>
        </pc:spChg>
        <pc:spChg chg="add del">
          <ac:chgData name="huyen tran" userId="2b1b1c2d15a81484" providerId="LiveId" clId="{C03ACD98-46EB-4DAD-9AE5-9A7F0F1E3A08}" dt="2020-06-08T08:49:04.933" v="3902" actId="478"/>
          <ac:spMkLst>
            <pc:docMk/>
            <pc:sldMk cId="111154086" sldId="396"/>
            <ac:spMk id="7" creationId="{8A7202CF-82CB-4A90-9AE7-DE1E4C486D07}"/>
          </ac:spMkLst>
        </pc:spChg>
        <pc:spChg chg="add">
          <ac:chgData name="huyen tran" userId="2b1b1c2d15a81484" providerId="LiveId" clId="{C03ACD98-46EB-4DAD-9AE5-9A7F0F1E3A08}" dt="2020-06-08T08:48:56.394" v="3900"/>
          <ac:spMkLst>
            <pc:docMk/>
            <pc:sldMk cId="111154086" sldId="396"/>
            <ac:spMk id="8" creationId="{082481F8-2ED4-4EDC-9290-DD4B82C00275}"/>
          </ac:spMkLst>
        </pc:spChg>
        <pc:spChg chg="add">
          <ac:chgData name="huyen tran" userId="2b1b1c2d15a81484" providerId="LiveId" clId="{C03ACD98-46EB-4DAD-9AE5-9A7F0F1E3A08}" dt="2020-06-08T08:48:56.394" v="3900"/>
          <ac:spMkLst>
            <pc:docMk/>
            <pc:sldMk cId="111154086" sldId="396"/>
            <ac:spMk id="10" creationId="{7DCFEA3C-7222-4F7D-9D57-B4154BB67DFF}"/>
          </ac:spMkLst>
        </pc:spChg>
        <pc:spChg chg="mod">
          <ac:chgData name="huyen tran" userId="2b1b1c2d15a81484" providerId="LiveId" clId="{C03ACD98-46EB-4DAD-9AE5-9A7F0F1E3A08}" dt="2020-06-08T07:37:12.968" v="3484" actId="404"/>
          <ac:spMkLst>
            <pc:docMk/>
            <pc:sldMk cId="111154086" sldId="396"/>
            <ac:spMk id="34" creationId="{00000000-0000-0000-0000-000000000000}"/>
          </ac:spMkLst>
        </pc:spChg>
        <pc:graphicFrameChg chg="add modGraphic">
          <ac:chgData name="huyen tran" userId="2b1b1c2d15a81484" providerId="LiveId" clId="{C03ACD98-46EB-4DAD-9AE5-9A7F0F1E3A08}" dt="2020-06-08T08:49:16.777" v="3904" actId="404"/>
          <ac:graphicFrameMkLst>
            <pc:docMk/>
            <pc:sldMk cId="111154086" sldId="396"/>
            <ac:graphicFrameMk id="9" creationId="{5E914E82-2AAC-4433-A530-8611E61A4B20}"/>
          </ac:graphicFrameMkLst>
        </pc:graphicFrameChg>
        <pc:picChg chg="add">
          <ac:chgData name="huyen tran" userId="2b1b1c2d15a81484" providerId="LiveId" clId="{C03ACD98-46EB-4DAD-9AE5-9A7F0F1E3A08}" dt="2020-06-08T08:48:56.394" v="3900"/>
          <ac:picMkLst>
            <pc:docMk/>
            <pc:sldMk cId="111154086" sldId="396"/>
            <ac:picMk id="6" creationId="{FE27C2E0-9541-4292-BD2A-9DB96066E62B}"/>
          </ac:picMkLst>
        </pc:picChg>
      </pc:sldChg>
      <pc:sldChg chg="add del">
        <pc:chgData name="huyen tran" userId="2b1b1c2d15a81484" providerId="LiveId" clId="{C03ACD98-46EB-4DAD-9AE5-9A7F0F1E3A08}" dt="2020-06-08T07:35:50.783" v="3370"/>
        <pc:sldMkLst>
          <pc:docMk/>
          <pc:sldMk cId="713936096" sldId="396"/>
        </pc:sldMkLst>
      </pc:sldChg>
      <pc:sldChg chg="addSp delSp modSp add">
        <pc:chgData name="huyen tran" userId="2b1b1c2d15a81484" providerId="LiveId" clId="{C03ACD98-46EB-4DAD-9AE5-9A7F0F1E3A08}" dt="2020-06-08T07:37:06.737" v="3483" actId="404"/>
        <pc:sldMkLst>
          <pc:docMk/>
          <pc:sldMk cId="832985768" sldId="397"/>
        </pc:sldMkLst>
        <pc:spChg chg="add mod">
          <ac:chgData name="huyen tran" userId="2b1b1c2d15a81484" providerId="LiveId" clId="{C03ACD98-46EB-4DAD-9AE5-9A7F0F1E3A08}" dt="2020-06-08T07:37:06.737" v="3483" actId="404"/>
          <ac:spMkLst>
            <pc:docMk/>
            <pc:sldMk cId="832985768" sldId="397"/>
            <ac:spMk id="5" creationId="{EDAA45DB-8FC3-4C48-AFEB-9E4A242F4CE8}"/>
          </ac:spMkLst>
        </pc:spChg>
        <pc:spChg chg="del mod">
          <ac:chgData name="huyen tran" userId="2b1b1c2d15a81484" providerId="LiveId" clId="{C03ACD98-46EB-4DAD-9AE5-9A7F0F1E3A08}" dt="2020-06-08T07:36:44.972" v="3430" actId="478"/>
          <ac:spMkLst>
            <pc:docMk/>
            <pc:sldMk cId="832985768" sldId="397"/>
            <ac:spMk id="34" creationId="{00000000-0000-0000-0000-000000000000}"/>
          </ac:spMkLst>
        </pc:spChg>
      </pc:sldChg>
      <pc:sldChg chg="add del">
        <pc:chgData name="huyen tran" userId="2b1b1c2d15a81484" providerId="LiveId" clId="{C03ACD98-46EB-4DAD-9AE5-9A7F0F1E3A08}" dt="2020-06-08T07:35:49.774" v="3369"/>
        <pc:sldMkLst>
          <pc:docMk/>
          <pc:sldMk cId="2039269404" sldId="397"/>
        </pc:sldMkLst>
      </pc:sldChg>
      <pc:sldChg chg="modSp add">
        <pc:chgData name="huyen tran" userId="2b1b1c2d15a81484" providerId="LiveId" clId="{C03ACD98-46EB-4DAD-9AE5-9A7F0F1E3A08}" dt="2020-06-08T07:37:51.896" v="3540" actId="404"/>
        <pc:sldMkLst>
          <pc:docMk/>
          <pc:sldMk cId="985332537" sldId="398"/>
        </pc:sldMkLst>
        <pc:spChg chg="mod">
          <ac:chgData name="huyen tran" userId="2b1b1c2d15a81484" providerId="LiveId" clId="{C03ACD98-46EB-4DAD-9AE5-9A7F0F1E3A08}" dt="2020-06-08T07:37:51.896" v="3540" actId="404"/>
          <ac:spMkLst>
            <pc:docMk/>
            <pc:sldMk cId="985332537" sldId="398"/>
            <ac:spMk id="34" creationId="{00000000-0000-0000-0000-000000000000}"/>
          </ac:spMkLst>
        </pc:spChg>
      </pc:sldChg>
      <pc:sldChg chg="addSp delSp modSp add">
        <pc:chgData name="huyen tran" userId="2b1b1c2d15a81484" providerId="LiveId" clId="{C03ACD98-46EB-4DAD-9AE5-9A7F0F1E3A08}" dt="2020-06-08T07:38:07.042" v="3554" actId="20577"/>
        <pc:sldMkLst>
          <pc:docMk/>
          <pc:sldMk cId="3551041579" sldId="399"/>
        </pc:sldMkLst>
        <pc:spChg chg="add mod">
          <ac:chgData name="huyen tran" userId="2b1b1c2d15a81484" providerId="LiveId" clId="{C03ACD98-46EB-4DAD-9AE5-9A7F0F1E3A08}" dt="2020-06-08T07:38:07.042" v="3554" actId="20577"/>
          <ac:spMkLst>
            <pc:docMk/>
            <pc:sldMk cId="3551041579" sldId="399"/>
            <ac:spMk id="5" creationId="{FE7BC91E-529A-4F9C-95E1-E86A7D7EDDD0}"/>
          </ac:spMkLst>
        </pc:spChg>
        <pc:spChg chg="del">
          <ac:chgData name="huyen tran" userId="2b1b1c2d15a81484" providerId="LiveId" clId="{C03ACD98-46EB-4DAD-9AE5-9A7F0F1E3A08}" dt="2020-06-08T07:38:03.133" v="3541" actId="478"/>
          <ac:spMkLst>
            <pc:docMk/>
            <pc:sldMk cId="3551041579" sldId="399"/>
            <ac:spMk id="34" creationId="{00000000-0000-0000-0000-000000000000}"/>
          </ac:spMkLst>
        </pc:spChg>
      </pc:sldChg>
      <pc:sldChg chg="modSp add">
        <pc:chgData name="huyen tran" userId="2b1b1c2d15a81484" providerId="LiveId" clId="{C03ACD98-46EB-4DAD-9AE5-9A7F0F1E3A08}" dt="2020-06-08T07:39:05.064" v="3597" actId="404"/>
        <pc:sldMkLst>
          <pc:docMk/>
          <pc:sldMk cId="1933682797" sldId="400"/>
        </pc:sldMkLst>
        <pc:spChg chg="mod">
          <ac:chgData name="huyen tran" userId="2b1b1c2d15a81484" providerId="LiveId" clId="{C03ACD98-46EB-4DAD-9AE5-9A7F0F1E3A08}" dt="2020-06-08T07:39:05.064" v="3597" actId="404"/>
          <ac:spMkLst>
            <pc:docMk/>
            <pc:sldMk cId="1933682797" sldId="400"/>
            <ac:spMk id="34" creationId="{00000000-0000-0000-0000-000000000000}"/>
          </ac:spMkLst>
        </pc:spChg>
      </pc:sldChg>
      <pc:sldChg chg="modSp add">
        <pc:chgData name="huyen tran" userId="2b1b1c2d15a81484" providerId="LiveId" clId="{C03ACD98-46EB-4DAD-9AE5-9A7F0F1E3A08}" dt="2020-06-08T07:39:39.264" v="3654" actId="404"/>
        <pc:sldMkLst>
          <pc:docMk/>
          <pc:sldMk cId="2563333417" sldId="401"/>
        </pc:sldMkLst>
        <pc:spChg chg="mod">
          <ac:chgData name="huyen tran" userId="2b1b1c2d15a81484" providerId="LiveId" clId="{C03ACD98-46EB-4DAD-9AE5-9A7F0F1E3A08}" dt="2020-06-08T07:39:39.264" v="3654" actId="404"/>
          <ac:spMkLst>
            <pc:docMk/>
            <pc:sldMk cId="2563333417" sldId="401"/>
            <ac:spMk id="34" creationId="{00000000-0000-0000-0000-000000000000}"/>
          </ac:spMkLst>
        </pc:spChg>
      </pc:sldChg>
      <pc:sldChg chg="addSp delSp modSp add">
        <pc:chgData name="huyen tran" userId="2b1b1c2d15a81484" providerId="LiveId" clId="{C03ACD98-46EB-4DAD-9AE5-9A7F0F1E3A08}" dt="2020-06-08T07:41:36.079" v="3694" actId="1076"/>
        <pc:sldMkLst>
          <pc:docMk/>
          <pc:sldMk cId="1705707780" sldId="402"/>
        </pc:sldMkLst>
        <pc:spChg chg="del mod">
          <ac:chgData name="huyen tran" userId="2b1b1c2d15a81484" providerId="LiveId" clId="{C03ACD98-46EB-4DAD-9AE5-9A7F0F1E3A08}" dt="2020-06-08T07:40:31.151" v="3661" actId="478"/>
          <ac:spMkLst>
            <pc:docMk/>
            <pc:sldMk cId="1705707780" sldId="402"/>
            <ac:spMk id="2" creationId="{7FC30B8C-152D-4041-AC3C-8B85647A46D4}"/>
          </ac:spMkLst>
        </pc:spChg>
        <pc:spChg chg="del mod">
          <ac:chgData name="huyen tran" userId="2b1b1c2d15a81484" providerId="LiveId" clId="{C03ACD98-46EB-4DAD-9AE5-9A7F0F1E3A08}" dt="2020-06-08T07:40:23.629" v="3659" actId="478"/>
          <ac:spMkLst>
            <pc:docMk/>
            <pc:sldMk cId="1705707780" sldId="402"/>
            <ac:spMk id="3" creationId="{684FC6F7-3678-4EB1-9653-A3E4DAC471AC}"/>
          </ac:spMkLst>
        </pc:spChg>
        <pc:spChg chg="del mod">
          <ac:chgData name="huyen tran" userId="2b1b1c2d15a81484" providerId="LiveId" clId="{C03ACD98-46EB-4DAD-9AE5-9A7F0F1E3A08}" dt="2020-06-08T07:40:23.629" v="3659" actId="478"/>
          <ac:spMkLst>
            <pc:docMk/>
            <pc:sldMk cId="1705707780" sldId="402"/>
            <ac:spMk id="5" creationId="{4F6CA641-190C-4E8A-B694-3EA9C4DCD9C5}"/>
          </ac:spMkLst>
        </pc:spChg>
        <pc:spChg chg="del">
          <ac:chgData name="huyen tran" userId="2b1b1c2d15a81484" providerId="LiveId" clId="{C03ACD98-46EB-4DAD-9AE5-9A7F0F1E3A08}" dt="2020-06-08T07:40:23.629" v="3659" actId="478"/>
          <ac:spMkLst>
            <pc:docMk/>
            <pc:sldMk cId="1705707780" sldId="402"/>
            <ac:spMk id="6" creationId="{216DD47F-D181-45CD-A525-14A14AF48401}"/>
          </ac:spMkLst>
        </pc:spChg>
        <pc:spChg chg="del">
          <ac:chgData name="huyen tran" userId="2b1b1c2d15a81484" providerId="LiveId" clId="{C03ACD98-46EB-4DAD-9AE5-9A7F0F1E3A08}" dt="2020-06-08T07:40:23.629" v="3659" actId="478"/>
          <ac:spMkLst>
            <pc:docMk/>
            <pc:sldMk cId="1705707780" sldId="402"/>
            <ac:spMk id="7" creationId="{60976196-87DB-406C-9904-8B1F6B13B4EE}"/>
          </ac:spMkLst>
        </pc:spChg>
        <pc:spChg chg="add del mod">
          <ac:chgData name="huyen tran" userId="2b1b1c2d15a81484" providerId="LiveId" clId="{C03ACD98-46EB-4DAD-9AE5-9A7F0F1E3A08}" dt="2020-06-08T07:40:27.197" v="3660" actId="478"/>
          <ac:spMkLst>
            <pc:docMk/>
            <pc:sldMk cId="1705707780" sldId="402"/>
            <ac:spMk id="10" creationId="{E5459B20-2E42-47BD-9AA0-6756165923C1}"/>
          </ac:spMkLst>
        </pc:spChg>
        <pc:spChg chg="add del mod">
          <ac:chgData name="huyen tran" userId="2b1b1c2d15a81484" providerId="LiveId" clId="{C03ACD98-46EB-4DAD-9AE5-9A7F0F1E3A08}" dt="2020-06-08T07:40:27.197" v="3660" actId="478"/>
          <ac:spMkLst>
            <pc:docMk/>
            <pc:sldMk cId="1705707780" sldId="402"/>
            <ac:spMk id="13" creationId="{120906E3-57FF-414F-8ED3-BE69A5BE45F3}"/>
          </ac:spMkLst>
        </pc:spChg>
        <pc:spChg chg="add del mod">
          <ac:chgData name="huyen tran" userId="2b1b1c2d15a81484" providerId="LiveId" clId="{C03ACD98-46EB-4DAD-9AE5-9A7F0F1E3A08}" dt="2020-06-08T07:40:27.197" v="3660" actId="478"/>
          <ac:spMkLst>
            <pc:docMk/>
            <pc:sldMk cId="1705707780" sldId="402"/>
            <ac:spMk id="15" creationId="{CF11822F-BB0F-4BEC-AD8A-BFACE6BC8472}"/>
          </ac:spMkLst>
        </pc:spChg>
        <pc:spChg chg="add del mod">
          <ac:chgData name="huyen tran" userId="2b1b1c2d15a81484" providerId="LiveId" clId="{C03ACD98-46EB-4DAD-9AE5-9A7F0F1E3A08}" dt="2020-06-08T07:40:27.197" v="3660" actId="478"/>
          <ac:spMkLst>
            <pc:docMk/>
            <pc:sldMk cId="1705707780" sldId="402"/>
            <ac:spMk id="17" creationId="{753B8518-419E-4901-AD5B-C76629E848DB}"/>
          </ac:spMkLst>
        </pc:spChg>
        <pc:spChg chg="add del mod">
          <ac:chgData name="huyen tran" userId="2b1b1c2d15a81484" providerId="LiveId" clId="{C03ACD98-46EB-4DAD-9AE5-9A7F0F1E3A08}" dt="2020-06-08T07:40:33.453" v="3663" actId="478"/>
          <ac:spMkLst>
            <pc:docMk/>
            <pc:sldMk cId="1705707780" sldId="402"/>
            <ac:spMk id="19" creationId="{12872AAA-DF26-4955-BFBB-E16E2B60D6AA}"/>
          </ac:spMkLst>
        </pc:spChg>
        <pc:spChg chg="add mod">
          <ac:chgData name="huyen tran" userId="2b1b1c2d15a81484" providerId="LiveId" clId="{C03ACD98-46EB-4DAD-9AE5-9A7F0F1E3A08}" dt="2020-06-08T07:41:10.697" v="3692" actId="404"/>
          <ac:spMkLst>
            <pc:docMk/>
            <pc:sldMk cId="1705707780" sldId="402"/>
            <ac:spMk id="20" creationId="{615EB275-C825-495D-BE1F-5A23038B04C7}"/>
          </ac:spMkLst>
        </pc:spChg>
        <pc:spChg chg="add mod">
          <ac:chgData name="huyen tran" userId="2b1b1c2d15a81484" providerId="LiveId" clId="{C03ACD98-46EB-4DAD-9AE5-9A7F0F1E3A08}" dt="2020-06-08T07:41:36.079" v="3694" actId="1076"/>
          <ac:spMkLst>
            <pc:docMk/>
            <pc:sldMk cId="1705707780" sldId="402"/>
            <ac:spMk id="21" creationId="{B8A904FC-7D36-4210-93C9-C6B8E639DEC0}"/>
          </ac:spMkLst>
        </pc:spChg>
        <pc:picChg chg="del">
          <ac:chgData name="huyen tran" userId="2b1b1c2d15a81484" providerId="LiveId" clId="{C03ACD98-46EB-4DAD-9AE5-9A7F0F1E3A08}" dt="2020-06-08T07:40:23.629" v="3659" actId="478"/>
          <ac:picMkLst>
            <pc:docMk/>
            <pc:sldMk cId="1705707780" sldId="402"/>
            <ac:picMk id="8" creationId="{CA2E6407-E074-43E0-AA4A-D7B9ADF2DA70}"/>
          </ac:picMkLst>
        </pc:picChg>
        <pc:picChg chg="del">
          <ac:chgData name="huyen tran" userId="2b1b1c2d15a81484" providerId="LiveId" clId="{C03ACD98-46EB-4DAD-9AE5-9A7F0F1E3A08}" dt="2020-06-08T07:40:23.629" v="3659" actId="478"/>
          <ac:picMkLst>
            <pc:docMk/>
            <pc:sldMk cId="1705707780" sldId="402"/>
            <ac:picMk id="9" creationId="{FE3C0AD7-AC2C-4BF6-9B04-D74540297ED2}"/>
          </ac:picMkLst>
        </pc:picChg>
      </pc:sldChg>
      <pc:sldChg chg="add del">
        <pc:chgData name="huyen tran" userId="2b1b1c2d15a81484" providerId="LiveId" clId="{C03ACD98-46EB-4DAD-9AE5-9A7F0F1E3A08}" dt="2020-06-08T08:49:00.465" v="3901" actId="2696"/>
        <pc:sldMkLst>
          <pc:docMk/>
          <pc:sldMk cId="673167161" sldId="403"/>
        </pc:sldMkLst>
      </pc:sldChg>
      <pc:sldChg chg="modSp add">
        <pc:chgData name="huyen tran" userId="2b1b1c2d15a81484" providerId="LiveId" clId="{C03ACD98-46EB-4DAD-9AE5-9A7F0F1E3A08}" dt="2020-06-08T10:26:04.036" v="5719" actId="404"/>
        <pc:sldMkLst>
          <pc:docMk/>
          <pc:sldMk cId="3056112525" sldId="403"/>
        </pc:sldMkLst>
        <pc:spChg chg="mod">
          <ac:chgData name="huyen tran" userId="2b1b1c2d15a81484" providerId="LiveId" clId="{C03ACD98-46EB-4DAD-9AE5-9A7F0F1E3A08}" dt="2020-06-08T10:26:04.036" v="5719" actId="404"/>
          <ac:spMkLst>
            <pc:docMk/>
            <pc:sldMk cId="3056112525" sldId="403"/>
            <ac:spMk id="72" creationId="{7140805C-73A1-41EC-9777-A33EA4398B96}"/>
          </ac:spMkLst>
        </pc:spChg>
      </pc:sldChg>
      <pc:sldChg chg="add del">
        <pc:chgData name="huyen tran" userId="2b1b1c2d15a81484" providerId="LiveId" clId="{C03ACD98-46EB-4DAD-9AE5-9A7F0F1E3A08}" dt="2020-06-08T08:40:33.848" v="3818"/>
        <pc:sldMkLst>
          <pc:docMk/>
          <pc:sldMk cId="2521547342" sldId="404"/>
        </pc:sldMkLst>
      </pc:sldChg>
      <pc:sldChg chg="modSp add">
        <pc:chgData name="huyen tran" userId="2b1b1c2d15a81484" providerId="LiveId" clId="{C03ACD98-46EB-4DAD-9AE5-9A7F0F1E3A08}" dt="2020-06-08T10:26:35.428" v="5725" actId="404"/>
        <pc:sldMkLst>
          <pc:docMk/>
          <pc:sldMk cId="3059600457" sldId="404"/>
        </pc:sldMkLst>
        <pc:spChg chg="mod">
          <ac:chgData name="huyen tran" userId="2b1b1c2d15a81484" providerId="LiveId" clId="{C03ACD98-46EB-4DAD-9AE5-9A7F0F1E3A08}" dt="2020-06-08T10:26:29.946" v="5723" actId="404"/>
          <ac:spMkLst>
            <pc:docMk/>
            <pc:sldMk cId="3059600457" sldId="404"/>
            <ac:spMk id="29" creationId="{7140805C-73A1-41EC-9777-A33EA4398B96}"/>
          </ac:spMkLst>
        </pc:spChg>
        <pc:spChg chg="mod">
          <ac:chgData name="huyen tran" userId="2b1b1c2d15a81484" providerId="LiveId" clId="{C03ACD98-46EB-4DAD-9AE5-9A7F0F1E3A08}" dt="2020-06-08T10:26:35.428" v="5725" actId="404"/>
          <ac:spMkLst>
            <pc:docMk/>
            <pc:sldMk cId="3059600457" sldId="404"/>
            <ac:spMk id="31" creationId="{7140805C-73A1-41EC-9777-A33EA4398B96}"/>
          </ac:spMkLst>
        </pc:spChg>
        <pc:spChg chg="mod">
          <ac:chgData name="huyen tran" userId="2b1b1c2d15a81484" providerId="LiveId" clId="{C03ACD98-46EB-4DAD-9AE5-9A7F0F1E3A08}" dt="2020-06-08T10:26:21.284" v="5721" actId="404"/>
          <ac:spMkLst>
            <pc:docMk/>
            <pc:sldMk cId="3059600457" sldId="404"/>
            <ac:spMk id="72" creationId="{7140805C-73A1-41EC-9777-A33EA4398B96}"/>
          </ac:spMkLst>
        </pc:spChg>
      </pc:sldChg>
    </pc:docChg>
  </pc:docChgLst>
  <pc:docChgLst>
    <pc:chgData name="huyen tran" userId="2b1b1c2d15a81484" providerId="LiveId" clId="{5D4A2E2D-8883-4762-9000-1622D044290F}"/>
    <pc:docChg chg="undo custSel addSld delSld modSld">
      <pc:chgData name="huyen tran" userId="2b1b1c2d15a81484" providerId="LiveId" clId="{5D4A2E2D-8883-4762-9000-1622D044290F}" dt="2020-07-14T12:09:40.980" v="277" actId="2696"/>
      <pc:docMkLst>
        <pc:docMk/>
      </pc:docMkLst>
      <pc:sldChg chg="modSp">
        <pc:chgData name="huyen tran" userId="2b1b1c2d15a81484" providerId="LiveId" clId="{5D4A2E2D-8883-4762-9000-1622D044290F}" dt="2020-07-14T10:56:08.552" v="12" actId="1076"/>
        <pc:sldMkLst>
          <pc:docMk/>
          <pc:sldMk cId="2619721322" sldId="353"/>
        </pc:sldMkLst>
        <pc:spChg chg="mod">
          <ac:chgData name="huyen tran" userId="2b1b1c2d15a81484" providerId="LiveId" clId="{5D4A2E2D-8883-4762-9000-1622D044290F}" dt="2020-07-14T10:56:08.552" v="12" actId="1076"/>
          <ac:spMkLst>
            <pc:docMk/>
            <pc:sldMk cId="2619721322" sldId="353"/>
            <ac:spMk id="49" creationId="{00000000-0000-0000-0000-000000000000}"/>
          </ac:spMkLst>
        </pc:spChg>
        <pc:spChg chg="mod">
          <ac:chgData name="huyen tran" userId="2b1b1c2d15a81484" providerId="LiveId" clId="{5D4A2E2D-8883-4762-9000-1622D044290F}" dt="2020-07-14T10:56:08.552" v="12" actId="1076"/>
          <ac:spMkLst>
            <pc:docMk/>
            <pc:sldMk cId="2619721322" sldId="353"/>
            <ac:spMk id="50" creationId="{00000000-0000-0000-0000-000000000000}"/>
          </ac:spMkLst>
        </pc:spChg>
        <pc:spChg chg="mod">
          <ac:chgData name="huyen tran" userId="2b1b1c2d15a81484" providerId="LiveId" clId="{5D4A2E2D-8883-4762-9000-1622D044290F}" dt="2020-07-14T10:56:08.552" v="12" actId="1076"/>
          <ac:spMkLst>
            <pc:docMk/>
            <pc:sldMk cId="2619721322" sldId="353"/>
            <ac:spMk id="52" creationId="{00000000-0000-0000-0000-000000000000}"/>
          </ac:spMkLst>
        </pc:spChg>
        <pc:spChg chg="mod">
          <ac:chgData name="huyen tran" userId="2b1b1c2d15a81484" providerId="LiveId" clId="{5D4A2E2D-8883-4762-9000-1622D044290F}" dt="2020-07-14T10:56:08.552" v="12" actId="1076"/>
          <ac:spMkLst>
            <pc:docMk/>
            <pc:sldMk cId="2619721322" sldId="353"/>
            <ac:spMk id="54" creationId="{00000000-0000-0000-0000-000000000000}"/>
          </ac:spMkLst>
        </pc:spChg>
        <pc:spChg chg="mod">
          <ac:chgData name="huyen tran" userId="2b1b1c2d15a81484" providerId="LiveId" clId="{5D4A2E2D-8883-4762-9000-1622D044290F}" dt="2020-07-14T10:55:53.947" v="10" actId="113"/>
          <ac:spMkLst>
            <pc:docMk/>
            <pc:sldMk cId="2619721322" sldId="353"/>
            <ac:spMk id="55" creationId="{00000000-0000-0000-0000-000000000000}"/>
          </ac:spMkLst>
        </pc:spChg>
        <pc:cxnChg chg="mod">
          <ac:chgData name="huyen tran" userId="2b1b1c2d15a81484" providerId="LiveId" clId="{5D4A2E2D-8883-4762-9000-1622D044290F}" dt="2020-07-14T10:56:08.552" v="12" actId="1076"/>
          <ac:cxnSpMkLst>
            <pc:docMk/>
            <pc:sldMk cId="2619721322" sldId="353"/>
            <ac:cxnSpMk id="51" creationId="{00000000-0000-0000-0000-000000000000}"/>
          </ac:cxnSpMkLst>
        </pc:cxnChg>
      </pc:sldChg>
      <pc:sldChg chg="modSp">
        <pc:chgData name="huyen tran" userId="2b1b1c2d15a81484" providerId="LiveId" clId="{5D4A2E2D-8883-4762-9000-1622D044290F}" dt="2020-07-14T11:00:40.864" v="151" actId="207"/>
        <pc:sldMkLst>
          <pc:docMk/>
          <pc:sldMk cId="2704014171" sldId="355"/>
        </pc:sldMkLst>
        <pc:spChg chg="mod">
          <ac:chgData name="huyen tran" userId="2b1b1c2d15a81484" providerId="LiveId" clId="{5D4A2E2D-8883-4762-9000-1622D044290F}" dt="2020-07-14T11:00:04.704" v="140" actId="403"/>
          <ac:spMkLst>
            <pc:docMk/>
            <pc:sldMk cId="2704014171" sldId="355"/>
            <ac:spMk id="9" creationId="{00000000-0000-0000-0000-000000000000}"/>
          </ac:spMkLst>
        </pc:spChg>
        <pc:spChg chg="mod">
          <ac:chgData name="huyen tran" userId="2b1b1c2d15a81484" providerId="LiveId" clId="{5D4A2E2D-8883-4762-9000-1622D044290F}" dt="2020-07-14T11:00:04.704" v="140" actId="403"/>
          <ac:spMkLst>
            <pc:docMk/>
            <pc:sldMk cId="2704014171" sldId="355"/>
            <ac:spMk id="10" creationId="{00000000-0000-0000-0000-000000000000}"/>
          </ac:spMkLst>
        </pc:spChg>
        <pc:spChg chg="mod">
          <ac:chgData name="huyen tran" userId="2b1b1c2d15a81484" providerId="LiveId" clId="{5D4A2E2D-8883-4762-9000-1622D044290F}" dt="2020-07-14T11:00:04.704" v="140" actId="403"/>
          <ac:spMkLst>
            <pc:docMk/>
            <pc:sldMk cId="2704014171" sldId="355"/>
            <ac:spMk id="13" creationId="{00000000-0000-0000-0000-000000000000}"/>
          </ac:spMkLst>
        </pc:spChg>
        <pc:spChg chg="mod">
          <ac:chgData name="huyen tran" userId="2b1b1c2d15a81484" providerId="LiveId" clId="{5D4A2E2D-8883-4762-9000-1622D044290F}" dt="2020-07-14T11:00:04.704" v="140" actId="403"/>
          <ac:spMkLst>
            <pc:docMk/>
            <pc:sldMk cId="2704014171" sldId="355"/>
            <ac:spMk id="30" creationId="{00000000-0000-0000-0000-000000000000}"/>
          </ac:spMkLst>
        </pc:spChg>
        <pc:spChg chg="mod">
          <ac:chgData name="huyen tran" userId="2b1b1c2d15a81484" providerId="LiveId" clId="{5D4A2E2D-8883-4762-9000-1622D044290F}" dt="2020-07-14T11:00:40.864" v="151" actId="207"/>
          <ac:spMkLst>
            <pc:docMk/>
            <pc:sldMk cId="2704014171" sldId="355"/>
            <ac:spMk id="31" creationId="{00000000-0000-0000-0000-000000000000}"/>
          </ac:spMkLst>
        </pc:spChg>
        <pc:spChg chg="mod">
          <ac:chgData name="huyen tran" userId="2b1b1c2d15a81484" providerId="LiveId" clId="{5D4A2E2D-8883-4762-9000-1622D044290F}" dt="2020-07-14T11:00:04.704" v="140" actId="403"/>
          <ac:spMkLst>
            <pc:docMk/>
            <pc:sldMk cId="2704014171" sldId="355"/>
            <ac:spMk id="32" creationId="{00000000-0000-0000-0000-000000000000}"/>
          </ac:spMkLst>
        </pc:spChg>
        <pc:picChg chg="mod">
          <ac:chgData name="huyen tran" userId="2b1b1c2d15a81484" providerId="LiveId" clId="{5D4A2E2D-8883-4762-9000-1622D044290F}" dt="2020-07-14T11:00:02.289" v="139" actId="1076"/>
          <ac:picMkLst>
            <pc:docMk/>
            <pc:sldMk cId="2704014171" sldId="355"/>
            <ac:picMk id="8" creationId="{00000000-0000-0000-0000-000000000000}"/>
          </ac:picMkLst>
        </pc:picChg>
        <pc:cxnChg chg="mod">
          <ac:chgData name="huyen tran" userId="2b1b1c2d15a81484" providerId="LiveId" clId="{5D4A2E2D-8883-4762-9000-1622D044290F}" dt="2020-07-14T11:00:15.720" v="142" actId="1076"/>
          <ac:cxnSpMkLst>
            <pc:docMk/>
            <pc:sldMk cId="2704014171" sldId="355"/>
            <ac:cxnSpMk id="11" creationId="{00000000-0000-0000-0000-000000000000}"/>
          </ac:cxnSpMkLst>
        </pc:cxnChg>
        <pc:cxnChg chg="mod">
          <ac:chgData name="huyen tran" userId="2b1b1c2d15a81484" providerId="LiveId" clId="{5D4A2E2D-8883-4762-9000-1622D044290F}" dt="2020-07-14T11:00:18.198" v="147" actId="1036"/>
          <ac:cxnSpMkLst>
            <pc:docMk/>
            <pc:sldMk cId="2704014171" sldId="355"/>
            <ac:cxnSpMk id="12" creationId="{00000000-0000-0000-0000-000000000000}"/>
          </ac:cxnSpMkLst>
        </pc:cxnChg>
      </pc:sldChg>
      <pc:sldChg chg="modSp">
        <pc:chgData name="huyen tran" userId="2b1b1c2d15a81484" providerId="LiveId" clId="{5D4A2E2D-8883-4762-9000-1622D044290F}" dt="2020-07-14T10:59:33.648" v="138" actId="1076"/>
        <pc:sldMkLst>
          <pc:docMk/>
          <pc:sldMk cId="2038596256" sldId="357"/>
        </pc:sldMkLst>
        <pc:spChg chg="mod">
          <ac:chgData name="huyen tran" userId="2b1b1c2d15a81484" providerId="LiveId" clId="{5D4A2E2D-8883-4762-9000-1622D044290F}" dt="2020-07-14T10:59:33.648" v="138" actId="1076"/>
          <ac:spMkLst>
            <pc:docMk/>
            <pc:sldMk cId="2038596256" sldId="357"/>
            <ac:spMk id="17" creationId="{00000000-0000-0000-0000-000000000000}"/>
          </ac:spMkLst>
        </pc:spChg>
      </pc:sldChg>
      <pc:sldChg chg="modSp">
        <pc:chgData name="huyen tran" userId="2b1b1c2d15a81484" providerId="LiveId" clId="{5D4A2E2D-8883-4762-9000-1622D044290F}" dt="2020-07-14T11:04:14.781" v="226" actId="208"/>
        <pc:sldMkLst>
          <pc:docMk/>
          <pc:sldMk cId="1849779826" sldId="358"/>
        </pc:sldMkLst>
        <pc:spChg chg="mod">
          <ac:chgData name="huyen tran" userId="2b1b1c2d15a81484" providerId="LiveId" clId="{5D4A2E2D-8883-4762-9000-1622D044290F}" dt="2020-07-14T11:04:14.781" v="226" actId="208"/>
          <ac:spMkLst>
            <pc:docMk/>
            <pc:sldMk cId="1849779826" sldId="358"/>
            <ac:spMk id="41" creationId="{00000000-0000-0000-0000-000000000000}"/>
          </ac:spMkLst>
        </pc:spChg>
      </pc:sldChg>
      <pc:sldChg chg="modSp">
        <pc:chgData name="huyen tran" userId="2b1b1c2d15a81484" providerId="LiveId" clId="{5D4A2E2D-8883-4762-9000-1622D044290F}" dt="2020-07-14T11:04:36.297" v="227" actId="123"/>
        <pc:sldMkLst>
          <pc:docMk/>
          <pc:sldMk cId="1899236922" sldId="359"/>
        </pc:sldMkLst>
        <pc:spChg chg="mod">
          <ac:chgData name="huyen tran" userId="2b1b1c2d15a81484" providerId="LiveId" clId="{5D4A2E2D-8883-4762-9000-1622D044290F}" dt="2020-07-14T11:04:36.297" v="227" actId="123"/>
          <ac:spMkLst>
            <pc:docMk/>
            <pc:sldMk cId="1899236922" sldId="359"/>
            <ac:spMk id="8" creationId="{FA2A10D9-7979-48FD-A6FC-B861A5E6EEDA}"/>
          </ac:spMkLst>
        </pc:spChg>
      </pc:sldChg>
      <pc:sldChg chg="modSp">
        <pc:chgData name="huyen tran" userId="2b1b1c2d15a81484" providerId="LiveId" clId="{5D4A2E2D-8883-4762-9000-1622D044290F}" dt="2020-07-14T10:56:27.544" v="15" actId="6549"/>
        <pc:sldMkLst>
          <pc:docMk/>
          <pc:sldMk cId="1196904387" sldId="360"/>
        </pc:sldMkLst>
        <pc:spChg chg="mod">
          <ac:chgData name="huyen tran" userId="2b1b1c2d15a81484" providerId="LiveId" clId="{5D4A2E2D-8883-4762-9000-1622D044290F}" dt="2020-07-14T10:56:27.544" v="15" actId="6549"/>
          <ac:spMkLst>
            <pc:docMk/>
            <pc:sldMk cId="1196904387" sldId="360"/>
            <ac:spMk id="10" creationId="{D254E520-A841-4853-8EC1-BF1C6912EFB1}"/>
          </ac:spMkLst>
        </pc:spChg>
      </pc:sldChg>
      <pc:sldChg chg="delSp modSp">
        <pc:chgData name="huyen tran" userId="2b1b1c2d15a81484" providerId="LiveId" clId="{5D4A2E2D-8883-4762-9000-1622D044290F}" dt="2020-07-14T11:12:04.536" v="256"/>
        <pc:sldMkLst>
          <pc:docMk/>
          <pc:sldMk cId="2259912269" sldId="362"/>
        </pc:sldMkLst>
        <pc:spChg chg="mod">
          <ac:chgData name="huyen tran" userId="2b1b1c2d15a81484" providerId="LiveId" clId="{5D4A2E2D-8883-4762-9000-1622D044290F}" dt="2020-07-14T11:06:28.418" v="235" actId="1076"/>
          <ac:spMkLst>
            <pc:docMk/>
            <pc:sldMk cId="2259912269" sldId="362"/>
            <ac:spMk id="3" creationId="{C567B4BD-AD64-41FD-B845-0973B1282532}"/>
          </ac:spMkLst>
        </pc:spChg>
        <pc:spChg chg="mod">
          <ac:chgData name="huyen tran" userId="2b1b1c2d15a81484" providerId="LiveId" clId="{5D4A2E2D-8883-4762-9000-1622D044290F}" dt="2020-07-14T11:06:07.792" v="231" actId="1076"/>
          <ac:spMkLst>
            <pc:docMk/>
            <pc:sldMk cId="2259912269" sldId="362"/>
            <ac:spMk id="26" creationId="{CC32AFAA-5553-4D5C-BEA2-06AF63D52BA6}"/>
          </ac:spMkLst>
        </pc:spChg>
        <pc:spChg chg="mod">
          <ac:chgData name="huyen tran" userId="2b1b1c2d15a81484" providerId="LiveId" clId="{5D4A2E2D-8883-4762-9000-1622D044290F}" dt="2020-07-14T11:06:07.792" v="231" actId="1076"/>
          <ac:spMkLst>
            <pc:docMk/>
            <pc:sldMk cId="2259912269" sldId="362"/>
            <ac:spMk id="27" creationId="{8A32AE3F-924B-43B2-AA5E-E34DAEDA6554}"/>
          </ac:spMkLst>
        </pc:spChg>
        <pc:spChg chg="mod">
          <ac:chgData name="huyen tran" userId="2b1b1c2d15a81484" providerId="LiveId" clId="{5D4A2E2D-8883-4762-9000-1622D044290F}" dt="2020-07-14T11:06:07.792" v="231" actId="1076"/>
          <ac:spMkLst>
            <pc:docMk/>
            <pc:sldMk cId="2259912269" sldId="362"/>
            <ac:spMk id="28" creationId="{C513692D-10B1-4119-BB74-22F1C03CCED2}"/>
          </ac:spMkLst>
        </pc:spChg>
        <pc:spChg chg="mod">
          <ac:chgData name="huyen tran" userId="2b1b1c2d15a81484" providerId="LiveId" clId="{5D4A2E2D-8883-4762-9000-1622D044290F}" dt="2020-07-14T11:06:07.792" v="231" actId="1076"/>
          <ac:spMkLst>
            <pc:docMk/>
            <pc:sldMk cId="2259912269" sldId="362"/>
            <ac:spMk id="31" creationId="{3923E610-E6EC-43F6-A2A3-51731EAEA3D7}"/>
          </ac:spMkLst>
        </pc:spChg>
        <pc:spChg chg="mod">
          <ac:chgData name="huyen tran" userId="2b1b1c2d15a81484" providerId="LiveId" clId="{5D4A2E2D-8883-4762-9000-1622D044290F}" dt="2020-07-14T11:06:07.792" v="231" actId="1076"/>
          <ac:spMkLst>
            <pc:docMk/>
            <pc:sldMk cId="2259912269" sldId="362"/>
            <ac:spMk id="33" creationId="{DD320EEF-B4F9-4129-84AF-FA1872B5ACFC}"/>
          </ac:spMkLst>
        </pc:spChg>
        <pc:spChg chg="mod">
          <ac:chgData name="huyen tran" userId="2b1b1c2d15a81484" providerId="LiveId" clId="{5D4A2E2D-8883-4762-9000-1622D044290F}" dt="2020-07-14T11:06:07.792" v="231" actId="1076"/>
          <ac:spMkLst>
            <pc:docMk/>
            <pc:sldMk cId="2259912269" sldId="362"/>
            <ac:spMk id="35" creationId="{5A5D41EB-EC2C-4648-996A-31BBA2517B41}"/>
          </ac:spMkLst>
        </pc:spChg>
        <pc:spChg chg="mod">
          <ac:chgData name="huyen tran" userId="2b1b1c2d15a81484" providerId="LiveId" clId="{5D4A2E2D-8883-4762-9000-1622D044290F}" dt="2020-07-14T11:06:07.792" v="231" actId="1076"/>
          <ac:spMkLst>
            <pc:docMk/>
            <pc:sldMk cId="2259912269" sldId="362"/>
            <ac:spMk id="37" creationId="{FDCE0CBE-C7FE-4FF9-8DD5-0CA41E9A6B9C}"/>
          </ac:spMkLst>
        </pc:spChg>
        <pc:spChg chg="mod">
          <ac:chgData name="huyen tran" userId="2b1b1c2d15a81484" providerId="LiveId" clId="{5D4A2E2D-8883-4762-9000-1622D044290F}" dt="2020-07-14T11:06:07.792" v="231" actId="1076"/>
          <ac:spMkLst>
            <pc:docMk/>
            <pc:sldMk cId="2259912269" sldId="362"/>
            <ac:spMk id="38" creationId="{0406CE0C-D5D9-4508-A9F6-6BB5D08A7460}"/>
          </ac:spMkLst>
        </pc:spChg>
        <pc:spChg chg="del mod">
          <ac:chgData name="huyen tran" userId="2b1b1c2d15a81484" providerId="LiveId" clId="{5D4A2E2D-8883-4762-9000-1622D044290F}" dt="2020-07-14T11:06:11.262" v="232" actId="478"/>
          <ac:spMkLst>
            <pc:docMk/>
            <pc:sldMk cId="2259912269" sldId="362"/>
            <ac:spMk id="39" creationId="{75A2FA4B-1ED6-4007-874B-A2F7CD5D0A33}"/>
          </ac:spMkLst>
        </pc:spChg>
        <pc:graphicFrameChg chg="mod">
          <ac:chgData name="huyen tran" userId="2b1b1c2d15a81484" providerId="LiveId" clId="{5D4A2E2D-8883-4762-9000-1622D044290F}" dt="2020-07-14T11:12:04.536" v="256"/>
          <ac:graphicFrameMkLst>
            <pc:docMk/>
            <pc:sldMk cId="2259912269" sldId="362"/>
            <ac:graphicFrameMk id="19" creationId="{A30A0752-4649-458D-98F1-A17E028D0FF1}"/>
          </ac:graphicFrameMkLst>
        </pc:graphicFrameChg>
        <pc:picChg chg="mod">
          <ac:chgData name="huyen tran" userId="2b1b1c2d15a81484" providerId="LiveId" clId="{5D4A2E2D-8883-4762-9000-1622D044290F}" dt="2020-07-14T11:06:25.495" v="234" actId="1076"/>
          <ac:picMkLst>
            <pc:docMk/>
            <pc:sldMk cId="2259912269" sldId="362"/>
            <ac:picMk id="5" creationId="{07214CFE-C41E-4CC9-B526-D8DF22C0C3F6}"/>
          </ac:picMkLst>
        </pc:picChg>
        <pc:cxnChg chg="mod">
          <ac:chgData name="huyen tran" userId="2b1b1c2d15a81484" providerId="LiveId" clId="{5D4A2E2D-8883-4762-9000-1622D044290F}" dt="2020-07-14T11:06:07.792" v="231" actId="1076"/>
          <ac:cxnSpMkLst>
            <pc:docMk/>
            <pc:sldMk cId="2259912269" sldId="362"/>
            <ac:cxnSpMk id="30" creationId="{D93C4D16-58C1-4724-8380-6BFAB4E75556}"/>
          </ac:cxnSpMkLst>
        </pc:cxnChg>
      </pc:sldChg>
      <pc:sldChg chg="addSp delSp modSp">
        <pc:chgData name="huyen tran" userId="2b1b1c2d15a81484" providerId="LiveId" clId="{5D4A2E2D-8883-4762-9000-1622D044290F}" dt="2020-07-14T11:05:48.897" v="230" actId="1076"/>
        <pc:sldMkLst>
          <pc:docMk/>
          <pc:sldMk cId="2970389422" sldId="365"/>
        </pc:sldMkLst>
        <pc:spChg chg="mod">
          <ac:chgData name="huyen tran" userId="2b1b1c2d15a81484" providerId="LiveId" clId="{5D4A2E2D-8883-4762-9000-1622D044290F}" dt="2020-07-14T11:05:48.897" v="230" actId="1076"/>
          <ac:spMkLst>
            <pc:docMk/>
            <pc:sldMk cId="2970389422" sldId="365"/>
            <ac:spMk id="4" creationId="{00000000-0000-0000-0000-000000000000}"/>
          </ac:spMkLst>
        </pc:spChg>
        <pc:spChg chg="mod">
          <ac:chgData name="huyen tran" userId="2b1b1c2d15a81484" providerId="LiveId" clId="{5D4A2E2D-8883-4762-9000-1622D044290F}" dt="2020-07-14T11:05:48.897" v="230" actId="1076"/>
          <ac:spMkLst>
            <pc:docMk/>
            <pc:sldMk cId="2970389422" sldId="365"/>
            <ac:spMk id="5" creationId="{086CBBD7-DBD4-4021-8C06-90EE9AAE31BE}"/>
          </ac:spMkLst>
        </pc:spChg>
        <pc:spChg chg="mod">
          <ac:chgData name="huyen tran" userId="2b1b1c2d15a81484" providerId="LiveId" clId="{5D4A2E2D-8883-4762-9000-1622D044290F}" dt="2020-07-14T11:05:48.897" v="230" actId="1076"/>
          <ac:spMkLst>
            <pc:docMk/>
            <pc:sldMk cId="2970389422" sldId="365"/>
            <ac:spMk id="7" creationId="{00000000-0000-0000-0000-000000000000}"/>
          </ac:spMkLst>
        </pc:spChg>
        <pc:spChg chg="mod">
          <ac:chgData name="huyen tran" userId="2b1b1c2d15a81484" providerId="LiveId" clId="{5D4A2E2D-8883-4762-9000-1622D044290F}" dt="2020-07-14T11:05:48.897" v="230" actId="1076"/>
          <ac:spMkLst>
            <pc:docMk/>
            <pc:sldMk cId="2970389422" sldId="365"/>
            <ac:spMk id="8" creationId="{00000000-0000-0000-0000-000000000000}"/>
          </ac:spMkLst>
        </pc:spChg>
        <pc:spChg chg="mod">
          <ac:chgData name="huyen tran" userId="2b1b1c2d15a81484" providerId="LiveId" clId="{5D4A2E2D-8883-4762-9000-1622D044290F}" dt="2020-07-14T11:05:48.897" v="230" actId="1076"/>
          <ac:spMkLst>
            <pc:docMk/>
            <pc:sldMk cId="2970389422" sldId="365"/>
            <ac:spMk id="39" creationId="{AB2C498F-BB00-46D5-B56E-07EE243D1DD1}"/>
          </ac:spMkLst>
        </pc:spChg>
        <pc:spChg chg="mod">
          <ac:chgData name="huyen tran" userId="2b1b1c2d15a81484" providerId="LiveId" clId="{5D4A2E2D-8883-4762-9000-1622D044290F}" dt="2020-07-14T11:05:48.897" v="230" actId="1076"/>
          <ac:spMkLst>
            <pc:docMk/>
            <pc:sldMk cId="2970389422" sldId="365"/>
            <ac:spMk id="40" creationId="{786AC5A8-1AC0-4234-B056-4961ACAB5A54}"/>
          </ac:spMkLst>
        </pc:spChg>
        <pc:spChg chg="mod">
          <ac:chgData name="huyen tran" userId="2b1b1c2d15a81484" providerId="LiveId" clId="{5D4A2E2D-8883-4762-9000-1622D044290F}" dt="2020-07-14T11:05:48.897" v="230" actId="1076"/>
          <ac:spMkLst>
            <pc:docMk/>
            <pc:sldMk cId="2970389422" sldId="365"/>
            <ac:spMk id="42" creationId="{042284F0-4E83-4E4C-BCA9-B6C11CE2D63D}"/>
          </ac:spMkLst>
        </pc:spChg>
        <pc:spChg chg="add del">
          <ac:chgData name="huyen tran" userId="2b1b1c2d15a81484" providerId="LiveId" clId="{5D4A2E2D-8883-4762-9000-1622D044290F}" dt="2020-07-14T11:05:42.294" v="229"/>
          <ac:spMkLst>
            <pc:docMk/>
            <pc:sldMk cId="2970389422" sldId="365"/>
            <ac:spMk id="43" creationId="{421EAB83-0DE4-4265-9F5B-0FDF8A0025B7}"/>
          </ac:spMkLst>
        </pc:spChg>
        <pc:spChg chg="mod">
          <ac:chgData name="huyen tran" userId="2b1b1c2d15a81484" providerId="LiveId" clId="{5D4A2E2D-8883-4762-9000-1622D044290F}" dt="2020-07-14T11:05:48.897" v="230" actId="1076"/>
          <ac:spMkLst>
            <pc:docMk/>
            <pc:sldMk cId="2970389422" sldId="365"/>
            <ac:spMk id="49" creationId="{D9A7D05D-65BE-437B-A802-41E2371CCAFF}"/>
          </ac:spMkLst>
        </pc:spChg>
        <pc:spChg chg="mod">
          <ac:chgData name="huyen tran" userId="2b1b1c2d15a81484" providerId="LiveId" clId="{5D4A2E2D-8883-4762-9000-1622D044290F}" dt="2020-07-14T11:05:48.897" v="230" actId="1076"/>
          <ac:spMkLst>
            <pc:docMk/>
            <pc:sldMk cId="2970389422" sldId="365"/>
            <ac:spMk id="50" creationId="{8EFC7CA4-5E5C-4D2D-A8D7-8C9C398D8484}"/>
          </ac:spMkLst>
        </pc:spChg>
        <pc:spChg chg="mod">
          <ac:chgData name="huyen tran" userId="2b1b1c2d15a81484" providerId="LiveId" clId="{5D4A2E2D-8883-4762-9000-1622D044290F}" dt="2020-07-14T11:05:48.897" v="230" actId="1076"/>
          <ac:spMkLst>
            <pc:docMk/>
            <pc:sldMk cId="2970389422" sldId="365"/>
            <ac:spMk id="51" creationId="{F5C4FDDD-501C-4D6E-8AFA-BD8BCF15937D}"/>
          </ac:spMkLst>
        </pc:spChg>
        <pc:spChg chg="mod">
          <ac:chgData name="huyen tran" userId="2b1b1c2d15a81484" providerId="LiveId" clId="{5D4A2E2D-8883-4762-9000-1622D044290F}" dt="2020-07-14T11:05:48.897" v="230" actId="1076"/>
          <ac:spMkLst>
            <pc:docMk/>
            <pc:sldMk cId="2970389422" sldId="365"/>
            <ac:spMk id="52" creationId="{4C87033C-D92E-46C5-A101-3B676A06F287}"/>
          </ac:spMkLst>
        </pc:spChg>
        <pc:spChg chg="mod">
          <ac:chgData name="huyen tran" userId="2b1b1c2d15a81484" providerId="LiveId" clId="{5D4A2E2D-8883-4762-9000-1622D044290F}" dt="2020-07-14T11:05:48.897" v="230" actId="1076"/>
          <ac:spMkLst>
            <pc:docMk/>
            <pc:sldMk cId="2970389422" sldId="365"/>
            <ac:spMk id="53" creationId="{5A5D10A3-2167-4C2A-821B-756CBEE51DC1}"/>
          </ac:spMkLst>
        </pc:spChg>
        <pc:spChg chg="mod">
          <ac:chgData name="huyen tran" userId="2b1b1c2d15a81484" providerId="LiveId" clId="{5D4A2E2D-8883-4762-9000-1622D044290F}" dt="2020-07-14T11:05:48.897" v="230" actId="1076"/>
          <ac:spMkLst>
            <pc:docMk/>
            <pc:sldMk cId="2970389422" sldId="365"/>
            <ac:spMk id="54" creationId="{6DAAD36D-BE14-4687-9447-C556E1FDE3AD}"/>
          </ac:spMkLst>
        </pc:spChg>
        <pc:spChg chg="mod">
          <ac:chgData name="huyen tran" userId="2b1b1c2d15a81484" providerId="LiveId" clId="{5D4A2E2D-8883-4762-9000-1622D044290F}" dt="2020-07-14T11:05:48.897" v="230" actId="1076"/>
          <ac:spMkLst>
            <pc:docMk/>
            <pc:sldMk cId="2970389422" sldId="365"/>
            <ac:spMk id="55" creationId="{CA0A3A1A-916E-4018-BB15-6972CC136637}"/>
          </ac:spMkLst>
        </pc:spChg>
        <pc:spChg chg="mod">
          <ac:chgData name="huyen tran" userId="2b1b1c2d15a81484" providerId="LiveId" clId="{5D4A2E2D-8883-4762-9000-1622D044290F}" dt="2020-07-14T11:05:48.897" v="230" actId="1076"/>
          <ac:spMkLst>
            <pc:docMk/>
            <pc:sldMk cId="2970389422" sldId="365"/>
            <ac:spMk id="56" creationId="{2895FDFD-8A73-4F52-9809-7D7DF76CDCD2}"/>
          </ac:spMkLst>
        </pc:spChg>
        <pc:grpChg chg="mod">
          <ac:chgData name="huyen tran" userId="2b1b1c2d15a81484" providerId="LiveId" clId="{5D4A2E2D-8883-4762-9000-1622D044290F}" dt="2020-07-14T11:05:48.897" v="230" actId="1076"/>
          <ac:grpSpMkLst>
            <pc:docMk/>
            <pc:sldMk cId="2970389422" sldId="365"/>
            <ac:grpSpMk id="57" creationId="{83122281-3041-442B-99DB-DE91F770E121}"/>
          </ac:grpSpMkLst>
        </pc:grpChg>
        <pc:picChg chg="mod">
          <ac:chgData name="huyen tran" userId="2b1b1c2d15a81484" providerId="LiveId" clId="{5D4A2E2D-8883-4762-9000-1622D044290F}" dt="2020-07-14T11:05:48.897" v="230" actId="1076"/>
          <ac:picMkLst>
            <pc:docMk/>
            <pc:sldMk cId="2970389422" sldId="365"/>
            <ac:picMk id="15" creationId="{6B90AB22-4124-4EA3-8202-65E05B12CA5C}"/>
          </ac:picMkLst>
        </pc:picChg>
        <pc:cxnChg chg="mod">
          <ac:chgData name="huyen tran" userId="2b1b1c2d15a81484" providerId="LiveId" clId="{5D4A2E2D-8883-4762-9000-1622D044290F}" dt="2020-07-14T11:05:48.897" v="230" actId="1076"/>
          <ac:cxnSpMkLst>
            <pc:docMk/>
            <pc:sldMk cId="2970389422" sldId="365"/>
            <ac:cxnSpMk id="44" creationId="{F5623225-86EC-4EC0-ADC1-5473368CC1F9}"/>
          </ac:cxnSpMkLst>
        </pc:cxnChg>
        <pc:cxnChg chg="mod">
          <ac:chgData name="huyen tran" userId="2b1b1c2d15a81484" providerId="LiveId" clId="{5D4A2E2D-8883-4762-9000-1622D044290F}" dt="2020-07-14T11:05:48.897" v="230" actId="1076"/>
          <ac:cxnSpMkLst>
            <pc:docMk/>
            <pc:sldMk cId="2970389422" sldId="365"/>
            <ac:cxnSpMk id="48" creationId="{7431D4A8-351D-4B4A-85AC-CCAEDFEB8D43}"/>
          </ac:cxnSpMkLst>
        </pc:cxnChg>
      </pc:sldChg>
      <pc:sldChg chg="modSp">
        <pc:chgData name="huyen tran" userId="2b1b1c2d15a81484" providerId="LiveId" clId="{5D4A2E2D-8883-4762-9000-1622D044290F}" dt="2020-07-14T11:08:09.671" v="249" actId="1076"/>
        <pc:sldMkLst>
          <pc:docMk/>
          <pc:sldMk cId="3439169785" sldId="366"/>
        </pc:sldMkLst>
        <pc:spChg chg="mod">
          <ac:chgData name="huyen tran" userId="2b1b1c2d15a81484" providerId="LiveId" clId="{5D4A2E2D-8883-4762-9000-1622D044290F}" dt="2020-07-14T11:08:09.671" v="249" actId="1076"/>
          <ac:spMkLst>
            <pc:docMk/>
            <pc:sldMk cId="3439169785" sldId="366"/>
            <ac:spMk id="16" creationId="{6B236DB2-777D-4B95-9104-3937D61D1484}"/>
          </ac:spMkLst>
        </pc:spChg>
        <pc:spChg chg="mod">
          <ac:chgData name="huyen tran" userId="2b1b1c2d15a81484" providerId="LiveId" clId="{5D4A2E2D-8883-4762-9000-1622D044290F}" dt="2020-07-14T11:07:10.864" v="239" actId="1076"/>
          <ac:spMkLst>
            <pc:docMk/>
            <pc:sldMk cId="3439169785" sldId="366"/>
            <ac:spMk id="21" creationId="{54AC7BBB-24ED-4076-8DDF-306DD10378E8}"/>
          </ac:spMkLst>
        </pc:spChg>
        <pc:spChg chg="mod">
          <ac:chgData name="huyen tran" userId="2b1b1c2d15a81484" providerId="LiveId" clId="{5D4A2E2D-8883-4762-9000-1622D044290F}" dt="2020-07-14T11:07:10.864" v="239" actId="1076"/>
          <ac:spMkLst>
            <pc:docMk/>
            <pc:sldMk cId="3439169785" sldId="366"/>
            <ac:spMk id="22" creationId="{6A36B4FF-1115-4CA9-B4F2-7A8EC21762AC}"/>
          </ac:spMkLst>
        </pc:spChg>
        <pc:picChg chg="mod">
          <ac:chgData name="huyen tran" userId="2b1b1c2d15a81484" providerId="LiveId" clId="{5D4A2E2D-8883-4762-9000-1622D044290F}" dt="2020-07-14T11:07:17.925" v="241" actId="1076"/>
          <ac:picMkLst>
            <pc:docMk/>
            <pc:sldMk cId="3439169785" sldId="366"/>
            <ac:picMk id="19" creationId="{017EFA47-C030-4B8E-A4EE-356D63458778}"/>
          </ac:picMkLst>
        </pc:picChg>
      </pc:sldChg>
      <pc:sldChg chg="del">
        <pc:chgData name="huyen tran" userId="2b1b1c2d15a81484" providerId="LiveId" clId="{5D4A2E2D-8883-4762-9000-1622D044290F}" dt="2020-07-14T12:09:40.241" v="276" actId="2696"/>
        <pc:sldMkLst>
          <pc:docMk/>
          <pc:sldMk cId="3195412742" sldId="382"/>
        </pc:sldMkLst>
      </pc:sldChg>
      <pc:sldChg chg="del">
        <pc:chgData name="huyen tran" userId="2b1b1c2d15a81484" providerId="LiveId" clId="{5D4A2E2D-8883-4762-9000-1622D044290F}" dt="2020-07-14T12:09:39.558" v="275" actId="2696"/>
        <pc:sldMkLst>
          <pc:docMk/>
          <pc:sldMk cId="1172611288" sldId="384"/>
        </pc:sldMkLst>
      </pc:sldChg>
      <pc:sldChg chg="del">
        <pc:chgData name="huyen tran" userId="2b1b1c2d15a81484" providerId="LiveId" clId="{5D4A2E2D-8883-4762-9000-1622D044290F}" dt="2020-07-14T12:09:40.980" v="277" actId="2696"/>
        <pc:sldMkLst>
          <pc:docMk/>
          <pc:sldMk cId="900860965" sldId="385"/>
        </pc:sldMkLst>
      </pc:sldChg>
      <pc:sldChg chg="addSp modSp">
        <pc:chgData name="huyen tran" userId="2b1b1c2d15a81484" providerId="LiveId" clId="{5D4A2E2D-8883-4762-9000-1622D044290F}" dt="2020-07-14T11:03:54.502" v="225" actId="20577"/>
        <pc:sldMkLst>
          <pc:docMk/>
          <pc:sldMk cId="3791625390" sldId="412"/>
        </pc:sldMkLst>
        <pc:spChg chg="add mod">
          <ac:chgData name="huyen tran" userId="2b1b1c2d15a81484" providerId="LiveId" clId="{5D4A2E2D-8883-4762-9000-1622D044290F}" dt="2020-07-14T11:02:53.273" v="197" actId="1035"/>
          <ac:spMkLst>
            <pc:docMk/>
            <pc:sldMk cId="3791625390" sldId="412"/>
            <ac:spMk id="2" creationId="{C913B30F-679F-4C9B-BEA4-69F82D024FE4}"/>
          </ac:spMkLst>
        </pc:spChg>
        <pc:spChg chg="mod">
          <ac:chgData name="huyen tran" userId="2b1b1c2d15a81484" providerId="LiveId" clId="{5D4A2E2D-8883-4762-9000-1622D044290F}" dt="2020-07-14T11:03:54.502" v="225" actId="20577"/>
          <ac:spMkLst>
            <pc:docMk/>
            <pc:sldMk cId="3791625390" sldId="412"/>
            <ac:spMk id="34" creationId="{00000000-0000-0000-0000-000000000000}"/>
          </ac:spMkLst>
        </pc:spChg>
        <pc:spChg chg="mod">
          <ac:chgData name="huyen tran" userId="2b1b1c2d15a81484" providerId="LiveId" clId="{5D4A2E2D-8883-4762-9000-1622D044290F}" dt="2020-07-14T11:03:23.272" v="205" actId="1076"/>
          <ac:spMkLst>
            <pc:docMk/>
            <pc:sldMk cId="3791625390" sldId="412"/>
            <ac:spMk id="41" creationId="{55898467-CDC2-4418-8C0A-5C4898D10C15}"/>
          </ac:spMkLst>
        </pc:spChg>
        <pc:spChg chg="mod">
          <ac:chgData name="huyen tran" userId="2b1b1c2d15a81484" providerId="LiveId" clId="{5D4A2E2D-8883-4762-9000-1622D044290F}" dt="2020-07-14T11:03:09.984" v="200" actId="1076"/>
          <ac:spMkLst>
            <pc:docMk/>
            <pc:sldMk cId="3791625390" sldId="412"/>
            <ac:spMk id="42" creationId="{3E5B7B84-58D5-46C1-A2EC-A282B96B5760}"/>
          </ac:spMkLst>
        </pc:spChg>
        <pc:spChg chg="mod">
          <ac:chgData name="huyen tran" userId="2b1b1c2d15a81484" providerId="LiveId" clId="{5D4A2E2D-8883-4762-9000-1622D044290F}" dt="2020-07-14T11:03:30.808" v="207" actId="1076"/>
          <ac:spMkLst>
            <pc:docMk/>
            <pc:sldMk cId="3791625390" sldId="412"/>
            <ac:spMk id="56" creationId="{B57AB192-24C3-4A9A-B87B-A8C6FD3846FC}"/>
          </ac:spMkLst>
        </pc:spChg>
        <pc:spChg chg="mod">
          <ac:chgData name="huyen tran" userId="2b1b1c2d15a81484" providerId="LiveId" clId="{5D4A2E2D-8883-4762-9000-1622D044290F}" dt="2020-07-14T11:02:21.573" v="183" actId="207"/>
          <ac:spMkLst>
            <pc:docMk/>
            <pc:sldMk cId="3791625390" sldId="412"/>
            <ac:spMk id="60" creationId="{7CD3B84B-BB78-4E7B-A26E-3F320993075A}"/>
          </ac:spMkLst>
        </pc:spChg>
        <pc:spChg chg="mod">
          <ac:chgData name="huyen tran" userId="2b1b1c2d15a81484" providerId="LiveId" clId="{5D4A2E2D-8883-4762-9000-1622D044290F}" dt="2020-07-14T11:03:36.186" v="209" actId="404"/>
          <ac:spMkLst>
            <pc:docMk/>
            <pc:sldMk cId="3791625390" sldId="412"/>
            <ac:spMk id="63" creationId="{D545328C-9DC5-4EA0-8264-1192E7DC2F94}"/>
          </ac:spMkLst>
        </pc:spChg>
        <pc:grpChg chg="mod">
          <ac:chgData name="huyen tran" userId="2b1b1c2d15a81484" providerId="LiveId" clId="{5D4A2E2D-8883-4762-9000-1622D044290F}" dt="2020-07-14T11:03:36.186" v="209" actId="404"/>
          <ac:grpSpMkLst>
            <pc:docMk/>
            <pc:sldMk cId="3791625390" sldId="412"/>
            <ac:grpSpMk id="23" creationId="{938A796B-71C9-4900-8230-A9D1C74F7B28}"/>
          </ac:grpSpMkLst>
        </pc:grpChg>
        <pc:grpChg chg="mod">
          <ac:chgData name="huyen tran" userId="2b1b1c2d15a81484" providerId="LiveId" clId="{5D4A2E2D-8883-4762-9000-1622D044290F}" dt="2020-07-14T11:03:36.186" v="209" actId="404"/>
          <ac:grpSpMkLst>
            <pc:docMk/>
            <pc:sldMk cId="3791625390" sldId="412"/>
            <ac:grpSpMk id="26" creationId="{59B57D90-E975-44F4-B4C9-9DD27319826E}"/>
          </ac:grpSpMkLst>
        </pc:grpChg>
      </pc:sldChg>
      <pc:sldChg chg="modSp">
        <pc:chgData name="huyen tran" userId="2b1b1c2d15a81484" providerId="LiveId" clId="{5D4A2E2D-8883-4762-9000-1622D044290F}" dt="2020-07-14T11:13:16.754" v="259" actId="108"/>
        <pc:sldMkLst>
          <pc:docMk/>
          <pc:sldMk cId="2719036520" sldId="413"/>
        </pc:sldMkLst>
        <pc:spChg chg="mod">
          <ac:chgData name="huyen tran" userId="2b1b1c2d15a81484" providerId="LiveId" clId="{5D4A2E2D-8883-4762-9000-1622D044290F}" dt="2020-07-14T11:12:53.512" v="258" actId="1076"/>
          <ac:spMkLst>
            <pc:docMk/>
            <pc:sldMk cId="2719036520" sldId="413"/>
            <ac:spMk id="9" creationId="{6B236DB2-777D-4B95-9104-3937D61D1484}"/>
          </ac:spMkLst>
        </pc:spChg>
        <pc:spChg chg="mod">
          <ac:chgData name="huyen tran" userId="2b1b1c2d15a81484" providerId="LiveId" clId="{5D4A2E2D-8883-4762-9000-1622D044290F}" dt="2020-07-14T11:13:16.754" v="259" actId="108"/>
          <ac:spMkLst>
            <pc:docMk/>
            <pc:sldMk cId="2719036520" sldId="413"/>
            <ac:spMk id="31" creationId="{6B236DB2-777D-4B95-9104-3937D61D1484}"/>
          </ac:spMkLst>
        </pc:spChg>
        <pc:spChg chg="mod">
          <ac:chgData name="huyen tran" userId="2b1b1c2d15a81484" providerId="LiveId" clId="{5D4A2E2D-8883-4762-9000-1622D044290F}" dt="2020-07-14T11:07:44.216" v="246" actId="1076"/>
          <ac:spMkLst>
            <pc:docMk/>
            <pc:sldMk cId="2719036520" sldId="413"/>
            <ac:spMk id="32" creationId="{00000000-0000-0000-0000-000000000000}"/>
          </ac:spMkLst>
        </pc:spChg>
        <pc:spChg chg="mod">
          <ac:chgData name="huyen tran" userId="2b1b1c2d15a81484" providerId="LiveId" clId="{5D4A2E2D-8883-4762-9000-1622D044290F}" dt="2020-07-14T11:07:39.584" v="245" actId="1076"/>
          <ac:spMkLst>
            <pc:docMk/>
            <pc:sldMk cId="2719036520" sldId="413"/>
            <ac:spMk id="3085" creationId="{00000000-0000-0000-0000-000000000000}"/>
          </ac:spMkLst>
        </pc:spChg>
        <pc:graphicFrameChg chg="mod">
          <ac:chgData name="huyen tran" userId="2b1b1c2d15a81484" providerId="LiveId" clId="{5D4A2E2D-8883-4762-9000-1622D044290F}" dt="2020-07-14T11:12:45.208" v="257" actId="1076"/>
          <ac:graphicFrameMkLst>
            <pc:docMk/>
            <pc:sldMk cId="2719036520" sldId="413"/>
            <ac:graphicFrameMk id="16" creationId="{00000000-0000-0000-0000-000000000000}"/>
          </ac:graphicFrameMkLst>
        </pc:graphicFrameChg>
      </pc:sldChg>
      <pc:sldChg chg="modSp add">
        <pc:chgData name="huyen tran" userId="2b1b1c2d15a81484" providerId="LiveId" clId="{5D4A2E2D-8883-4762-9000-1622D044290F}" dt="2020-07-14T10:59:10.532" v="136" actId="113"/>
        <pc:sldMkLst>
          <pc:docMk/>
          <pc:sldMk cId="2771691006" sldId="419"/>
        </pc:sldMkLst>
        <pc:spChg chg="mod">
          <ac:chgData name="huyen tran" userId="2b1b1c2d15a81484" providerId="LiveId" clId="{5D4A2E2D-8883-4762-9000-1622D044290F}" dt="2020-07-14T10:58:14.303" v="45" actId="1076"/>
          <ac:spMkLst>
            <pc:docMk/>
            <pc:sldMk cId="2771691006" sldId="419"/>
            <ac:spMk id="13" creationId="{00000000-0000-0000-0000-000000000000}"/>
          </ac:spMkLst>
        </pc:spChg>
        <pc:spChg chg="mod">
          <ac:chgData name="huyen tran" userId="2b1b1c2d15a81484" providerId="LiveId" clId="{5D4A2E2D-8883-4762-9000-1622D044290F}" dt="2020-07-14T10:59:10.532" v="136" actId="113"/>
          <ac:spMkLst>
            <pc:docMk/>
            <pc:sldMk cId="2771691006" sldId="419"/>
            <ac:spMk id="17" creationId="{00000000-0000-0000-0000-000000000000}"/>
          </ac:spMkLst>
        </pc:spChg>
      </pc:sldChg>
      <pc:sldChg chg="add">
        <pc:chgData name="huyen tran" userId="2b1b1c2d15a81484" providerId="LiveId" clId="{5D4A2E2D-8883-4762-9000-1622D044290F}" dt="2020-07-14T12:09:17.666" v="272"/>
        <pc:sldMkLst>
          <pc:docMk/>
          <pc:sldMk cId="114071437" sldId="420"/>
        </pc:sldMkLst>
      </pc:sldChg>
      <pc:sldChg chg="addSp delSp modSp add del">
        <pc:chgData name="huyen tran" userId="2b1b1c2d15a81484" providerId="LiveId" clId="{5D4A2E2D-8883-4762-9000-1622D044290F}" dt="2020-07-14T11:45:44.354" v="271" actId="2696"/>
        <pc:sldMkLst>
          <pc:docMk/>
          <pc:sldMk cId="1364504510" sldId="420"/>
        </pc:sldMkLst>
        <pc:spChg chg="del">
          <ac:chgData name="huyen tran" userId="2b1b1c2d15a81484" providerId="LiveId" clId="{5D4A2E2D-8883-4762-9000-1622D044290F}" dt="2020-07-14T11:16:20.262" v="267" actId="478"/>
          <ac:spMkLst>
            <pc:docMk/>
            <pc:sldMk cId="1364504510" sldId="420"/>
            <ac:spMk id="10" creationId="{082481F8-2ED4-4EDC-9290-DD4B82C00275}"/>
          </ac:spMkLst>
        </pc:spChg>
        <pc:picChg chg="add del mod">
          <ac:chgData name="huyen tran" userId="2b1b1c2d15a81484" providerId="LiveId" clId="{5D4A2E2D-8883-4762-9000-1622D044290F}" dt="2020-07-14T11:16:37.062" v="270" actId="478"/>
          <ac:picMkLst>
            <pc:docMk/>
            <pc:sldMk cId="1364504510" sldId="420"/>
            <ac:picMk id="3" creationId="{23F0F199-6E02-4B24-A321-357B7D77AC65}"/>
          </ac:picMkLst>
        </pc:picChg>
        <pc:picChg chg="add del mod">
          <ac:chgData name="huyen tran" userId="2b1b1c2d15a81484" providerId="LiveId" clId="{5D4A2E2D-8883-4762-9000-1622D044290F}" dt="2020-07-14T11:16:15.926" v="266" actId="478"/>
          <ac:picMkLst>
            <pc:docMk/>
            <pc:sldMk cId="1364504510" sldId="420"/>
            <ac:picMk id="8" creationId="{00000000-0000-0000-0000-000000000000}"/>
          </ac:picMkLst>
        </pc:picChg>
        <pc:picChg chg="del">
          <ac:chgData name="huyen tran" userId="2b1b1c2d15a81484" providerId="LiveId" clId="{5D4A2E2D-8883-4762-9000-1622D044290F}" dt="2020-07-14T11:15:55.798" v="261" actId="478"/>
          <ac:picMkLst>
            <pc:docMk/>
            <pc:sldMk cId="1364504510" sldId="420"/>
            <ac:picMk id="13" creationId="{775CFC22-4C85-4C47-A7EE-3942E7A00363}"/>
          </ac:picMkLst>
        </pc:picChg>
        <pc:picChg chg="del">
          <ac:chgData name="huyen tran" userId="2b1b1c2d15a81484" providerId="LiveId" clId="{5D4A2E2D-8883-4762-9000-1622D044290F}" dt="2020-07-14T11:15:59.350" v="262" actId="478"/>
          <ac:picMkLst>
            <pc:docMk/>
            <pc:sldMk cId="1364504510" sldId="420"/>
            <ac:picMk id="14" creationId="{00000000-0000-0000-0000-000000000000}"/>
          </ac:picMkLst>
        </pc:picChg>
      </pc:sldChg>
      <pc:sldChg chg="add">
        <pc:chgData name="huyen tran" userId="2b1b1c2d15a81484" providerId="LiveId" clId="{5D4A2E2D-8883-4762-9000-1622D044290F}" dt="2020-07-14T12:09:30.608" v="273"/>
        <pc:sldMkLst>
          <pc:docMk/>
          <pc:sldMk cId="4043121164" sldId="421"/>
        </pc:sldMkLst>
      </pc:sldChg>
      <pc:sldChg chg="add">
        <pc:chgData name="huyen tran" userId="2b1b1c2d15a81484" providerId="LiveId" clId="{5D4A2E2D-8883-4762-9000-1622D044290F}" dt="2020-07-14T12:09:37.052" v="274"/>
        <pc:sldMkLst>
          <pc:docMk/>
          <pc:sldMk cId="1748352150"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694B8-0353-4ACF-8E08-0B58DAAFE177}" type="datetimeFigureOut">
              <a:rPr lang="en-US" smtClean="0"/>
              <a:t>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08C7F-A56F-4373-9BF8-69799E67D49A}" type="slidenum">
              <a:rPr lang="en-US" smtClean="0"/>
              <a:t>‹#›</a:t>
            </a:fld>
            <a:endParaRPr lang="en-US"/>
          </a:p>
        </p:txBody>
      </p:sp>
    </p:spTree>
    <p:extLst>
      <p:ext uri="{BB962C8B-B14F-4D97-AF65-F5344CB8AC3E}">
        <p14:creationId xmlns:p14="http://schemas.microsoft.com/office/powerpoint/2010/main" val="2099153382"/>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3595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124120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135592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9</a:t>
            </a:fld>
            <a:endParaRPr lang="en-US" noProof="0" dirty="0"/>
          </a:p>
        </p:txBody>
      </p:sp>
    </p:spTree>
    <p:extLst>
      <p:ext uri="{BB962C8B-B14F-4D97-AF65-F5344CB8AC3E}">
        <p14:creationId xmlns:p14="http://schemas.microsoft.com/office/powerpoint/2010/main" val="15430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853" y="-11855"/>
            <a:ext cx="12837726" cy="9624909"/>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82834" y="3366348"/>
            <a:ext cx="8157407" cy="2304823"/>
          </a:xfrm>
        </p:spPr>
        <p:txBody>
          <a:bodyPr anchor="b">
            <a:noAutofit/>
          </a:bodyPr>
          <a:lstStyle>
            <a:lvl1pPr algn="r">
              <a:defRPr sz="756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82834" y="5671168"/>
            <a:ext cx="8157407" cy="1535659"/>
          </a:xfrm>
        </p:spPr>
        <p:txBody>
          <a:bodyPr anchor="t"/>
          <a:lstStyle>
            <a:lvl1pPr marL="0" indent="0" algn="r">
              <a:buNone/>
              <a:defRPr>
                <a:solidFill>
                  <a:schemeClr val="tx1">
                    <a:lumMod val="50000"/>
                    <a:lumOff val="50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D8257F-4F6D-4E1F-B69D-E40B6EF9CC68}"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3369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4765040"/>
          </a:xfrm>
        </p:spPr>
        <p:txBody>
          <a:bodyPr anchor="ctr">
            <a:normAutofit/>
          </a:bodyPr>
          <a:lstStyle>
            <a:lvl1pPr algn="l">
              <a:defRPr sz="61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40" y="6258560"/>
            <a:ext cx="8886800"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42793657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41503" y="5085080"/>
            <a:ext cx="7587726" cy="533400"/>
          </a:xfrm>
        </p:spPr>
        <p:txBody>
          <a:bodyPr anchor="ctr">
            <a:noAutofit/>
          </a:bodyPr>
          <a:lstStyle>
            <a:lvl1pPr marL="0" indent="0">
              <a:buFontTx/>
              <a:buNone/>
              <a:defRPr sz="2240">
                <a:solidFill>
                  <a:schemeClr val="tx1">
                    <a:lumMod val="50000"/>
                    <a:lumOff val="50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258560"/>
            <a:ext cx="8886801" cy="2199347"/>
          </a:xfrm>
        </p:spPr>
        <p:txBody>
          <a:bodyPr anchor="ctr">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01377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3438" y="2704783"/>
            <a:ext cx="8886801" cy="3633644"/>
          </a:xfrm>
        </p:spPr>
        <p:txBody>
          <a:bodyPr anchor="b">
            <a:normAutofit/>
          </a:bodyPr>
          <a:lstStyle>
            <a:lvl1pPr algn="l">
              <a:defRPr sz="61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75000"/>
                    <a:lumOff val="2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5742234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839" y="853440"/>
            <a:ext cx="8501055"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tx1">
                    <a:lumMod val="75000"/>
                    <a:lumOff val="25000"/>
                  </a:schemeClr>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
        <p:nvSpPr>
          <p:cNvPr id="24" name="TextBox 23"/>
          <p:cNvSpPr txBox="1"/>
          <p:nvPr/>
        </p:nvSpPr>
        <p:spPr>
          <a:xfrm>
            <a:off x="675796" y="110652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446779" y="4041179"/>
            <a:ext cx="640247" cy="818686"/>
          </a:xfrm>
          <a:prstGeom prst="rect">
            <a:avLst/>
          </a:prstGeom>
        </p:spPr>
        <p:txBody>
          <a:bodyPr vert="horz" lIns="128016" tIns="64008" rIns="128016" bIns="64008" rtlCol="0" anchor="ctr">
            <a:noAutofit/>
          </a:bodyPr>
          <a:lstStyle/>
          <a:p>
            <a:pPr lvl="0"/>
            <a:r>
              <a:rPr lang="en-US" sz="112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40893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62188" y="853440"/>
            <a:ext cx="8878051" cy="4231640"/>
          </a:xfrm>
        </p:spPr>
        <p:txBody>
          <a:bodyPr anchor="ctr">
            <a:normAutofit/>
          </a:bodyPr>
          <a:lstStyle>
            <a:lvl1pPr algn="l">
              <a:defRPr sz="616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53436" y="5618480"/>
            <a:ext cx="8886802" cy="719947"/>
          </a:xfrm>
        </p:spPr>
        <p:txBody>
          <a:bodyPr anchor="b">
            <a:noAutofit/>
          </a:bodyPr>
          <a:lstStyle>
            <a:lvl1pPr marL="0" indent="0">
              <a:buFontTx/>
              <a:buNone/>
              <a:defRPr sz="3360">
                <a:solidFill>
                  <a:schemeClr val="accent1"/>
                </a:solidFill>
              </a:defRPr>
            </a:lvl1pPr>
            <a:lvl2pPr marL="640080" indent="0">
              <a:buFontTx/>
              <a:buNone/>
              <a:defRPr/>
            </a:lvl2pPr>
            <a:lvl3pPr marL="1280160" indent="0">
              <a:buFontTx/>
              <a:buNone/>
              <a:defRPr/>
            </a:lvl3pPr>
            <a:lvl4pPr marL="1920240" indent="0">
              <a:buFontTx/>
              <a:buNone/>
              <a:defRPr/>
            </a:lvl4pPr>
            <a:lvl5pPr marL="2560320" indent="0">
              <a:buFontTx/>
              <a:buNone/>
              <a:defRPr/>
            </a:lvl5pPr>
          </a:lstStyle>
          <a:p>
            <a:pPr lvl="0"/>
            <a:r>
              <a:rPr lang="en-US" smtClean="0"/>
              <a:t>Edit Master text styles</a:t>
            </a:r>
          </a:p>
        </p:txBody>
      </p:sp>
      <p:sp>
        <p:nvSpPr>
          <p:cNvPr id="3" name="Text Placeholder 2"/>
          <p:cNvSpPr>
            <a:spLocks noGrp="1"/>
          </p:cNvSpPr>
          <p:nvPr>
            <p:ph type="body" idx="1"/>
          </p:nvPr>
        </p:nvSpPr>
        <p:spPr>
          <a:xfrm>
            <a:off x="853438" y="6338427"/>
            <a:ext cx="8886801" cy="2119480"/>
          </a:xfrm>
        </p:spPr>
        <p:txBody>
          <a:bodyPr anchor="t">
            <a:normAutofit/>
          </a:bodyPr>
          <a:lstStyle>
            <a:lvl1pPr marL="0" indent="0" algn="l">
              <a:buNone/>
              <a:defRPr sz="252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0F49C-AB96-4565-A5D3-46346AD67F06}"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9574754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32F76-A2EE-42FE-B24B-6CE743E89D3E}"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418589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68237" y="853441"/>
            <a:ext cx="1370337" cy="735203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3439" y="853441"/>
            <a:ext cx="7273036" cy="735203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6DEB5-BC8C-439F-94C5-00EA5E6FFF58}"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14611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91051" y="121400"/>
            <a:ext cx="12619501" cy="9358401"/>
          </a:xfrm>
          <a:solidFill>
            <a:schemeClr val="bg1">
              <a:lumMod val="85000"/>
            </a:schemeClr>
          </a:solidFill>
        </p:spPr>
        <p:txBody>
          <a:bodyPr lIns="360000" tIns="360000"/>
          <a:lstStyle>
            <a:lvl1pPr marL="0" indent="0">
              <a:buNone/>
              <a:defRPr sz="867"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475791"/>
            <a:ext cx="7182000" cy="3342640"/>
          </a:xfrm>
          <a:solidFill>
            <a:schemeClr val="tx1">
              <a:alpha val="80000"/>
            </a:schemeClr>
          </a:solidFill>
        </p:spPr>
        <p:txBody>
          <a:bodyPr lIns="432000" rIns="432000" bIns="144000" anchor="b"/>
          <a:lstStyle>
            <a:lvl1pPr algn="l">
              <a:defRPr sz="3308" spc="-119">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5815009"/>
            <a:ext cx="7182000" cy="1310400"/>
          </a:xfrm>
          <a:solidFill>
            <a:schemeClr val="tx1">
              <a:alpha val="90000"/>
            </a:schemeClr>
          </a:solidFill>
        </p:spPr>
        <p:txBody>
          <a:bodyPr lIns="432000" tIns="144000"/>
          <a:lstStyle>
            <a:lvl1pPr marL="0" indent="0" algn="l">
              <a:buNone/>
              <a:defRPr sz="1653">
                <a:solidFill>
                  <a:schemeClr val="bg1"/>
                </a:solidFill>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noProof="0"/>
              <a:t>Click to edit Master subtitle style</a:t>
            </a:r>
          </a:p>
        </p:txBody>
      </p:sp>
    </p:spTree>
    <p:extLst>
      <p:ext uri="{BB962C8B-B14F-4D97-AF65-F5344CB8AC3E}">
        <p14:creationId xmlns:p14="http://schemas.microsoft.com/office/powerpoint/2010/main" val="335088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203122"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612313"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97066" y="2843047"/>
            <a:ext cx="1584198" cy="21122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140780" y="3301335"/>
            <a:ext cx="896778" cy="119570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549186" y="3301335"/>
            <a:ext cx="896778" cy="119570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957597" y="3301335"/>
            <a:ext cx="896778" cy="119570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8014286" y="121400"/>
            <a:ext cx="4696266" cy="9358401"/>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8014286" y="121400"/>
            <a:ext cx="4696266" cy="9069953"/>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720090" rtl="0" eaLnBrk="1" fontAlgn="auto" latinLnBrk="0" hangingPunct="1">
              <a:lnSpc>
                <a:spcPct val="90000"/>
              </a:lnSpc>
              <a:spcBef>
                <a:spcPts val="788"/>
              </a:spcBef>
              <a:spcAft>
                <a:spcPts val="0"/>
              </a:spcAft>
              <a:buClrTx/>
              <a:buSzTx/>
              <a:buFont typeface="Arial" panose="020B0604020202020204" pitchFamily="34" charset="0"/>
              <a:buNone/>
              <a:tabLst/>
              <a:defRPr sz="867" i="1">
                <a:latin typeface="Times New Roman" panose="02020603050405020304" pitchFamily="18" charset="0"/>
                <a:cs typeface="Times New Roman" panose="02020603050405020304" pitchFamily="18" charset="0"/>
              </a:defRPr>
            </a:lvl1pPr>
          </a:lstStyle>
          <a:p>
            <a:pPr marL="0" marR="0" lvl="0" indent="0" algn="ctr" defTabSz="720090" rtl="0" eaLnBrk="1" fontAlgn="auto" latinLnBrk="0" hangingPunct="1">
              <a:lnSpc>
                <a:spcPct val="90000"/>
              </a:lnSpc>
              <a:spcBef>
                <a:spcPts val="788"/>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53600" y="604800"/>
            <a:ext cx="11907000" cy="6048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aaaaaaaaaa</a:t>
            </a:r>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862379" y="6563357"/>
            <a:ext cx="2268617" cy="1260000"/>
          </a:xfrm>
        </p:spPr>
        <p:txBody>
          <a:bodyPr/>
          <a:lstStyle>
            <a:lvl1pPr marL="0" indent="0" algn="ctr">
              <a:buNone/>
              <a:defRPr sz="126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271571" y="6563357"/>
            <a:ext cx="2268617" cy="1260000"/>
          </a:xfrm>
        </p:spPr>
        <p:txBody>
          <a:bodyPr/>
          <a:lstStyle>
            <a:lvl1pPr marL="0" indent="0" algn="ctr">
              <a:buNone/>
              <a:defRPr sz="126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53390" y="5496868"/>
            <a:ext cx="2268000" cy="7056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862380" y="5496869"/>
            <a:ext cx="2268616" cy="7056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271571" y="5496869"/>
            <a:ext cx="2268617" cy="7056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53699" y="6556690"/>
            <a:ext cx="2268000" cy="1260000"/>
          </a:xfrm>
        </p:spPr>
        <p:txBody>
          <a:bodyPr/>
          <a:lstStyle>
            <a:lvl1pPr marL="0" indent="0" algn="ctr">
              <a:buNone/>
              <a:defRPr sz="126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964722" y="8475318"/>
            <a:ext cx="666534" cy="888713"/>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2110567" y="8660271"/>
            <a:ext cx="77190" cy="1029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2486693" y="9186143"/>
            <a:ext cx="105461" cy="1406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910018" y="8386202"/>
            <a:ext cx="273538" cy="364717"/>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cxnSp>
        <p:nvCxnSpPr>
          <p:cNvPr id="23" name="Straight Connector 22" descr="First divider line on slide">
            <a:extLst>
              <a:ext uri="{FF2B5EF4-FFF2-40B4-BE49-F238E27FC236}">
                <a16:creationId xmlns:a16="http://schemas.microsoft.com/office/drawing/2014/main" id="{7FE1F4E8-B411-4807-9D24-A045EE06CFD9}"/>
              </a:ext>
              <a:ext uri="{C183D7F6-B498-43B3-948B-1728B52AA6E4}">
                <adec:decorative xmlns="" xmlns:adec="http://schemas.microsoft.com/office/drawing/2017/decorative" val="1"/>
              </a:ext>
            </a:extLst>
          </p:cNvPr>
          <p:cNvCxnSpPr>
            <a:cxnSpLocks/>
          </p:cNvCxnSpPr>
          <p:nvPr userDrawn="1"/>
        </p:nvCxnSpPr>
        <p:spPr>
          <a:xfrm>
            <a:off x="2791999" y="2872826"/>
            <a:ext cx="0" cy="208249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8C3F648E-45E5-403C-973E-2BEED634B269}"/>
              </a:ext>
              <a:ext uri="{C183D7F6-B498-43B3-948B-1728B52AA6E4}">
                <adec:decorative xmlns="" xmlns:adec="http://schemas.microsoft.com/office/drawing/2017/decorative" val="1"/>
              </a:ext>
            </a:extLst>
          </p:cNvPr>
          <p:cNvCxnSpPr>
            <a:cxnSpLocks/>
          </p:cNvCxnSpPr>
          <p:nvPr userDrawn="1"/>
        </p:nvCxnSpPr>
        <p:spPr>
          <a:xfrm>
            <a:off x="5201218" y="2872826"/>
            <a:ext cx="0" cy="208249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8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1" y="3555989"/>
            <a:ext cx="5641730" cy="6045211"/>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53600" y="604800"/>
            <a:ext cx="11907000" cy="6048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52186" y="4800673"/>
            <a:ext cx="4748431" cy="386812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a:t>aaaaaaaaaa</a:t>
            </a:r>
            <a:endParaRPr lang="en-US"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7113480" y="4800600"/>
            <a:ext cx="4748527" cy="38671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51788" y="3189292"/>
            <a:ext cx="4748926" cy="1240155"/>
          </a:xfrm>
        </p:spPr>
        <p:txBody>
          <a:bodyPr anchor="ctr"/>
          <a:lstStyle>
            <a:lvl1pPr marL="0" indent="0">
              <a:buNone/>
              <a:defRPr sz="6300" b="1">
                <a:latin typeface="+mj-lt"/>
              </a:defRPr>
            </a:lvl1pPr>
            <a:lvl2pPr marL="210026" indent="0">
              <a:buNone/>
              <a:defRPr sz="6300">
                <a:latin typeface="+mj-lt"/>
              </a:defRPr>
            </a:lvl2pPr>
            <a:lvl3pPr marL="427554" indent="0">
              <a:buNone/>
              <a:defRPr sz="6300">
                <a:latin typeface="+mj-lt"/>
              </a:defRPr>
            </a:lvl3pPr>
            <a:lvl4pPr marL="637580" indent="0">
              <a:buNone/>
              <a:defRPr sz="6300">
                <a:latin typeface="+mj-lt"/>
              </a:defRPr>
            </a:lvl4pPr>
            <a:lvl5pPr marL="847606" indent="0">
              <a:buNone/>
              <a:defRPr sz="63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7100889" y="3189292"/>
            <a:ext cx="4748926" cy="1240155"/>
          </a:xfrm>
        </p:spPr>
        <p:txBody>
          <a:bodyPr anchor="ctr"/>
          <a:lstStyle>
            <a:lvl1pPr marL="0" indent="0">
              <a:buNone/>
              <a:defRPr sz="63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 xmlns:adec="http://schemas.microsoft.com/office/drawing/2017/decorative" val="1"/>
              </a:ext>
            </a:extLst>
          </p:cNvPr>
          <p:cNvCxnSpPr>
            <a:cxnSpLocks/>
          </p:cNvCxnSpPr>
          <p:nvPr userDrawn="1"/>
        </p:nvCxnSpPr>
        <p:spPr>
          <a:xfrm>
            <a:off x="6400800" y="1948472"/>
            <a:ext cx="0" cy="642337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5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AD91A-E683-4D53-88AD-D4EE6D3B705E}"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375683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91051" y="121400"/>
            <a:ext cx="12619501" cy="9358401"/>
          </a:xfrm>
          <a:solidFill>
            <a:schemeClr val="bg1">
              <a:lumMod val="85000"/>
            </a:schemeClr>
          </a:solidFill>
        </p:spPr>
        <p:txBody>
          <a:bodyPr lIns="360000" tIns="360000"/>
          <a:lstStyle>
            <a:lvl1pPr marL="0" indent="0">
              <a:buNone/>
              <a:defRPr sz="866"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619338" y="3132259"/>
            <a:ext cx="7562926" cy="2029703"/>
          </a:xfrm>
          <a:solidFill>
            <a:schemeClr val="tx1">
              <a:alpha val="80000"/>
            </a:schemeClr>
          </a:solidFill>
        </p:spPr>
        <p:txBody>
          <a:bodyPr lIns="288000" rIns="2160000" bIns="144000" anchor="b" anchorCtr="0"/>
          <a:lstStyle>
            <a:lvl1pPr algn="r">
              <a:defRPr sz="5198" spc="-119">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619340" y="5158541"/>
            <a:ext cx="5546628" cy="2245841"/>
          </a:xfrm>
          <a:solidFill>
            <a:schemeClr val="tx1">
              <a:alpha val="90000"/>
            </a:schemeClr>
          </a:solidFill>
        </p:spPr>
        <p:txBody>
          <a:bodyPr lIns="216000" tIns="144000" rIns="576000"/>
          <a:lstStyle>
            <a:lvl1pPr marL="0" indent="0" algn="r">
              <a:buNone/>
              <a:defRPr sz="1654">
                <a:solidFill>
                  <a:schemeClr val="bg1"/>
                </a:solidFill>
                <a:latin typeface="+mj-lt"/>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8165969" y="3376978"/>
            <a:ext cx="0" cy="154026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800351" y="5799161"/>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800351" y="6227256"/>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468259" y="3622853"/>
            <a:ext cx="1411376" cy="985723"/>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800351" y="6655349"/>
            <a:ext cx="4733925" cy="388279"/>
          </a:xfrm>
        </p:spPr>
        <p:txBody>
          <a:bodyPr anchor="ctr"/>
          <a:lstStyle>
            <a:lvl1pPr marL="0" indent="0" algn="r">
              <a:lnSpc>
                <a:spcPct val="100000"/>
              </a:lnSpc>
              <a:buNone/>
              <a:defRPr sz="1260">
                <a:solidFill>
                  <a:schemeClr val="bg1"/>
                </a:solidFill>
              </a:defRPr>
            </a:lvl1pPr>
            <a:lvl2pPr marL="210026" indent="0" algn="r">
              <a:buNone/>
              <a:defRPr>
                <a:solidFill>
                  <a:schemeClr val="bg1"/>
                </a:solidFill>
              </a:defRPr>
            </a:lvl2pPr>
            <a:lvl3pPr marL="427554" indent="0" algn="r">
              <a:buNone/>
              <a:defRPr>
                <a:solidFill>
                  <a:schemeClr val="bg1"/>
                </a:solidFill>
              </a:defRPr>
            </a:lvl3pPr>
            <a:lvl4pPr marL="637580" indent="0" algn="r">
              <a:buNone/>
              <a:defRPr>
                <a:solidFill>
                  <a:schemeClr val="bg1"/>
                </a:solidFill>
              </a:defRPr>
            </a:lvl4pPr>
            <a:lvl5pPr marL="847606"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146653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438" y="3781216"/>
            <a:ext cx="8886801" cy="2557213"/>
          </a:xfrm>
        </p:spPr>
        <p:txBody>
          <a:bodyPr anchor="b"/>
          <a:lstStyle>
            <a:lvl1pPr algn="l">
              <a:defRPr sz="5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438" y="6338427"/>
            <a:ext cx="8886801" cy="1204560"/>
          </a:xfrm>
        </p:spPr>
        <p:txBody>
          <a:bodyPr anchor="t"/>
          <a:lstStyle>
            <a:lvl1pPr marL="0" indent="0" algn="l">
              <a:buNone/>
              <a:defRPr sz="2800">
                <a:solidFill>
                  <a:schemeClr val="tx1">
                    <a:lumMod val="50000"/>
                    <a:lumOff val="50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16169E-A516-457C-BF79-31C37A8B8ADB}" type="datetime1">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13279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0" y="853440"/>
            <a:ext cx="8886800" cy="184912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3441" y="3024825"/>
            <a:ext cx="4323353" cy="5433081"/>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16886" y="3024827"/>
            <a:ext cx="4323354" cy="5433082"/>
          </a:xfrm>
        </p:spPr>
        <p:txBody>
          <a:bodyPr>
            <a:normAutofit/>
          </a:bodyPr>
          <a:lstStyle>
            <a:lvl1pPr>
              <a:defRPr sz="2520"/>
            </a:lvl1pPr>
            <a:lvl2pPr>
              <a:defRPr sz="2240"/>
            </a:lvl2pPr>
            <a:lvl3pPr>
              <a:defRPr sz="1960"/>
            </a:lvl3pPr>
            <a:lvl4pPr>
              <a:defRPr sz="1680"/>
            </a:lvl4pPr>
            <a:lvl5pPr>
              <a:defRPr sz="1680"/>
            </a:lvl5pPr>
            <a:lvl6pPr>
              <a:defRPr sz="1680"/>
            </a:lvl6pPr>
            <a:lvl7pPr>
              <a:defRPr sz="1680"/>
            </a:lvl7pPr>
            <a:lvl8pPr>
              <a:defRPr sz="1680"/>
            </a:lvl8pPr>
            <a:lvl9pPr>
              <a:defRPr sz="1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4BEFA-1CC1-48D5-BC5A-A2F8D92FC250}" type="datetime1">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249159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39" y="853440"/>
            <a:ext cx="8886798" cy="18491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53439"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53439" y="3832145"/>
            <a:ext cx="4326941" cy="4625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3296" y="3025376"/>
            <a:ext cx="4326941" cy="806767"/>
          </a:xfrm>
        </p:spPr>
        <p:txBody>
          <a:bodyPr anchor="b">
            <a:noAutofit/>
          </a:bodyPr>
          <a:lstStyle>
            <a:lvl1pPr marL="0" indent="0">
              <a:buNone/>
              <a:defRPr sz="3360" b="0"/>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5413296" y="3832145"/>
            <a:ext cx="4326941" cy="4625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96734B-D90C-48D3-8722-4003D73F1445}" type="datetime1">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67188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53438" y="853440"/>
            <a:ext cx="8886800" cy="184912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C3722A-077F-4AFE-A76A-943D5CCD7161}" type="datetime1">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1206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1F965-0D75-4033-99FD-47AC8B60EE46}" type="datetime1">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395813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39" y="2098046"/>
            <a:ext cx="3906255" cy="1789852"/>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999786" y="720896"/>
            <a:ext cx="4740452" cy="773701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3439" y="3887897"/>
            <a:ext cx="3906255" cy="3618229"/>
          </a:xfrm>
        </p:spPr>
        <p:txBody>
          <a:bodyPr>
            <a:normAutofit/>
          </a:bodyPr>
          <a:lstStyle>
            <a:lvl1pPr marL="0" indent="0">
              <a:buNone/>
              <a:defRPr sz="196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9F5696A9-A79E-4358-A1C8-1855EC22CD0B}" type="datetime1">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50167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38" y="6720840"/>
            <a:ext cx="8886800" cy="793433"/>
          </a:xfrm>
        </p:spPr>
        <p:txBody>
          <a:bodyPr anchor="b">
            <a:normAutofit/>
          </a:bodyPr>
          <a:lstStyle>
            <a:lvl1pPr algn="l">
              <a:defRPr sz="33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3438" y="853440"/>
            <a:ext cx="8886800" cy="5384005"/>
          </a:xfrm>
        </p:spPr>
        <p:txBody>
          <a:bodyPr anchor="t">
            <a:normAutofit/>
          </a:bodyPr>
          <a:lstStyle>
            <a:lvl1pPr marL="0" indent="0" algn="ctr">
              <a:buNone/>
              <a:defRPr sz="2240"/>
            </a:lvl1pPr>
            <a:lvl2pPr marL="640080" indent="0">
              <a:buNone/>
              <a:defRPr sz="2240"/>
            </a:lvl2pPr>
            <a:lvl3pPr marL="1280160" indent="0">
              <a:buNone/>
              <a:defRPr sz="2240"/>
            </a:lvl3pPr>
            <a:lvl4pPr marL="1920240" indent="0">
              <a:buNone/>
              <a:defRPr sz="2240"/>
            </a:lvl4pPr>
            <a:lvl5pPr marL="2560320" indent="0">
              <a:buNone/>
              <a:defRPr sz="2240"/>
            </a:lvl5pPr>
            <a:lvl6pPr marL="3200400" indent="0">
              <a:buNone/>
              <a:defRPr sz="2240"/>
            </a:lvl6pPr>
            <a:lvl7pPr marL="3840480" indent="0">
              <a:buNone/>
              <a:defRPr sz="2240"/>
            </a:lvl7pPr>
            <a:lvl8pPr marL="4480560" indent="0">
              <a:buNone/>
              <a:defRPr sz="2240"/>
            </a:lvl8pPr>
            <a:lvl9pPr marL="5120640" indent="0">
              <a:buNone/>
              <a:defRPr sz="2240"/>
            </a:lvl9pPr>
          </a:lstStyle>
          <a:p>
            <a:r>
              <a:rPr lang="en-US" smtClean="0"/>
              <a:t>Click icon to add picture</a:t>
            </a:r>
            <a:endParaRPr lang="en-US" dirty="0"/>
          </a:p>
        </p:txBody>
      </p:sp>
      <p:sp>
        <p:nvSpPr>
          <p:cNvPr id="4" name="Text Placeholder 3"/>
          <p:cNvSpPr>
            <a:spLocks noGrp="1"/>
          </p:cNvSpPr>
          <p:nvPr>
            <p:ph type="body" sz="half" idx="2"/>
          </p:nvPr>
        </p:nvSpPr>
        <p:spPr>
          <a:xfrm>
            <a:off x="853438" y="7514273"/>
            <a:ext cx="8886800" cy="943634"/>
          </a:xfrm>
        </p:spPr>
        <p:txBody>
          <a:bodyPr>
            <a:normAutofit/>
          </a:bodyPr>
          <a:lstStyle>
            <a:lvl1pPr marL="0" indent="0">
              <a:buNone/>
              <a:defRPr sz="168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n-US" smtClean="0"/>
              <a:t>Edit Master text styles</a:t>
            </a:r>
          </a:p>
        </p:txBody>
      </p:sp>
      <p:sp>
        <p:nvSpPr>
          <p:cNvPr id="5" name="Date Placeholder 4"/>
          <p:cNvSpPr>
            <a:spLocks noGrp="1"/>
          </p:cNvSpPr>
          <p:nvPr>
            <p:ph type="dt" sz="half" idx="10"/>
          </p:nvPr>
        </p:nvSpPr>
        <p:spPr/>
        <p:txBody>
          <a:bodyPr/>
          <a:lstStyle/>
          <a:p>
            <a:fld id="{25D61F63-15DE-47B0-81B1-26FBCAC844E0}" type="datetime1">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C096-056A-4864-B7C3-80001A229103}" type="slidenum">
              <a:rPr lang="en-US" smtClean="0"/>
              <a:t>‹#›</a:t>
            </a:fld>
            <a:endParaRPr lang="en-US"/>
          </a:p>
        </p:txBody>
      </p:sp>
    </p:spTree>
    <p:extLst>
      <p:ext uri="{BB962C8B-B14F-4D97-AF65-F5344CB8AC3E}">
        <p14:creationId xmlns:p14="http://schemas.microsoft.com/office/powerpoint/2010/main" val="191832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853" y="-11855"/>
            <a:ext cx="12837727" cy="9624909"/>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53439" y="853440"/>
            <a:ext cx="8886798" cy="18491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3438" y="3024827"/>
            <a:ext cx="8886800" cy="543308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67361" y="8457909"/>
            <a:ext cx="957785"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2460F49C-AB96-4565-A5D3-46346AD67F06}" type="datetime1">
              <a:rPr lang="en-US" smtClean="0"/>
              <a:t>1/2/2023</a:t>
            </a:fld>
            <a:endParaRPr lang="en-US"/>
          </a:p>
        </p:txBody>
      </p:sp>
      <p:sp>
        <p:nvSpPr>
          <p:cNvPr id="5" name="Footer Placeholder 4"/>
          <p:cNvSpPr>
            <a:spLocks noGrp="1"/>
          </p:cNvSpPr>
          <p:nvPr>
            <p:ph type="ftr" sz="quarter" idx="3"/>
          </p:nvPr>
        </p:nvSpPr>
        <p:spPr>
          <a:xfrm>
            <a:off x="853439" y="8457909"/>
            <a:ext cx="6472162" cy="511175"/>
          </a:xfrm>
          <a:prstGeom prst="rect">
            <a:avLst/>
          </a:prstGeom>
        </p:spPr>
        <p:txBody>
          <a:bodyPr vert="horz" lIns="91440" tIns="45720" rIns="91440" bIns="45720" rtlCol="0" anchor="ctr"/>
          <a:lstStyle>
            <a:lvl1pPr algn="l">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22547" y="8457909"/>
            <a:ext cx="717693" cy="511175"/>
          </a:xfrm>
          <a:prstGeom prst="rect">
            <a:avLst/>
          </a:prstGeom>
        </p:spPr>
        <p:txBody>
          <a:bodyPr vert="horz" lIns="91440" tIns="45720" rIns="91440" bIns="45720" rtlCol="0" anchor="ctr"/>
          <a:lstStyle>
            <a:lvl1pPr algn="r">
              <a:defRPr sz="1260">
                <a:solidFill>
                  <a:schemeClr val="accent1"/>
                </a:solidFill>
              </a:defRPr>
            </a:lvl1pPr>
          </a:lstStyle>
          <a:p>
            <a:fld id="{6F65C096-056A-4864-B7C3-80001A229103}" type="slidenum">
              <a:rPr lang="en-US" smtClean="0"/>
              <a:t>‹#›</a:t>
            </a:fld>
            <a:endParaRPr lang="en-US"/>
          </a:p>
        </p:txBody>
      </p:sp>
    </p:spTree>
    <p:extLst>
      <p:ext uri="{BB962C8B-B14F-4D97-AF65-F5344CB8AC3E}">
        <p14:creationId xmlns:p14="http://schemas.microsoft.com/office/powerpoint/2010/main" val="331515173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Lst>
  <p:hf hdr="0" ftr="0" dt="0"/>
  <p:txStyles>
    <p:titleStyle>
      <a:lvl1pPr algn="l" defTabSz="640080" rtl="0" eaLnBrk="1" latinLnBrk="0" hangingPunct="1">
        <a:spcBef>
          <a:spcPct val="0"/>
        </a:spcBef>
        <a:buNone/>
        <a:defRPr sz="504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0060" indent="-480060" algn="l" defTabSz="640080" rtl="0" eaLnBrk="1" latinLnBrk="0" hangingPunct="1">
        <a:spcBef>
          <a:spcPts val="1400"/>
        </a:spcBef>
        <a:spcAft>
          <a:spcPts val="0"/>
        </a:spcAft>
        <a:buClr>
          <a:schemeClr val="accent1"/>
        </a:buClr>
        <a:buSzPct val="80000"/>
        <a:buFont typeface="Wingdings 3" charset="2"/>
        <a:buChar char=""/>
        <a:defRPr sz="2520" kern="1200">
          <a:solidFill>
            <a:schemeClr val="tx1">
              <a:lumMod val="75000"/>
              <a:lumOff val="25000"/>
            </a:schemeClr>
          </a:solidFill>
          <a:latin typeface="+mn-lt"/>
          <a:ea typeface="+mn-ea"/>
          <a:cs typeface="+mn-cs"/>
        </a:defRPr>
      </a:lvl1pPr>
      <a:lvl2pPr marL="1040130" indent="-400050" algn="l" defTabSz="640080" rtl="0" eaLnBrk="1" latinLnBrk="0" hangingPunct="1">
        <a:spcBef>
          <a:spcPts val="1400"/>
        </a:spcBef>
        <a:spcAft>
          <a:spcPts val="0"/>
        </a:spcAft>
        <a:buClr>
          <a:schemeClr val="accent1"/>
        </a:buClr>
        <a:buSzPct val="80000"/>
        <a:buFont typeface="Wingdings 3" charset="2"/>
        <a:buChar char=""/>
        <a:defRPr sz="2240" kern="1200">
          <a:solidFill>
            <a:schemeClr val="tx1">
              <a:lumMod val="75000"/>
              <a:lumOff val="25000"/>
            </a:schemeClr>
          </a:solidFill>
          <a:latin typeface="+mn-lt"/>
          <a:ea typeface="+mn-ea"/>
          <a:cs typeface="+mn-cs"/>
        </a:defRPr>
      </a:lvl2pPr>
      <a:lvl3pPr marL="1600200" indent="-320040" algn="l" defTabSz="640080" rtl="0" eaLnBrk="1" latinLnBrk="0" hangingPunct="1">
        <a:spcBef>
          <a:spcPts val="1400"/>
        </a:spcBef>
        <a:spcAft>
          <a:spcPts val="0"/>
        </a:spcAft>
        <a:buClr>
          <a:schemeClr val="accent1"/>
        </a:buClr>
        <a:buSzPct val="80000"/>
        <a:buFont typeface="Wingdings 3" charset="2"/>
        <a:buChar char=""/>
        <a:defRPr sz="1960" kern="1200">
          <a:solidFill>
            <a:schemeClr val="tx1">
              <a:lumMod val="75000"/>
              <a:lumOff val="25000"/>
            </a:schemeClr>
          </a:solidFill>
          <a:latin typeface="+mn-lt"/>
          <a:ea typeface="+mn-ea"/>
          <a:cs typeface="+mn-cs"/>
        </a:defRPr>
      </a:lvl3pPr>
      <a:lvl4pPr marL="22402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4pPr>
      <a:lvl5pPr marL="288036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5pPr>
      <a:lvl6pPr marL="352044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6pPr>
      <a:lvl7pPr marL="416052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7pPr>
      <a:lvl8pPr marL="480060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8pPr>
      <a:lvl9pPr marL="5440680" indent="-320040" algn="l" defTabSz="640080" rtl="0" eaLnBrk="1" latinLnBrk="0" hangingPunct="1">
        <a:spcBef>
          <a:spcPts val="14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9pPr>
    </p:bodyStyle>
    <p:other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2048936" y="7724159"/>
            <a:ext cx="10533947" cy="1859375"/>
          </a:xfrm>
          <a:noFill/>
        </p:spPr>
        <p:txBody>
          <a:bodyPr>
            <a:normAutofit fontScale="90000"/>
          </a:bodyPr>
          <a:lstStyle/>
          <a:p>
            <a:r>
              <a:rPr lang="en-US" sz="3500" b="1" dirty="0" smtClean="0">
                <a:solidFill>
                  <a:schemeClr val="tx1">
                    <a:lumMod val="65000"/>
                    <a:lumOff val="35000"/>
                  </a:schemeClr>
                </a:solidFill>
                <a:latin typeface="Arial" panose="020B0604020202020204" pitchFamily="34" charset="0"/>
                <a:cs typeface="Arial" panose="020B0604020202020204" pitchFamily="34" charset="0"/>
              </a:rPr>
              <a:t>BÁO CÁO TỔNG HỢP</a:t>
            </a:r>
            <a:r>
              <a:rPr lang="en-US" sz="4000" b="1" dirty="0">
                <a:solidFill>
                  <a:schemeClr val="tx1">
                    <a:lumMod val="65000"/>
                    <a:lumOff val="35000"/>
                  </a:schemeClr>
                </a:solidFill>
                <a:latin typeface="Arial" panose="020B0604020202020204" pitchFamily="34" charset="0"/>
                <a:cs typeface="Arial" panose="020B0604020202020204" pitchFamily="34" charset="0"/>
              </a:rPr>
              <a:t/>
            </a:r>
            <a:br>
              <a:rPr lang="en-US" sz="4000" b="1" dirty="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PHÁT TRIỂN QUỸ ĐẤT VÀ QUỸ ĐẤT ĐẤU GIÁ QUYỀN SỬ DỤNG ĐẤT, THU NGÂN SÁCH TỈNH NĂM 2023 QUỸ ĐẤT DO TRUNG TÂM PHÁT TRIỂN QUỸ ĐẤT TỈNH THỰC HIỆN</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rgbClr val="FF0000"/>
                </a:solidFill>
                <a:latin typeface="Arial" panose="020B0604020202020204" pitchFamily="34" charset="0"/>
                <a:cs typeface="Arial" panose="020B0604020202020204" pitchFamily="34" charset="0"/>
              </a:rPr>
              <a:t>KHU ĐẤT DV1 (DỊCH VỤ THƯƠNG MẠI) THUỘC DỰ ÁN KHU ĐÔ THỊ  LONG VÂN, </a:t>
            </a:r>
            <a:br>
              <a:rPr lang="en-US" sz="2000" b="1" dirty="0" smtClean="0">
                <a:solidFill>
                  <a:srgbClr val="FF0000"/>
                </a:solidFill>
                <a:latin typeface="Arial" panose="020B0604020202020204" pitchFamily="34" charset="0"/>
                <a:cs typeface="Arial" panose="020B0604020202020204" pitchFamily="34" charset="0"/>
              </a:rPr>
            </a:br>
            <a:r>
              <a:rPr lang="en-US" sz="2000" b="1" dirty="0" smtClean="0">
                <a:solidFill>
                  <a:srgbClr val="FF0000"/>
                </a:solidFill>
                <a:latin typeface="Arial" panose="020B0604020202020204" pitchFamily="34" charset="0"/>
                <a:cs typeface="Arial" panose="020B0604020202020204" pitchFamily="34" charset="0"/>
              </a:rPr>
              <a:t>PHƯỜNG TRẦN QUANG DIỆU, THÀNH PHỐ QUY NHƠN.</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ĐẠI ĐIỂM: THUỘC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 DỰ ÁN KĐT LONGG VÂN, PHƯỜNG TRẦN QUANG DIỆU,</a:t>
            </a:r>
            <a:br>
              <a:rPr lang="en-US" sz="2000" b="1" dirty="0" smtClean="0">
                <a:solidFill>
                  <a:schemeClr val="tx1">
                    <a:lumMod val="65000"/>
                    <a:lumOff val="35000"/>
                  </a:schemeClr>
                </a:solidFill>
                <a:latin typeface="Arial" panose="020B0604020202020204" pitchFamily="34" charset="0"/>
                <a:cs typeface="Arial" panose="020B0604020202020204" pitchFamily="34" charset="0"/>
              </a:rPr>
            </a:br>
            <a:r>
              <a:rPr lang="en-US" sz="2000" b="1" dirty="0" smtClean="0">
                <a:solidFill>
                  <a:schemeClr val="tx1">
                    <a:lumMod val="65000"/>
                    <a:lumOff val="35000"/>
                  </a:schemeClr>
                </a:solidFill>
                <a:latin typeface="Arial" panose="020B0604020202020204" pitchFamily="34" charset="0"/>
                <a:cs typeface="Arial" panose="020B0604020202020204" pitchFamily="34" charset="0"/>
              </a:rPr>
              <a:t>THÀNH </a:t>
            </a:r>
            <a:r>
              <a:rPr lang="en-US" sz="2000" b="1" dirty="0" smtClean="0">
                <a:solidFill>
                  <a:schemeClr val="tx1">
                    <a:lumMod val="65000"/>
                    <a:lumOff val="35000"/>
                  </a:schemeClr>
                </a:solidFill>
                <a:latin typeface="Arial" panose="020B0604020202020204" pitchFamily="34" charset="0"/>
                <a:cs typeface="Arial" panose="020B0604020202020204" pitchFamily="34" charset="0"/>
              </a:rPr>
              <a:t>PHỐ QUY NHƠN.</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E9CAF0F-760D-45C0-BA02-C7AE5A22E98E}"/>
              </a:ext>
            </a:extLst>
          </p:cNvPr>
          <p:cNvSpPr/>
          <p:nvPr/>
        </p:nvSpPr>
        <p:spPr>
          <a:xfrm>
            <a:off x="-15139" y="1322163"/>
            <a:ext cx="2527300" cy="57793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05E1DD6-374E-432B-8A7B-E2BBDCEBBD60}"/>
              </a:ext>
            </a:extLst>
          </p:cNvPr>
          <p:cNvSpPr txBox="1"/>
          <p:nvPr/>
        </p:nvSpPr>
        <p:spPr>
          <a:xfrm>
            <a:off x="11606334" y="8992340"/>
            <a:ext cx="976549" cy="369332"/>
          </a:xfrm>
          <a:prstGeom prst="rect">
            <a:avLst/>
          </a:prstGeom>
          <a:noFill/>
        </p:spPr>
        <p:txBody>
          <a:bodyPr wrap="none" rtlCol="0">
            <a:spAutoFit/>
          </a:bodyPr>
          <a:lstStyle/>
          <a:p>
            <a:r>
              <a:rPr lang="en-US" dirty="0" smtClean="0"/>
              <a:t>01/2023</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161" y="1322163"/>
            <a:ext cx="10268863" cy="5779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519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181344" cy="9766300"/>
          </a:xfrm>
          <a:prstGeom prst="rect">
            <a:avLst/>
          </a:prstGeom>
          <a:solidFill>
            <a:schemeClr val="bg2">
              <a:alpha val="7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Placeholder 6" descr="water, waves, sandy shore">
            <a:extLst>
              <a:ext uri="{FF2B5EF4-FFF2-40B4-BE49-F238E27FC236}">
                <a16:creationId xmlns:a16="http://schemas.microsoft.com/office/drawing/2014/main" id="{3C93D08A-A6C3-0E48-9CD7-3960B2A050BE}"/>
              </a:ext>
            </a:extLst>
          </p:cNvPr>
          <p:cNvPicPr>
            <a:picLocks noChangeAspect="1"/>
          </p:cNvPicPr>
          <p:nvPr/>
        </p:nvPicPr>
        <p:blipFill>
          <a:blip r:embed="rId2"/>
          <a:srcRect t="89" b="89"/>
          <a:stretch>
            <a:fillRect/>
          </a:stretch>
        </p:blipFill>
        <p:spPr>
          <a:xfrm>
            <a:off x="97536" y="3169978"/>
            <a:ext cx="6083808" cy="6149253"/>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p:spPr>
      </p:pic>
      <p:sp>
        <p:nvSpPr>
          <p:cNvPr id="57" name="Text Placeholder 7">
            <a:extLst>
              <a:ext uri="{FF2B5EF4-FFF2-40B4-BE49-F238E27FC236}">
                <a16:creationId xmlns:a16="http://schemas.microsoft.com/office/drawing/2014/main" id="{E6971D8C-ECC5-4EDD-AC10-DDF4CA7E9DC3}"/>
              </a:ext>
            </a:extLst>
          </p:cNvPr>
          <p:cNvSpPr txBox="1">
            <a:spLocks/>
          </p:cNvSpPr>
          <p:nvPr/>
        </p:nvSpPr>
        <p:spPr>
          <a:xfrm>
            <a:off x="6832473" y="3169978"/>
            <a:ext cx="4201287" cy="5372138"/>
          </a:xfrm>
          <a:prstGeom prst="rect">
            <a:avLst/>
          </a:prstGeom>
        </p:spPr>
        <p:txBody>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a:lnSpc>
                <a:spcPct val="200000"/>
              </a:lnSpc>
              <a:buFont typeface="+mj-lt"/>
              <a:buAutoNum type="arabicPeriod"/>
            </a:pPr>
            <a:r>
              <a:rPr lang="en-US" sz="2400" dirty="0" err="1" smtClean="0"/>
              <a:t>Vị</a:t>
            </a:r>
            <a:r>
              <a:rPr lang="en-US" sz="2400" dirty="0" smtClean="0"/>
              <a:t> </a:t>
            </a:r>
            <a:r>
              <a:rPr lang="en-US" sz="2400" dirty="0" err="1" smtClean="0"/>
              <a:t>trí</a:t>
            </a:r>
            <a:r>
              <a:rPr lang="en-US" sz="2400" dirty="0" smtClean="0"/>
              <a:t> </a:t>
            </a:r>
            <a:endParaRPr lang="en-US" sz="2400" dirty="0"/>
          </a:p>
          <a:p>
            <a:pPr>
              <a:lnSpc>
                <a:spcPct val="200000"/>
              </a:lnSpc>
              <a:buFont typeface="+mj-lt"/>
              <a:buAutoNum type="arabicPeriod"/>
            </a:pPr>
            <a:r>
              <a:rPr lang="en-US" sz="2400" dirty="0" err="1" smtClean="0"/>
              <a:t>Phương</a:t>
            </a:r>
            <a:r>
              <a:rPr lang="en-US" sz="2400" dirty="0" smtClean="0"/>
              <a:t> </a:t>
            </a:r>
            <a:r>
              <a:rPr lang="en-US" sz="2400" dirty="0" err="1" smtClean="0"/>
              <a:t>án</a:t>
            </a:r>
            <a:r>
              <a:rPr lang="en-US" sz="2400" dirty="0" smtClean="0"/>
              <a:t> </a:t>
            </a:r>
            <a:r>
              <a:rPr lang="en-US" sz="2400" dirty="0" err="1" smtClean="0"/>
              <a:t>quy</a:t>
            </a:r>
            <a:r>
              <a:rPr lang="en-US" sz="2400" dirty="0" smtClean="0"/>
              <a:t> </a:t>
            </a:r>
            <a:r>
              <a:rPr lang="en-US" sz="2400" dirty="0" err="1" smtClean="0"/>
              <a:t>hoạch</a:t>
            </a:r>
            <a:r>
              <a:rPr lang="en-US" sz="2400" dirty="0" smtClean="0"/>
              <a:t> </a:t>
            </a:r>
            <a:r>
              <a:rPr lang="en-US" sz="2400" dirty="0" err="1" smtClean="0"/>
              <a:t>và</a:t>
            </a:r>
            <a:r>
              <a:rPr lang="en-US" sz="2400" dirty="0" smtClean="0"/>
              <a:t> </a:t>
            </a:r>
            <a:r>
              <a:rPr lang="en-US" sz="2400" dirty="0" err="1" smtClean="0"/>
              <a:t>kết</a:t>
            </a:r>
            <a:r>
              <a:rPr lang="en-US" sz="2400" dirty="0" smtClean="0"/>
              <a:t> </a:t>
            </a:r>
            <a:r>
              <a:rPr lang="en-US" sz="2400" dirty="0" err="1" smtClean="0"/>
              <a:t>nối</a:t>
            </a:r>
            <a:endParaRPr lang="en-US" sz="2400" dirty="0"/>
          </a:p>
          <a:p>
            <a:pPr>
              <a:lnSpc>
                <a:spcPct val="200000"/>
              </a:lnSpc>
              <a:buFont typeface="+mj-lt"/>
              <a:buAutoNum type="arabicPeriod"/>
            </a:pPr>
            <a:r>
              <a:rPr lang="en-US" sz="2400" dirty="0" err="1" smtClean="0"/>
              <a:t>Kiến</a:t>
            </a:r>
            <a:r>
              <a:rPr lang="en-US" sz="2400" dirty="0" smtClean="0"/>
              <a:t> </a:t>
            </a:r>
            <a:r>
              <a:rPr lang="en-US" sz="2400" dirty="0" err="1"/>
              <a:t>nghị</a:t>
            </a:r>
            <a:r>
              <a:rPr lang="en-US" sz="2400" dirty="0"/>
              <a:t> </a:t>
            </a:r>
            <a:r>
              <a:rPr lang="en-US" sz="2400" dirty="0" err="1"/>
              <a:t>kết</a:t>
            </a:r>
            <a:r>
              <a:rPr lang="en-US" sz="2400" dirty="0"/>
              <a:t> </a:t>
            </a:r>
            <a:r>
              <a:rPr lang="en-US" sz="2400" dirty="0" err="1"/>
              <a:t>luận</a:t>
            </a:r>
            <a:endParaRPr lang="en-US" sz="2400" dirty="0"/>
          </a:p>
        </p:txBody>
      </p:sp>
      <p:sp>
        <p:nvSpPr>
          <p:cNvPr id="58" name="Title 1"/>
          <p:cNvSpPr txBox="1">
            <a:spLocks/>
          </p:cNvSpPr>
          <p:nvPr/>
        </p:nvSpPr>
        <p:spPr bwMode="auto">
          <a:xfrm>
            <a:off x="4390935" y="759489"/>
            <a:ext cx="488307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2800" dirty="0">
                <a:solidFill>
                  <a:srgbClr val="018793"/>
                </a:solidFill>
                <a:latin typeface="Arial" pitchFamily="34" charset="0"/>
              </a:rPr>
              <a:t/>
            </a:r>
            <a:br>
              <a:rPr lang="en-US" sz="2800" dirty="0">
                <a:solidFill>
                  <a:srgbClr val="018793"/>
                </a:solidFill>
                <a:latin typeface="Arial" pitchFamily="34" charset="0"/>
              </a:rPr>
            </a:br>
            <a:r>
              <a:rPr lang="en-US" sz="2800" b="1" dirty="0">
                <a:solidFill>
                  <a:srgbClr val="018793"/>
                </a:solidFill>
                <a:latin typeface="Arial" pitchFamily="34" charset="0"/>
              </a:rPr>
              <a:t/>
            </a:r>
            <a:br>
              <a:rPr lang="en-US" sz="2800" b="1" dirty="0">
                <a:solidFill>
                  <a:srgbClr val="018793"/>
                </a:solidFill>
                <a:latin typeface="Arial" pitchFamily="34" charset="0"/>
              </a:rPr>
            </a:br>
            <a:r>
              <a:rPr lang="en-US" sz="4000" b="1" dirty="0">
                <a:solidFill>
                  <a:srgbClr val="018793"/>
                </a:solidFill>
                <a:latin typeface="Arial" pitchFamily="34" charset="0"/>
              </a:rPr>
              <a:t>NỘI DUNG</a:t>
            </a:r>
            <a:endParaRPr lang="en-US" sz="2000" b="1" dirty="0">
              <a:solidFill>
                <a:srgbClr val="018793"/>
              </a:solidFill>
              <a:latin typeface="Arial" pitchFamily="34" charset="0"/>
            </a:endParaRPr>
          </a:p>
        </p:txBody>
      </p:sp>
      <p:sp>
        <p:nvSpPr>
          <p:cNvPr id="3" name="Freeform 2"/>
          <p:cNvSpPr/>
          <p:nvPr/>
        </p:nvSpPr>
        <p:spPr>
          <a:xfrm>
            <a:off x="97536" y="195750"/>
            <a:ext cx="5862320" cy="5059680"/>
          </a:xfrm>
          <a:custGeom>
            <a:avLst/>
            <a:gdLst>
              <a:gd name="connsiteX0" fmla="*/ 0 w 5913120"/>
              <a:gd name="connsiteY0" fmla="*/ 4596384 h 4888992"/>
              <a:gd name="connsiteX1" fmla="*/ 377952 w 5913120"/>
              <a:gd name="connsiteY1" fmla="*/ 4888992 h 4888992"/>
              <a:gd name="connsiteX2" fmla="*/ 3889248 w 5913120"/>
              <a:gd name="connsiteY2" fmla="*/ 2243328 h 4888992"/>
              <a:gd name="connsiteX3" fmla="*/ 5913120 w 5913120"/>
              <a:gd name="connsiteY3" fmla="*/ 3657600 h 4888992"/>
              <a:gd name="connsiteX4" fmla="*/ 5913120 w 5913120"/>
              <a:gd name="connsiteY4" fmla="*/ 0 h 4888992"/>
              <a:gd name="connsiteX5" fmla="*/ 60960 w 5913120"/>
              <a:gd name="connsiteY5" fmla="*/ 0 h 4888992"/>
              <a:gd name="connsiteX6" fmla="*/ 60960 w 5913120"/>
              <a:gd name="connsiteY6" fmla="*/ 4730496 h 4888992"/>
              <a:gd name="connsiteX0" fmla="*/ 0 w 5913120"/>
              <a:gd name="connsiteY0" fmla="*/ 4596384 h 4888992"/>
              <a:gd name="connsiteX1" fmla="*/ 377952 w 5913120"/>
              <a:gd name="connsiteY1" fmla="*/ 4888992 h 4888992"/>
              <a:gd name="connsiteX2" fmla="*/ 3889248 w 5913120"/>
              <a:gd name="connsiteY2" fmla="*/ 2243328 h 4888992"/>
              <a:gd name="connsiteX3" fmla="*/ 5913120 w 5913120"/>
              <a:gd name="connsiteY3" fmla="*/ 3657600 h 4888992"/>
              <a:gd name="connsiteX4" fmla="*/ 5913120 w 5913120"/>
              <a:gd name="connsiteY4" fmla="*/ 0 h 4888992"/>
              <a:gd name="connsiteX5" fmla="*/ 60960 w 5913120"/>
              <a:gd name="connsiteY5" fmla="*/ 0 h 4888992"/>
              <a:gd name="connsiteX6" fmla="*/ 67310 w 5913120"/>
              <a:gd name="connsiteY6" fmla="*/ 4638460 h 4888992"/>
              <a:gd name="connsiteX0" fmla="*/ 36892 w 5899212"/>
              <a:gd name="connsiteY0" fmla="*/ 4645471 h 5031361"/>
              <a:gd name="connsiteX1" fmla="*/ 364044 w 5899212"/>
              <a:gd name="connsiteY1" fmla="*/ 4888992 h 5031361"/>
              <a:gd name="connsiteX2" fmla="*/ 3875340 w 5899212"/>
              <a:gd name="connsiteY2" fmla="*/ 2243328 h 5031361"/>
              <a:gd name="connsiteX3" fmla="*/ 5899212 w 5899212"/>
              <a:gd name="connsiteY3" fmla="*/ 3657600 h 5031361"/>
              <a:gd name="connsiteX4" fmla="*/ 5899212 w 5899212"/>
              <a:gd name="connsiteY4" fmla="*/ 0 h 5031361"/>
              <a:gd name="connsiteX5" fmla="*/ 47052 w 5899212"/>
              <a:gd name="connsiteY5" fmla="*/ 0 h 5031361"/>
              <a:gd name="connsiteX6" fmla="*/ 53402 w 5899212"/>
              <a:gd name="connsiteY6" fmla="*/ 4638460 h 5031361"/>
              <a:gd name="connsiteX0" fmla="*/ 0 w 5862320"/>
              <a:gd name="connsiteY0" fmla="*/ 4645471 h 4888992"/>
              <a:gd name="connsiteX1" fmla="*/ 327152 w 5862320"/>
              <a:gd name="connsiteY1" fmla="*/ 4888992 h 4888992"/>
              <a:gd name="connsiteX2" fmla="*/ 3838448 w 5862320"/>
              <a:gd name="connsiteY2" fmla="*/ 2243328 h 4888992"/>
              <a:gd name="connsiteX3" fmla="*/ 5862320 w 5862320"/>
              <a:gd name="connsiteY3" fmla="*/ 3657600 h 4888992"/>
              <a:gd name="connsiteX4" fmla="*/ 5862320 w 5862320"/>
              <a:gd name="connsiteY4" fmla="*/ 0 h 4888992"/>
              <a:gd name="connsiteX5" fmla="*/ 10160 w 5862320"/>
              <a:gd name="connsiteY5" fmla="*/ 0 h 4888992"/>
              <a:gd name="connsiteX6" fmla="*/ 16510 w 5862320"/>
              <a:gd name="connsiteY6" fmla="*/ 4638460 h 488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20" h="4888992">
                <a:moveTo>
                  <a:pt x="0" y="4645471"/>
                </a:moveTo>
                <a:lnTo>
                  <a:pt x="327152" y="4888992"/>
                </a:lnTo>
                <a:cubicBezTo>
                  <a:pt x="966893" y="4488635"/>
                  <a:pt x="2668016" y="3125216"/>
                  <a:pt x="3838448" y="2243328"/>
                </a:cubicBezTo>
                <a:lnTo>
                  <a:pt x="5862320" y="3657600"/>
                </a:lnTo>
                <a:lnTo>
                  <a:pt x="5862320" y="0"/>
                </a:lnTo>
                <a:lnTo>
                  <a:pt x="10160" y="0"/>
                </a:lnTo>
                <a:cubicBezTo>
                  <a:pt x="12277" y="1546153"/>
                  <a:pt x="14393" y="3092307"/>
                  <a:pt x="16510" y="4638460"/>
                </a:cubicBezTo>
              </a:path>
            </a:pathLst>
          </a:cu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78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8014286" y="-2158"/>
            <a:ext cx="4787314" cy="9603357"/>
          </a:xfrm>
          <a:prstGeom prst="rect">
            <a:avLst/>
          </a:prstGeom>
          <a:solidFill>
            <a:schemeClr val="bg1">
              <a:lumMod val="8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aerial image of trees, forest">
            <a:extLst>
              <a:ext uri="{FF2B5EF4-FFF2-40B4-BE49-F238E27FC236}">
                <a16:creationId xmlns:a16="http://schemas.microsoft.com/office/drawing/2014/main" id="{8DE8CF4E-7F06-3246-808D-A52256A2A35C}"/>
              </a:ext>
            </a:extLst>
          </p:cNvPr>
          <p:cNvPicPr>
            <a:picLocks noGrp="1" noChangeAspect="1"/>
          </p:cNvPicPr>
          <p:nvPr>
            <p:ph type="pic" sz="quarter" idx="25"/>
          </p:nvPr>
        </p:nvPicPr>
        <p:blipFill>
          <a:blip r:embed="rId3"/>
          <a:srcRect l="93" r="93"/>
          <a:stretch>
            <a:fillRect/>
          </a:stretch>
        </p:blipFill>
        <p:spPr>
          <a:xfrm>
            <a:off x="8014286" y="97536"/>
            <a:ext cx="4696266" cy="9093817"/>
          </a:xfrm>
        </p:spPr>
      </p:pic>
      <p:sp>
        <p:nvSpPr>
          <p:cNvPr id="13" name="Title 1"/>
          <p:cNvSpPr txBox="1">
            <a:spLocks/>
          </p:cNvSpPr>
          <p:nvPr/>
        </p:nvSpPr>
        <p:spPr bwMode="auto">
          <a:xfrm>
            <a:off x="575918" y="369154"/>
            <a:ext cx="497993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lnSpc>
                <a:spcPct val="90000"/>
              </a:lnSpc>
            </a:pPr>
            <a:r>
              <a:rPr lang="en-US" sz="3000" b="1" dirty="0">
                <a:solidFill>
                  <a:schemeClr val="accent6">
                    <a:lumMod val="75000"/>
                  </a:schemeClr>
                </a:solidFill>
                <a:latin typeface="Arial" pitchFamily="34" charset="0"/>
              </a:rPr>
              <a:t>1. </a:t>
            </a:r>
            <a:r>
              <a:rPr lang="en-US" sz="3000" b="1" dirty="0" smtClean="0">
                <a:solidFill>
                  <a:schemeClr val="accent6">
                    <a:lumMod val="75000"/>
                  </a:schemeClr>
                </a:solidFill>
                <a:latin typeface="Arial" pitchFamily="34" charset="0"/>
              </a:rPr>
              <a:t>VỊ TRÍ KHU ĐẤT</a:t>
            </a:r>
            <a:endParaRPr lang="en-US" sz="3000" b="1" dirty="0">
              <a:solidFill>
                <a:schemeClr val="accent6">
                  <a:lumMod val="75000"/>
                </a:schemeClr>
              </a:solidFill>
              <a:latin typeface="Arial" pitchFamily="34" charset="0"/>
            </a:endParaRPr>
          </a:p>
        </p:txBody>
      </p:sp>
      <p:sp>
        <p:nvSpPr>
          <p:cNvPr id="17" name="Title 1"/>
          <p:cNvSpPr txBox="1">
            <a:spLocks/>
          </p:cNvSpPr>
          <p:nvPr/>
        </p:nvSpPr>
        <p:spPr>
          <a:xfrm>
            <a:off x="167504" y="1565965"/>
            <a:ext cx="7849885" cy="4019550"/>
          </a:xfrm>
          <a:prstGeom prst="rect">
            <a:avLst/>
          </a:prstGeom>
        </p:spPr>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nSpc>
                <a:spcPct val="150000"/>
              </a:lnSpc>
            </a:pPr>
            <a:r>
              <a:rPr lang="en-US" sz="1800" b="1" dirty="0" err="1" smtClean="0">
                <a:solidFill>
                  <a:schemeClr val="tx1"/>
                </a:solidFill>
              </a:rPr>
              <a:t>Vị</a:t>
            </a:r>
            <a:r>
              <a:rPr lang="en-US" sz="1800" b="1" dirty="0" smtClean="0">
                <a:solidFill>
                  <a:schemeClr val="tx1"/>
                </a:solidFill>
              </a:rPr>
              <a:t> </a:t>
            </a:r>
            <a:r>
              <a:rPr lang="en-US" sz="1800" b="1" dirty="0" err="1" smtClean="0">
                <a:solidFill>
                  <a:schemeClr val="tx1"/>
                </a:solidFill>
              </a:rPr>
              <a:t>trí</a:t>
            </a:r>
            <a:r>
              <a:rPr lang="en-US" sz="1800" b="1" dirty="0" smtClean="0">
                <a:solidFill>
                  <a:schemeClr val="tx1"/>
                </a:solidFill>
              </a:rPr>
              <a:t> </a:t>
            </a:r>
            <a:r>
              <a:rPr lang="en-US" sz="1800" b="1" dirty="0" err="1" smtClean="0">
                <a:solidFill>
                  <a:schemeClr val="tx1"/>
                </a:solidFill>
              </a:rPr>
              <a:t>thể</a:t>
            </a:r>
            <a:r>
              <a:rPr lang="en-US" sz="1800" b="1" dirty="0" smtClean="0">
                <a:solidFill>
                  <a:schemeClr val="tx1"/>
                </a:solidFill>
              </a:rPr>
              <a:t> </a:t>
            </a:r>
            <a:r>
              <a:rPr lang="en-US" sz="1800" b="1" dirty="0" err="1" smtClean="0">
                <a:solidFill>
                  <a:schemeClr val="tx1"/>
                </a:solidFill>
              </a:rPr>
              <a:t>hiện</a:t>
            </a:r>
            <a:r>
              <a:rPr lang="en-US" sz="1800" b="1" dirty="0" smtClean="0">
                <a:solidFill>
                  <a:schemeClr val="tx1"/>
                </a:solidFill>
              </a:rPr>
              <a:t> </a:t>
            </a:r>
            <a:r>
              <a:rPr lang="en-US" sz="1800" b="1" dirty="0" err="1" smtClean="0">
                <a:solidFill>
                  <a:schemeClr val="tx1"/>
                </a:solidFill>
              </a:rPr>
              <a:t>trên</a:t>
            </a:r>
            <a:r>
              <a:rPr lang="en-US" sz="1800" b="1" dirty="0" smtClean="0">
                <a:solidFill>
                  <a:schemeClr val="tx1"/>
                </a:solidFill>
              </a:rPr>
              <a:t> </a:t>
            </a:r>
            <a:r>
              <a:rPr lang="en-US" sz="1800" b="1" dirty="0" err="1" smtClean="0">
                <a:solidFill>
                  <a:schemeClr val="tx1"/>
                </a:solidFill>
              </a:rPr>
              <a:t>đồ</a:t>
            </a:r>
            <a:r>
              <a:rPr lang="en-US" sz="1800" b="1" dirty="0" smtClean="0">
                <a:solidFill>
                  <a:schemeClr val="tx1"/>
                </a:solidFill>
              </a:rPr>
              <a:t> </a:t>
            </a:r>
            <a:r>
              <a:rPr lang="en-US" sz="1800" b="1" dirty="0" err="1" smtClean="0">
                <a:solidFill>
                  <a:schemeClr val="tx1"/>
                </a:solidFill>
              </a:rPr>
              <a:t>án</a:t>
            </a:r>
            <a:r>
              <a:rPr lang="en-US" sz="1800" b="1" dirty="0" smtClean="0">
                <a:solidFill>
                  <a:schemeClr val="tx1"/>
                </a:solidFill>
              </a:rPr>
              <a:t> </a:t>
            </a:r>
            <a:r>
              <a:rPr lang="en-US" sz="1800" b="1" dirty="0" err="1" smtClean="0">
                <a:solidFill>
                  <a:schemeClr val="tx1"/>
                </a:solidFill>
              </a:rPr>
              <a:t>quy</a:t>
            </a:r>
            <a:r>
              <a:rPr lang="en-US" sz="1800" b="1" dirty="0" smtClean="0">
                <a:solidFill>
                  <a:schemeClr val="tx1"/>
                </a:solidFill>
              </a:rPr>
              <a:t> </a:t>
            </a:r>
            <a:r>
              <a:rPr lang="en-US" sz="1800" b="1" dirty="0" err="1" smtClean="0">
                <a:solidFill>
                  <a:schemeClr val="tx1"/>
                </a:solidFill>
              </a:rPr>
              <a:t>hoạch</a:t>
            </a:r>
            <a:r>
              <a:rPr lang="en-US" sz="1800" b="1" dirty="0" smtClean="0">
                <a:solidFill>
                  <a:schemeClr val="tx1"/>
                </a:solidFill>
              </a:rPr>
              <a:t> chi </a:t>
            </a:r>
            <a:r>
              <a:rPr lang="en-US" sz="1800" b="1" dirty="0" err="1" smtClean="0">
                <a:solidFill>
                  <a:schemeClr val="tx1"/>
                </a:solidFill>
              </a:rPr>
              <a:t>tiết</a:t>
            </a:r>
            <a:r>
              <a:rPr lang="en-US" sz="1800" b="1" dirty="0" smtClean="0">
                <a:solidFill>
                  <a:schemeClr val="tx1"/>
                </a:solidFill>
              </a:rPr>
              <a:t> </a:t>
            </a:r>
            <a:r>
              <a:rPr lang="en-US" sz="1800" b="1" dirty="0" err="1" smtClean="0">
                <a:solidFill>
                  <a:schemeClr val="tx1"/>
                </a:solidFill>
              </a:rPr>
              <a:t>tỷ</a:t>
            </a:r>
            <a:r>
              <a:rPr lang="en-US" sz="1800" b="1" dirty="0" smtClean="0">
                <a:solidFill>
                  <a:schemeClr val="tx1"/>
                </a:solidFill>
              </a:rPr>
              <a:t> </a:t>
            </a:r>
            <a:r>
              <a:rPr lang="en-US" sz="1800" b="1" dirty="0" err="1" smtClean="0">
                <a:solidFill>
                  <a:schemeClr val="tx1"/>
                </a:solidFill>
              </a:rPr>
              <a:t>lệ</a:t>
            </a:r>
            <a:r>
              <a:rPr lang="en-US" sz="1800" b="1" dirty="0" smtClean="0">
                <a:solidFill>
                  <a:schemeClr val="tx1"/>
                </a:solidFill>
              </a:rPr>
              <a:t> 1/500 </a:t>
            </a:r>
            <a:r>
              <a:rPr lang="en-US" sz="1800" b="1" dirty="0" err="1" smtClean="0">
                <a:solidFill>
                  <a:schemeClr val="tx1"/>
                </a:solidFill>
              </a:rPr>
              <a:t>Khu</a:t>
            </a:r>
            <a:r>
              <a:rPr lang="en-US" sz="1800" b="1" dirty="0" smtClean="0">
                <a:solidFill>
                  <a:schemeClr val="tx1"/>
                </a:solidFill>
              </a:rPr>
              <a:t> </a:t>
            </a:r>
            <a:r>
              <a:rPr lang="en-US" sz="1800" b="1" dirty="0" err="1" smtClean="0">
                <a:solidFill>
                  <a:schemeClr val="tx1"/>
                </a:solidFill>
              </a:rPr>
              <a:t>đô</a:t>
            </a:r>
            <a:r>
              <a:rPr lang="en-US" sz="1800" b="1" dirty="0" smtClean="0">
                <a:solidFill>
                  <a:schemeClr val="tx1"/>
                </a:solidFill>
              </a:rPr>
              <a:t> </a:t>
            </a:r>
            <a:r>
              <a:rPr lang="en-US" sz="1800" b="1" dirty="0" err="1" smtClean="0">
                <a:solidFill>
                  <a:schemeClr val="tx1"/>
                </a:solidFill>
              </a:rPr>
              <a:t>thị</a:t>
            </a:r>
            <a:r>
              <a:rPr lang="en-US" sz="1800" b="1" dirty="0" smtClean="0">
                <a:solidFill>
                  <a:schemeClr val="tx1"/>
                </a:solidFill>
              </a:rPr>
              <a:t> </a:t>
            </a:r>
            <a:r>
              <a:rPr lang="en-US" sz="1800" b="1" dirty="0" err="1" smtClean="0">
                <a:solidFill>
                  <a:schemeClr val="tx1"/>
                </a:solidFill>
              </a:rPr>
              <a:t>mới</a:t>
            </a:r>
            <a:r>
              <a:rPr lang="en-US" sz="1800" b="1" dirty="0" smtClean="0">
                <a:solidFill>
                  <a:schemeClr val="tx1"/>
                </a:solidFill>
              </a:rPr>
              <a:t> Long </a:t>
            </a:r>
            <a:r>
              <a:rPr lang="en-US" sz="1800" b="1" dirty="0" err="1" smtClean="0">
                <a:solidFill>
                  <a:schemeClr val="tx1"/>
                </a:solidFill>
              </a:rPr>
              <a:t>Vân</a:t>
            </a:r>
            <a:r>
              <a:rPr lang="en-US" sz="1800" b="1" dirty="0" smtClean="0">
                <a:solidFill>
                  <a:schemeClr val="tx1"/>
                </a:solidFill>
              </a:rPr>
              <a:t>, </a:t>
            </a:r>
            <a:r>
              <a:rPr lang="en-US" sz="1800" b="1" dirty="0" err="1" smtClean="0">
                <a:solidFill>
                  <a:schemeClr val="tx1"/>
                </a:solidFill>
              </a:rPr>
              <a:t>phường</a:t>
            </a:r>
            <a:r>
              <a:rPr lang="en-US" sz="1800" b="1" dirty="0" smtClean="0">
                <a:solidFill>
                  <a:schemeClr val="tx1"/>
                </a:solidFill>
              </a:rPr>
              <a:t> </a:t>
            </a:r>
            <a:r>
              <a:rPr lang="en-US" sz="1800" b="1" dirty="0" err="1" smtClean="0">
                <a:solidFill>
                  <a:schemeClr val="tx1"/>
                </a:solidFill>
              </a:rPr>
              <a:t>Trần</a:t>
            </a:r>
            <a:r>
              <a:rPr lang="en-US" sz="1800" b="1" dirty="0" smtClean="0">
                <a:solidFill>
                  <a:schemeClr val="tx1"/>
                </a:solidFill>
              </a:rPr>
              <a:t> </a:t>
            </a:r>
            <a:r>
              <a:rPr lang="en-US" sz="1800" b="1" dirty="0" err="1" smtClean="0">
                <a:solidFill>
                  <a:schemeClr val="tx1"/>
                </a:solidFill>
              </a:rPr>
              <a:t>Quang</a:t>
            </a:r>
            <a:r>
              <a:rPr lang="en-US" sz="1800" b="1" dirty="0" smtClean="0">
                <a:solidFill>
                  <a:schemeClr val="tx1"/>
                </a:solidFill>
              </a:rPr>
              <a:t> </a:t>
            </a:r>
            <a:r>
              <a:rPr lang="en-US" sz="1800" b="1" dirty="0" err="1" smtClean="0">
                <a:solidFill>
                  <a:schemeClr val="tx1"/>
                </a:solidFill>
              </a:rPr>
              <a:t>Diệu</a:t>
            </a:r>
            <a:r>
              <a:rPr lang="en-US" sz="1800" b="1" dirty="0" smtClean="0">
                <a:solidFill>
                  <a:schemeClr val="tx1"/>
                </a:solidFill>
              </a:rPr>
              <a:t>, </a:t>
            </a:r>
            <a:r>
              <a:rPr lang="en-US" sz="1800" b="1" dirty="0" err="1" smtClean="0">
                <a:solidFill>
                  <a:schemeClr val="tx1"/>
                </a:solidFill>
              </a:rPr>
              <a:t>thành</a:t>
            </a:r>
            <a:r>
              <a:rPr lang="en-US" sz="1800" b="1" dirty="0" smtClean="0">
                <a:solidFill>
                  <a:schemeClr val="tx1"/>
                </a:solidFill>
              </a:rPr>
              <a:t> </a:t>
            </a:r>
            <a:r>
              <a:rPr lang="en-US" sz="1800" b="1" dirty="0" err="1" smtClean="0">
                <a:solidFill>
                  <a:schemeClr val="tx1"/>
                </a:solidFill>
              </a:rPr>
              <a:t>phố</a:t>
            </a:r>
            <a:r>
              <a:rPr lang="en-US" sz="1800" b="1" dirty="0" smtClean="0">
                <a:solidFill>
                  <a:schemeClr val="tx1"/>
                </a:solidFill>
              </a:rPr>
              <a:t> </a:t>
            </a:r>
            <a:r>
              <a:rPr lang="en-US" sz="1800" b="1" dirty="0" err="1" smtClean="0">
                <a:solidFill>
                  <a:schemeClr val="tx1"/>
                </a:solidFill>
              </a:rPr>
              <a:t>Quy</a:t>
            </a:r>
            <a:r>
              <a:rPr lang="en-US" sz="1800" b="1" dirty="0" smtClean="0">
                <a:solidFill>
                  <a:schemeClr val="tx1"/>
                </a:solidFill>
              </a:rPr>
              <a:t> </a:t>
            </a:r>
            <a:r>
              <a:rPr lang="en-US" sz="1800" b="1" dirty="0" err="1" smtClean="0">
                <a:solidFill>
                  <a:schemeClr val="tx1"/>
                </a:solidFill>
              </a:rPr>
              <a:t>Nhơn</a:t>
            </a:r>
            <a:r>
              <a:rPr lang="en-US" sz="1800" b="1" dirty="0" smtClean="0">
                <a:solidFill>
                  <a:schemeClr val="tx1"/>
                </a:solidFill>
              </a:rPr>
              <a:t> (</a:t>
            </a:r>
            <a:r>
              <a:rPr lang="en-US" sz="1800" b="1" dirty="0" err="1" smtClean="0">
                <a:solidFill>
                  <a:schemeClr val="tx1"/>
                </a:solidFill>
              </a:rPr>
              <a:t>Giai</a:t>
            </a:r>
            <a:r>
              <a:rPr lang="en-US" sz="1800" b="1" dirty="0" smtClean="0">
                <a:solidFill>
                  <a:schemeClr val="tx1"/>
                </a:solidFill>
              </a:rPr>
              <a:t> </a:t>
            </a:r>
            <a:r>
              <a:rPr lang="en-US" sz="1800" b="1" dirty="0" err="1" smtClean="0">
                <a:solidFill>
                  <a:schemeClr val="tx1"/>
                </a:solidFill>
              </a:rPr>
              <a:t>Đoạn</a:t>
            </a:r>
            <a:r>
              <a:rPr lang="en-US" sz="1800" b="1" dirty="0" smtClean="0">
                <a:solidFill>
                  <a:schemeClr val="tx1"/>
                </a:solidFill>
              </a:rPr>
              <a:t> 1)</a:t>
            </a:r>
            <a:endParaRPr lang="en-AU" sz="1800" b="1" dirty="0">
              <a:solidFill>
                <a:schemeClr val="tx1"/>
              </a:solidFill>
            </a:endParaRPr>
          </a:p>
          <a:p>
            <a:pPr>
              <a:lnSpc>
                <a:spcPct val="150000"/>
              </a:lnSpc>
            </a:pPr>
            <a:r>
              <a:rPr lang="en-US" sz="1800" b="1" dirty="0" err="1" smtClean="0">
                <a:solidFill>
                  <a:schemeClr val="tx1"/>
                </a:solidFill>
              </a:rPr>
              <a:t>Vị</a:t>
            </a:r>
            <a:r>
              <a:rPr lang="en-US" sz="1800" b="1" dirty="0" smtClean="0">
                <a:solidFill>
                  <a:schemeClr val="tx1"/>
                </a:solidFill>
              </a:rPr>
              <a:t> </a:t>
            </a:r>
            <a:r>
              <a:rPr lang="en-US" sz="1800" b="1" dirty="0" err="1" smtClean="0">
                <a:solidFill>
                  <a:schemeClr val="tx1"/>
                </a:solidFill>
              </a:rPr>
              <a:t>trí</a:t>
            </a:r>
            <a:r>
              <a:rPr lang="en-US" sz="1800" b="1" dirty="0" smtClean="0">
                <a:solidFill>
                  <a:schemeClr val="tx1"/>
                </a:solidFill>
              </a:rPr>
              <a:t> </a:t>
            </a:r>
            <a:r>
              <a:rPr lang="en-US" sz="1800" b="1" dirty="0" err="1" smtClean="0">
                <a:solidFill>
                  <a:schemeClr val="tx1"/>
                </a:solidFill>
              </a:rPr>
              <a:t>thể</a:t>
            </a:r>
            <a:r>
              <a:rPr lang="en-US" sz="1800" b="1" dirty="0" smtClean="0">
                <a:solidFill>
                  <a:schemeClr val="tx1"/>
                </a:solidFill>
              </a:rPr>
              <a:t> </a:t>
            </a:r>
            <a:r>
              <a:rPr lang="en-US" sz="1800" b="1" dirty="0" err="1" smtClean="0">
                <a:solidFill>
                  <a:schemeClr val="tx1"/>
                </a:solidFill>
              </a:rPr>
              <a:t>hiện</a:t>
            </a:r>
            <a:r>
              <a:rPr lang="en-US" sz="1800" b="1" dirty="0" smtClean="0">
                <a:solidFill>
                  <a:schemeClr val="tx1"/>
                </a:solidFill>
              </a:rPr>
              <a:t> </a:t>
            </a:r>
            <a:r>
              <a:rPr lang="en-US" sz="1800" b="1" dirty="0" err="1" smtClean="0">
                <a:solidFill>
                  <a:schemeClr val="tx1"/>
                </a:solidFill>
              </a:rPr>
              <a:t>trên</a:t>
            </a:r>
            <a:r>
              <a:rPr lang="en-US" sz="1800" b="1" dirty="0" smtClean="0">
                <a:solidFill>
                  <a:schemeClr val="tx1"/>
                </a:solidFill>
              </a:rPr>
              <a:t> </a:t>
            </a:r>
            <a:r>
              <a:rPr lang="en-US" sz="1800" b="1" dirty="0" err="1" smtClean="0">
                <a:solidFill>
                  <a:schemeClr val="tx1"/>
                </a:solidFill>
              </a:rPr>
              <a:t>nền</a:t>
            </a:r>
            <a:r>
              <a:rPr lang="en-US" sz="1800" b="1" dirty="0" smtClean="0">
                <a:solidFill>
                  <a:schemeClr val="tx1"/>
                </a:solidFill>
              </a:rPr>
              <a:t> </a:t>
            </a:r>
            <a:r>
              <a:rPr lang="en-US" sz="1800" b="1" dirty="0" err="1" smtClean="0">
                <a:solidFill>
                  <a:schemeClr val="tx1"/>
                </a:solidFill>
              </a:rPr>
              <a:t>vệ</a:t>
            </a:r>
            <a:r>
              <a:rPr lang="en-US" sz="1800" b="1" dirty="0" smtClean="0">
                <a:solidFill>
                  <a:schemeClr val="tx1"/>
                </a:solidFill>
              </a:rPr>
              <a:t> </a:t>
            </a:r>
            <a:r>
              <a:rPr lang="en-US" sz="1800" b="1" dirty="0" err="1" smtClean="0">
                <a:solidFill>
                  <a:schemeClr val="tx1"/>
                </a:solidFill>
              </a:rPr>
              <a:t>tinh</a:t>
            </a:r>
            <a:endParaRPr lang="en-AU" sz="1800" b="1" dirty="0">
              <a:solidFill>
                <a:schemeClr val="tx1"/>
              </a:solidFill>
            </a:endParaRPr>
          </a:p>
        </p:txBody>
      </p:sp>
      <p:sp>
        <p:nvSpPr>
          <p:cNvPr id="3" name="Freeform 2"/>
          <p:cNvSpPr/>
          <p:nvPr/>
        </p:nvSpPr>
        <p:spPr>
          <a:xfrm>
            <a:off x="8138160" y="7053943"/>
            <a:ext cx="4493623" cy="2364377"/>
          </a:xfrm>
          <a:custGeom>
            <a:avLst/>
            <a:gdLst>
              <a:gd name="connsiteX0" fmla="*/ 0 w 4428308"/>
              <a:gd name="connsiteY0" fmla="*/ 1854926 h 2364377"/>
              <a:gd name="connsiteX1" fmla="*/ 992777 w 4428308"/>
              <a:gd name="connsiteY1" fmla="*/ 2286000 h 2364377"/>
              <a:gd name="connsiteX2" fmla="*/ 3135085 w 4428308"/>
              <a:gd name="connsiteY2" fmla="*/ 39188 h 2364377"/>
              <a:gd name="connsiteX3" fmla="*/ 4428308 w 4428308"/>
              <a:gd name="connsiteY3" fmla="*/ 0 h 2364377"/>
              <a:gd name="connsiteX4" fmla="*/ 4428308 w 4428308"/>
              <a:gd name="connsiteY4" fmla="*/ 2364377 h 2364377"/>
              <a:gd name="connsiteX5" fmla="*/ 39188 w 4428308"/>
              <a:gd name="connsiteY5" fmla="*/ 2364377 h 2364377"/>
              <a:gd name="connsiteX6" fmla="*/ 0 w 4428308"/>
              <a:gd name="connsiteY6" fmla="*/ 1854926 h 2364377"/>
              <a:gd name="connsiteX0" fmla="*/ 26126 w 4454434"/>
              <a:gd name="connsiteY0" fmla="*/ 1854926 h 2364377"/>
              <a:gd name="connsiteX1" fmla="*/ 1018903 w 4454434"/>
              <a:gd name="connsiteY1" fmla="*/ 2286000 h 2364377"/>
              <a:gd name="connsiteX2" fmla="*/ 3161211 w 4454434"/>
              <a:gd name="connsiteY2" fmla="*/ 39188 h 2364377"/>
              <a:gd name="connsiteX3" fmla="*/ 4454434 w 4454434"/>
              <a:gd name="connsiteY3" fmla="*/ 0 h 2364377"/>
              <a:gd name="connsiteX4" fmla="*/ 4454434 w 4454434"/>
              <a:gd name="connsiteY4" fmla="*/ 2364377 h 2364377"/>
              <a:gd name="connsiteX5" fmla="*/ 0 w 4454434"/>
              <a:gd name="connsiteY5" fmla="*/ 2364377 h 2364377"/>
              <a:gd name="connsiteX6" fmla="*/ 26126 w 4454434"/>
              <a:gd name="connsiteY6" fmla="*/ 1854926 h 2364377"/>
              <a:gd name="connsiteX0" fmla="*/ 26126 w 4493623"/>
              <a:gd name="connsiteY0" fmla="*/ 1854926 h 2364377"/>
              <a:gd name="connsiteX1" fmla="*/ 1018903 w 4493623"/>
              <a:gd name="connsiteY1" fmla="*/ 2286000 h 2364377"/>
              <a:gd name="connsiteX2" fmla="*/ 3161211 w 4493623"/>
              <a:gd name="connsiteY2" fmla="*/ 39188 h 2364377"/>
              <a:gd name="connsiteX3" fmla="*/ 4493623 w 4493623"/>
              <a:gd name="connsiteY3" fmla="*/ 0 h 2364377"/>
              <a:gd name="connsiteX4" fmla="*/ 4454434 w 4493623"/>
              <a:gd name="connsiteY4" fmla="*/ 2364377 h 2364377"/>
              <a:gd name="connsiteX5" fmla="*/ 0 w 4493623"/>
              <a:gd name="connsiteY5" fmla="*/ 2364377 h 2364377"/>
              <a:gd name="connsiteX6" fmla="*/ 26126 w 4493623"/>
              <a:gd name="connsiteY6" fmla="*/ 1854926 h 2364377"/>
              <a:gd name="connsiteX0" fmla="*/ 26126 w 4493623"/>
              <a:gd name="connsiteY0" fmla="*/ 1854926 h 2364377"/>
              <a:gd name="connsiteX1" fmla="*/ 1018903 w 4493623"/>
              <a:gd name="connsiteY1" fmla="*/ 2286000 h 2364377"/>
              <a:gd name="connsiteX2" fmla="*/ 3161211 w 4493623"/>
              <a:gd name="connsiteY2" fmla="*/ 39188 h 2364377"/>
              <a:gd name="connsiteX3" fmla="*/ 4493623 w 4493623"/>
              <a:gd name="connsiteY3" fmla="*/ 0 h 2364377"/>
              <a:gd name="connsiteX4" fmla="*/ 4467497 w 4493623"/>
              <a:gd name="connsiteY4" fmla="*/ 2351314 h 2364377"/>
              <a:gd name="connsiteX5" fmla="*/ 0 w 4493623"/>
              <a:gd name="connsiteY5" fmla="*/ 2364377 h 2364377"/>
              <a:gd name="connsiteX6" fmla="*/ 26126 w 4493623"/>
              <a:gd name="connsiteY6" fmla="*/ 1854926 h 23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623" h="2364377">
                <a:moveTo>
                  <a:pt x="26126" y="1854926"/>
                </a:moveTo>
                <a:lnTo>
                  <a:pt x="1018903" y="2286000"/>
                </a:lnTo>
                <a:lnTo>
                  <a:pt x="3161211" y="39188"/>
                </a:lnTo>
                <a:lnTo>
                  <a:pt x="4493623" y="0"/>
                </a:lnTo>
                <a:lnTo>
                  <a:pt x="4467497" y="2351314"/>
                </a:lnTo>
                <a:lnTo>
                  <a:pt x="0" y="2364377"/>
                </a:lnTo>
                <a:lnTo>
                  <a:pt x="26126" y="1854926"/>
                </a:lnTo>
                <a:close/>
              </a:path>
            </a:pathLst>
          </a:cu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691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94276" y="860250"/>
            <a:ext cx="8031928" cy="8721524"/>
          </a:xfrm>
          <a:prstGeom prst="rect">
            <a:avLst/>
          </a:prstGeom>
        </p:spPr>
      </p:pic>
      <p:sp>
        <p:nvSpPr>
          <p:cNvPr id="21" name="Freeform 20"/>
          <p:cNvSpPr/>
          <p:nvPr/>
        </p:nvSpPr>
        <p:spPr>
          <a:xfrm>
            <a:off x="6921661" y="1944547"/>
            <a:ext cx="2016266" cy="7651833"/>
          </a:xfrm>
          <a:custGeom>
            <a:avLst/>
            <a:gdLst>
              <a:gd name="connsiteX0" fmla="*/ 1979271 w 2016266"/>
              <a:gd name="connsiteY0" fmla="*/ 0 h 7569843"/>
              <a:gd name="connsiteX1" fmla="*/ 1990845 w 2016266"/>
              <a:gd name="connsiteY1" fmla="*/ 312516 h 7569843"/>
              <a:gd name="connsiteX2" fmla="*/ 1689904 w 2016266"/>
              <a:gd name="connsiteY2" fmla="*/ 682906 h 7569843"/>
              <a:gd name="connsiteX3" fmla="*/ 1145893 w 2016266"/>
              <a:gd name="connsiteY3" fmla="*/ 1516283 h 7569843"/>
              <a:gd name="connsiteX4" fmla="*/ 729205 w 2016266"/>
              <a:gd name="connsiteY4" fmla="*/ 2835797 h 7569843"/>
              <a:gd name="connsiteX5" fmla="*/ 358815 w 2016266"/>
              <a:gd name="connsiteY5" fmla="*/ 4942390 h 7569843"/>
              <a:gd name="connsiteX6" fmla="*/ 81023 w 2016266"/>
              <a:gd name="connsiteY6" fmla="*/ 6470248 h 7569843"/>
              <a:gd name="connsiteX7" fmla="*/ 0 w 2016266"/>
              <a:gd name="connsiteY7" fmla="*/ 7569843 h 756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266" h="7569843">
                <a:moveTo>
                  <a:pt x="1979271" y="0"/>
                </a:moveTo>
                <a:cubicBezTo>
                  <a:pt x="2009172" y="99349"/>
                  <a:pt x="2039073" y="198698"/>
                  <a:pt x="1990845" y="312516"/>
                </a:cubicBezTo>
                <a:cubicBezTo>
                  <a:pt x="1942617" y="426334"/>
                  <a:pt x="1830729" y="482278"/>
                  <a:pt x="1689904" y="682906"/>
                </a:cubicBezTo>
                <a:cubicBezTo>
                  <a:pt x="1549079" y="883534"/>
                  <a:pt x="1306009" y="1157468"/>
                  <a:pt x="1145893" y="1516283"/>
                </a:cubicBezTo>
                <a:cubicBezTo>
                  <a:pt x="985777" y="1875098"/>
                  <a:pt x="860385" y="2264779"/>
                  <a:pt x="729205" y="2835797"/>
                </a:cubicBezTo>
                <a:cubicBezTo>
                  <a:pt x="598025" y="3406815"/>
                  <a:pt x="466845" y="4336648"/>
                  <a:pt x="358815" y="4942390"/>
                </a:cubicBezTo>
                <a:cubicBezTo>
                  <a:pt x="250785" y="5548132"/>
                  <a:pt x="140825" y="6032339"/>
                  <a:pt x="81023" y="6470248"/>
                </a:cubicBezTo>
                <a:cubicBezTo>
                  <a:pt x="21220" y="6908157"/>
                  <a:pt x="10610" y="7239000"/>
                  <a:pt x="0" y="7569843"/>
                </a:cubicBezTo>
              </a:path>
            </a:pathLst>
          </a:custGeom>
          <a:noFill/>
          <a:ln w="92075">
            <a:solidFill>
              <a:schemeClr val="accent5">
                <a:lumMod val="60000"/>
                <a:lumOff val="40000"/>
              </a:schemeClr>
            </a:solidFill>
            <a:prstDash val="dashDot"/>
            <a:headEnd type="none" w="med" len="med"/>
            <a:tailEnd type="triangle" w="med" len="med"/>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bwMode="auto">
          <a:xfrm>
            <a:off x="216721" y="-39970"/>
            <a:ext cx="722558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a:lnSpc>
                <a:spcPct val="90000"/>
              </a:lnSpc>
            </a:pPr>
            <a:r>
              <a:rPr lang="en-US" sz="3000" dirty="0">
                <a:solidFill>
                  <a:schemeClr val="accent6">
                    <a:lumMod val="75000"/>
                  </a:schemeClr>
                </a:solidFill>
                <a:latin typeface="Arial" pitchFamily="34" charset="0"/>
              </a:rPr>
              <a:t/>
            </a:r>
            <a:br>
              <a:rPr lang="en-US" sz="3000" dirty="0">
                <a:solidFill>
                  <a:schemeClr val="accent6">
                    <a:lumMod val="75000"/>
                  </a:schemeClr>
                </a:solidFill>
                <a:latin typeface="Arial" pitchFamily="34" charset="0"/>
              </a:rPr>
            </a:br>
            <a:r>
              <a:rPr lang="en-US" sz="3000" b="1" dirty="0">
                <a:solidFill>
                  <a:schemeClr val="accent6">
                    <a:lumMod val="75000"/>
                  </a:schemeClr>
                </a:solidFill>
                <a:latin typeface="Arial" pitchFamily="34" charset="0"/>
              </a:rPr>
              <a:t/>
            </a:r>
            <a:br>
              <a:rPr lang="en-US" sz="3000" b="1" dirty="0">
                <a:solidFill>
                  <a:schemeClr val="accent6">
                    <a:lumMod val="75000"/>
                  </a:schemeClr>
                </a:solidFill>
                <a:latin typeface="Arial" pitchFamily="34" charset="0"/>
              </a:rPr>
            </a:br>
            <a:r>
              <a:rPr lang="en-US" sz="4400" b="1" dirty="0" smtClean="0">
                <a:solidFill>
                  <a:schemeClr val="accent6">
                    <a:lumMod val="75000"/>
                  </a:schemeClr>
                </a:solidFill>
                <a:latin typeface="Arial" pitchFamily="34" charset="0"/>
              </a:rPr>
              <a:t>VỊ TRÍ KHU ĐẤT</a:t>
            </a:r>
            <a:endParaRPr lang="en-US" sz="3000" b="1" dirty="0">
              <a:solidFill>
                <a:schemeClr val="accent6">
                  <a:lumMod val="75000"/>
                </a:schemeClr>
              </a:solidFill>
              <a:latin typeface="Arial" pitchFamily="34" charset="0"/>
            </a:endParaRPr>
          </a:p>
        </p:txBody>
      </p:sp>
      <p:sp>
        <p:nvSpPr>
          <p:cNvPr id="40" name="Freeform 39"/>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11323" y="4693228"/>
            <a:ext cx="494676" cy="207937"/>
          </a:xfrm>
          <a:prstGeom prst="rect">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37360" y="4711473"/>
            <a:ext cx="3162469" cy="1061024"/>
          </a:xfrm>
          <a:prstGeom prst="rect">
            <a:avLst/>
          </a:prstGeom>
        </p:spPr>
        <p:txBody>
          <a:bodyPr vert="horz" lIns="0" tIns="0" rIns="0" bIns="0" rtlCol="0">
            <a:noAutofit/>
          </a:bodyPr>
          <a:lstStyle>
            <a:defPPr>
              <a:defRPr lang="en-US"/>
            </a:defPPr>
            <a:lvl1pPr marL="210027" indent="-210027" algn="just" defTabSz="720090">
              <a:lnSpc>
                <a:spcPct val="90000"/>
              </a:lnSpc>
              <a:spcBef>
                <a:spcPts val="788"/>
              </a:spcBef>
              <a:buFont typeface="Arial" panose="020B0604020202020204" pitchFamily="34" charset="0"/>
              <a:buChar char="•"/>
              <a:defRPr sz="1500">
                <a:solidFill>
                  <a:schemeClr val="tx1">
                    <a:lumMod val="75000"/>
                    <a:lumOff val="25000"/>
                  </a:schemeClr>
                </a:solidFill>
                <a:latin typeface="Times New Roman" panose="02020603050405020304" pitchFamily="18" charset="0"/>
                <a:cs typeface="Times New Roman" panose="02020603050405020304" pitchFamily="18" charset="0"/>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buNone/>
            </a:pPr>
            <a:r>
              <a:rPr lang="en-US" dirty="0" smtClean="0"/>
              <a:t>VỊ TRÍ ĐẤU GIÁ</a:t>
            </a:r>
            <a:endParaRPr lang="en-US" dirty="0"/>
          </a:p>
        </p:txBody>
      </p:sp>
      <p:sp>
        <p:nvSpPr>
          <p:cNvPr id="54" name="TextBox 53"/>
          <p:cNvSpPr txBox="1"/>
          <p:nvPr/>
        </p:nvSpPr>
        <p:spPr>
          <a:xfrm flipH="1">
            <a:off x="291520" y="4110593"/>
            <a:ext cx="1603947" cy="369332"/>
          </a:xfrm>
          <a:prstGeom prst="rect">
            <a:avLst/>
          </a:prstGeom>
          <a:noFill/>
        </p:spPr>
        <p:txBody>
          <a:bodyPr wrap="square" rtlCol="0">
            <a:spAutoFit/>
          </a:bodyPr>
          <a:lstStyle/>
          <a:p>
            <a:r>
              <a:rPr lang="en-US" sz="1800" b="1" dirty="0" err="1">
                <a:latin typeface="Times New Roman" panose="02020603050405020304" pitchFamily="18" charset="0"/>
                <a:cs typeface="Times New Roman" panose="02020603050405020304" pitchFamily="18" charset="0"/>
              </a:rPr>
              <a:t>Ghi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chú</a:t>
            </a:r>
            <a:r>
              <a:rPr lang="en-US" sz="1800" b="1"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55" name="TextBox 54"/>
              <p:cNvSpPr txBox="1"/>
              <p:nvPr/>
            </p:nvSpPr>
            <p:spPr>
              <a:xfrm>
                <a:off x="115148" y="1028722"/>
                <a:ext cx="3890220" cy="3839245"/>
              </a:xfrm>
              <a:prstGeom prst="rect">
                <a:avLst/>
              </a:prstGeom>
            </p:spPr>
            <p:txBody>
              <a:bodyPr vert="horz" lIns="0" tIns="0" rIns="0" bIns="0" rtlCol="0">
                <a:noAutofit/>
              </a:bodyPr>
              <a:lstStyle>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gn="just"/>
                <a:r>
                  <a:rPr lang="en-US" sz="1500" dirty="0" smtClean="0">
                    <a:latin typeface="Times New Roman" panose="02020603050405020304" pitchFamily="18" charset="0"/>
                    <a:cs typeface="Times New Roman" panose="02020603050405020304" pitchFamily="18" charset="0"/>
                  </a:rPr>
                  <a:t>THEO ĐỒ QUY HOẠCH CHI TIẾT TỶ LỆ 1/500 </a:t>
                </a:r>
                <a:r>
                  <a:rPr lang="en-US" sz="1500" dirty="0" smtClean="0">
                    <a:latin typeface="Times New Roman" panose="02020603050405020304" pitchFamily="18" charset="0"/>
                    <a:cs typeface="Times New Roman" panose="02020603050405020304" pitchFamily="18" charset="0"/>
                  </a:rPr>
                  <a:t>KHU ĐÔ THỊ MỚI LONG VÂN, PHƯỜNG TRẦN QUANG DIỆU, THÀNH PHỐ QUY NHƠN (GIAI ĐOẠN 1)</a:t>
                </a:r>
              </a:p>
              <a:p>
                <a:pPr algn="just"/>
                <a:r>
                  <a:rPr lang="en-US" sz="1500" dirty="0" smtClean="0">
                    <a:latin typeface="Times New Roman" panose="02020603050405020304" pitchFamily="18" charset="0"/>
                    <a:cs typeface="Times New Roman" panose="02020603050405020304" pitchFamily="18" charset="0"/>
                  </a:rPr>
                  <a:t>CÁC CHỈ TIÊU QUY HOẠCH – KIẾN TRÚC:</a:t>
                </a:r>
              </a:p>
              <a:p>
                <a:pPr marL="0" indent="0" algn="just">
                  <a:buNone/>
                </a:pPr>
                <a:r>
                  <a:rPr lang="en-US" sz="1500" dirty="0" smtClean="0">
                    <a:latin typeface="Times New Roman" panose="02020603050405020304" pitchFamily="18" charset="0"/>
                    <a:cs typeface="Times New Roman" panose="02020603050405020304" pitchFamily="18" charset="0"/>
                  </a:rPr>
                  <a:t>     - DIỆN TÍCH: 2.185 M2</a:t>
                </a:r>
              </a:p>
              <a:p>
                <a:pPr marL="0" indent="0" algn="just">
                  <a:buNone/>
                </a:pP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 MĐXD: </a:t>
                </a:r>
                <a14:m>
                  <m:oMath xmlns:m="http://schemas.openxmlformats.org/officeDocument/2006/math">
                    <m:r>
                      <a:rPr lang="en-US" sz="15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500" b="0" i="1" smtClean="0">
                        <a:latin typeface="Cambria Math" panose="02040503050406030204" pitchFamily="18" charset="0"/>
                        <a:ea typeface="Cambria Math" panose="02040503050406030204" pitchFamily="18" charset="0"/>
                        <a:cs typeface="Times New Roman" panose="02020603050405020304" pitchFamily="18" charset="0"/>
                      </a:rPr>
                      <m:t>50%</m:t>
                    </m:r>
                  </m:oMath>
                </a14:m>
                <a:endParaRPr lang="en-US" sz="1500" b="0"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lgn="just">
                  <a:buNone/>
                </a:pPr>
                <a:r>
                  <a:rPr lang="en-US" sz="1500" dirty="0" smtClean="0">
                    <a:latin typeface="Times New Roman" panose="02020603050405020304" pitchFamily="18" charset="0"/>
                    <a:cs typeface="Times New Roman" panose="02020603050405020304" pitchFamily="18" charset="0"/>
                  </a:rPr>
                  <a:t>     - SỐ TẦNG CAO:≤ 07 TẦNG</a:t>
                </a:r>
              </a:p>
              <a:p>
                <a:pPr marL="0" indent="0" algn="just">
                  <a:buNone/>
                </a:pPr>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 CHỨC NĂNG SỬ DỤNG ĐẤT ( KHÁCH SẠN, CAFÉ, SIÊU THỊ, CỮA HÀNG TRƯNG BÀY SẢN PHẨM,…)</a:t>
                </a:r>
                <a:endParaRPr lang="en-US" sz="1500" dirty="0" smtClean="0">
                  <a:latin typeface="Times New Roman" panose="02020603050405020304" pitchFamily="18" charset="0"/>
                  <a:cs typeface="Times New Roman" panose="02020603050405020304" pitchFamily="18" charset="0"/>
                </a:endParaRPr>
              </a:p>
              <a:p>
                <a:pPr algn="just">
                  <a:buFontTx/>
                  <a:buChar char="-"/>
                </a:pPr>
                <a:endParaRPr lang="en-US" sz="1500" dirty="0">
                  <a:latin typeface="Times New Roman" panose="02020603050405020304" pitchFamily="18" charset="0"/>
                  <a:cs typeface="Times New Roman" panose="02020603050405020304" pitchFamily="18" charset="0"/>
                </a:endParaRPr>
              </a:p>
            </p:txBody>
          </p:sp>
        </mc:Choice>
        <mc:Fallback>
          <p:sp>
            <p:nvSpPr>
              <p:cNvPr id="55" name="TextBox 54"/>
              <p:cNvSpPr txBox="1">
                <a:spLocks noRot="1" noChangeAspect="1" noMove="1" noResize="1" noEditPoints="1" noAdjustHandles="1" noChangeArrowheads="1" noChangeShapeType="1" noTextEdit="1"/>
              </p:cNvSpPr>
              <p:nvPr/>
            </p:nvSpPr>
            <p:spPr>
              <a:xfrm>
                <a:off x="115148" y="1028722"/>
                <a:ext cx="3890220" cy="3839245"/>
              </a:xfrm>
              <a:prstGeom prst="rect">
                <a:avLst/>
              </a:prstGeom>
              <a:blipFill>
                <a:blip r:embed="rId3"/>
                <a:stretch>
                  <a:fillRect l="-2978" t="-2222" r="-2978"/>
                </a:stretch>
              </a:blipFill>
            </p:spPr>
            <p:txBody>
              <a:bodyPr/>
              <a:lstStyle/>
              <a:p>
                <a:r>
                  <a:rPr lang="en-US">
                    <a:noFill/>
                  </a:rPr>
                  <a:t> </a:t>
                </a:r>
              </a:p>
            </p:txBody>
          </p:sp>
        </mc:Fallback>
      </mc:AlternateContent>
      <p:pic>
        <p:nvPicPr>
          <p:cNvPr id="32" name="Picture 3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133731" y="12867"/>
            <a:ext cx="643638" cy="790219"/>
          </a:xfrm>
          <a:prstGeom prst="rect">
            <a:avLst/>
          </a:prstGeom>
        </p:spPr>
      </p:pic>
      <p:sp>
        <p:nvSpPr>
          <p:cNvPr id="29" name="Oval 28">
            <a:extLst>
              <a:ext uri="{FF2B5EF4-FFF2-40B4-BE49-F238E27FC236}">
                <a16:creationId xmlns:a16="http://schemas.microsoft.com/office/drawing/2014/main" id="{7CD3B84B-BB78-4E7B-A26E-3F320993075A}"/>
              </a:ext>
            </a:extLst>
          </p:cNvPr>
          <p:cNvSpPr/>
          <p:nvPr/>
        </p:nvSpPr>
        <p:spPr bwMode="auto">
          <a:xfrm>
            <a:off x="6727200" y="7490540"/>
            <a:ext cx="299397" cy="314800"/>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913B30F-679F-4C9B-BEA4-69F82D024FE4}"/>
              </a:ext>
            </a:extLst>
          </p:cNvPr>
          <p:cNvSpPr/>
          <p:nvPr/>
        </p:nvSpPr>
        <p:spPr>
          <a:xfrm>
            <a:off x="6648659" y="7418466"/>
            <a:ext cx="472479" cy="475637"/>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497975" y="1731907"/>
            <a:ext cx="7164729" cy="502007"/>
          </a:xfrm>
          <a:custGeom>
            <a:avLst/>
            <a:gdLst>
              <a:gd name="connsiteX0" fmla="*/ 0 w 7164729"/>
              <a:gd name="connsiteY0" fmla="*/ 189490 h 502007"/>
              <a:gd name="connsiteX1" fmla="*/ 3460830 w 7164729"/>
              <a:gd name="connsiteY1" fmla="*/ 4296 h 502007"/>
              <a:gd name="connsiteX2" fmla="*/ 6516547 w 7164729"/>
              <a:gd name="connsiteY2" fmla="*/ 96893 h 502007"/>
              <a:gd name="connsiteX3" fmla="*/ 7164729 w 7164729"/>
              <a:gd name="connsiteY3" fmla="*/ 502007 h 502007"/>
            </a:gdLst>
            <a:ahLst/>
            <a:cxnLst>
              <a:cxn ang="0">
                <a:pos x="connsiteX0" y="connsiteY0"/>
              </a:cxn>
              <a:cxn ang="0">
                <a:pos x="connsiteX1" y="connsiteY1"/>
              </a:cxn>
              <a:cxn ang="0">
                <a:pos x="connsiteX2" y="connsiteY2"/>
              </a:cxn>
              <a:cxn ang="0">
                <a:pos x="connsiteX3" y="connsiteY3"/>
              </a:cxn>
            </a:cxnLst>
            <a:rect l="l" t="t" r="r" b="b"/>
            <a:pathLst>
              <a:path w="7164729" h="502007">
                <a:moveTo>
                  <a:pt x="0" y="189490"/>
                </a:moveTo>
                <a:cubicBezTo>
                  <a:pt x="1187369" y="104609"/>
                  <a:pt x="2374739" y="19729"/>
                  <a:pt x="3460830" y="4296"/>
                </a:cubicBezTo>
                <a:cubicBezTo>
                  <a:pt x="4546921" y="-11137"/>
                  <a:pt x="5899231" y="13941"/>
                  <a:pt x="6516547" y="96893"/>
                </a:cubicBezTo>
                <a:cubicBezTo>
                  <a:pt x="7133863" y="179845"/>
                  <a:pt x="7035479" y="353465"/>
                  <a:pt x="7164729" y="502007"/>
                </a:cubicBezTo>
              </a:path>
            </a:pathLst>
          </a:custGeom>
          <a:noFill/>
          <a:ln w="76200">
            <a:solidFill>
              <a:schemeClr val="tx1"/>
            </a:solidFill>
            <a:prstDash val="sysDash"/>
            <a:headEnd type="triangle" w="med" len="med"/>
            <a:tailEnd type="triangle"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5" name="Freeform 14"/>
          <p:cNvSpPr/>
          <p:nvPr/>
        </p:nvSpPr>
        <p:spPr>
          <a:xfrm>
            <a:off x="7825739" y="899485"/>
            <a:ext cx="2693035" cy="860735"/>
          </a:xfrm>
          <a:custGeom>
            <a:avLst/>
            <a:gdLst>
              <a:gd name="connsiteX0" fmla="*/ 0 w 2095500"/>
              <a:gd name="connsiteY0" fmla="*/ 571500 h 571500"/>
              <a:gd name="connsiteX1" fmla="*/ 1059180 w 2095500"/>
              <a:gd name="connsiteY1" fmla="*/ 396240 h 571500"/>
              <a:gd name="connsiteX2" fmla="*/ 2095500 w 2095500"/>
              <a:gd name="connsiteY2" fmla="*/ 0 h 571500"/>
            </a:gdLst>
            <a:ahLst/>
            <a:cxnLst>
              <a:cxn ang="0">
                <a:pos x="connsiteX0" y="connsiteY0"/>
              </a:cxn>
              <a:cxn ang="0">
                <a:pos x="connsiteX1" y="connsiteY1"/>
              </a:cxn>
              <a:cxn ang="0">
                <a:pos x="connsiteX2" y="connsiteY2"/>
              </a:cxn>
            </a:cxnLst>
            <a:rect l="l" t="t" r="r" b="b"/>
            <a:pathLst>
              <a:path w="2095500" h="571500">
                <a:moveTo>
                  <a:pt x="0" y="571500"/>
                </a:moveTo>
                <a:cubicBezTo>
                  <a:pt x="354965" y="531495"/>
                  <a:pt x="709930" y="491490"/>
                  <a:pt x="1059180" y="396240"/>
                </a:cubicBezTo>
                <a:cubicBezTo>
                  <a:pt x="1408430" y="300990"/>
                  <a:pt x="1751965" y="150495"/>
                  <a:pt x="2095500" y="0"/>
                </a:cubicBezTo>
              </a:path>
            </a:pathLst>
          </a:custGeom>
          <a:ln w="69850" cap="flat" cmpd="sng" algn="ctr">
            <a:solidFill>
              <a:schemeClr val="tx1"/>
            </a:solidFill>
            <a:prstDash val="dash"/>
            <a:round/>
            <a:headEnd type="none" w="med" len="med"/>
            <a:tailEnd type="arrow" w="med" len="med"/>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53" name="Diamond 52">
            <a:extLst>
              <a:ext uri="{FF2B5EF4-FFF2-40B4-BE49-F238E27FC236}">
                <a16:creationId xmlns:a16="http://schemas.microsoft.com/office/drawing/2014/main" id="{9008B83E-455A-48DE-A95F-EF3A2A3C62DA}"/>
              </a:ext>
            </a:extLst>
          </p:cNvPr>
          <p:cNvSpPr/>
          <p:nvPr/>
        </p:nvSpPr>
        <p:spPr>
          <a:xfrm rot="21351661">
            <a:off x="7107873" y="1662042"/>
            <a:ext cx="502852" cy="267107"/>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err="1" smtClean="0">
                <a:solidFill>
                  <a:prstClr val="black"/>
                </a:solidFill>
                <a:latin typeface=".VnArial NarrowH" panose="020B7200000000000000" pitchFamily="34" charset="0"/>
              </a:rPr>
              <a:t>Ql</a:t>
            </a:r>
            <a:r>
              <a:rPr lang="en-US" sz="800" b="1" dirty="0" smtClean="0">
                <a:solidFill>
                  <a:prstClr val="black"/>
                </a:solidFill>
                <a:latin typeface=".VnArial NarrowH" panose="020B7200000000000000" pitchFamily="34" charset="0"/>
              </a:rPr>
              <a:t>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56" name="TextBox 55"/>
          <p:cNvSpPr txBox="1"/>
          <p:nvPr/>
        </p:nvSpPr>
        <p:spPr>
          <a:xfrm rot="16785984">
            <a:off x="6686028" y="6000830"/>
            <a:ext cx="1469375" cy="12514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TUYẾN ĐƯỜNG LONG VÂN – LONG MỸ</a:t>
            </a:r>
            <a:endParaRPr lang="en-US" sz="600" dirty="0"/>
          </a:p>
        </p:txBody>
      </p:sp>
      <p:sp>
        <p:nvSpPr>
          <p:cNvPr id="57" name="Diamond 56">
            <a:extLst>
              <a:ext uri="{FF2B5EF4-FFF2-40B4-BE49-F238E27FC236}">
                <a16:creationId xmlns:a16="http://schemas.microsoft.com/office/drawing/2014/main" id="{9008B83E-455A-48DE-A95F-EF3A2A3C62DA}"/>
              </a:ext>
            </a:extLst>
          </p:cNvPr>
          <p:cNvSpPr/>
          <p:nvPr/>
        </p:nvSpPr>
        <p:spPr>
          <a:xfrm>
            <a:off x="11224393" y="1638967"/>
            <a:ext cx="502852" cy="267107"/>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err="1" smtClean="0">
                <a:solidFill>
                  <a:prstClr val="black"/>
                </a:solidFill>
                <a:latin typeface=".VnArial NarrowH" panose="020B7200000000000000" pitchFamily="34" charset="0"/>
              </a:rPr>
              <a:t>Ql</a:t>
            </a:r>
            <a:r>
              <a:rPr lang="en-US" sz="800" b="1" dirty="0" smtClean="0">
                <a:solidFill>
                  <a:prstClr val="black"/>
                </a:solidFill>
                <a:latin typeface=".VnArial NarrowH" panose="020B7200000000000000" pitchFamily="34" charset="0"/>
              </a:rPr>
              <a:t> 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1" name="TextBox 40"/>
          <p:cNvSpPr txBox="1"/>
          <p:nvPr/>
        </p:nvSpPr>
        <p:spPr>
          <a:xfrm>
            <a:off x="10100178" y="1678066"/>
            <a:ext cx="691609"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CẦU LONG VÂN</a:t>
            </a:r>
            <a:endParaRPr lang="en-US" sz="600" dirty="0"/>
          </a:p>
        </p:txBody>
      </p:sp>
      <p:sp>
        <p:nvSpPr>
          <p:cNvPr id="59" name="Oval 58">
            <a:extLst>
              <a:ext uri="{FF2B5EF4-FFF2-40B4-BE49-F238E27FC236}">
                <a16:creationId xmlns:a16="http://schemas.microsoft.com/office/drawing/2014/main" id="{7CD3B84B-BB78-4E7B-A26E-3F320993075A}"/>
              </a:ext>
            </a:extLst>
          </p:cNvPr>
          <p:cNvSpPr/>
          <p:nvPr/>
        </p:nvSpPr>
        <p:spPr bwMode="auto">
          <a:xfrm>
            <a:off x="8502304" y="1207385"/>
            <a:ext cx="954116" cy="941362"/>
          </a:xfrm>
          <a:prstGeom prst="ellipse">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626409" y="1592152"/>
            <a:ext cx="691609"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LONG VÂN</a:t>
            </a:r>
            <a:endParaRPr lang="en-US" sz="600" dirty="0"/>
          </a:p>
        </p:txBody>
      </p:sp>
      <p:sp>
        <p:nvSpPr>
          <p:cNvPr id="23" name="Freeform 22"/>
          <p:cNvSpPr/>
          <p:nvPr/>
        </p:nvSpPr>
        <p:spPr>
          <a:xfrm>
            <a:off x="6423437" y="2697275"/>
            <a:ext cx="2368308" cy="6534660"/>
          </a:xfrm>
          <a:custGeom>
            <a:avLst/>
            <a:gdLst>
              <a:gd name="connsiteX0" fmla="*/ 1505221 w 2368308"/>
              <a:gd name="connsiteY0" fmla="*/ 22776 h 6534660"/>
              <a:gd name="connsiteX1" fmla="*/ 2280725 w 2368308"/>
              <a:gd name="connsiteY1" fmla="*/ 265844 h 6534660"/>
              <a:gd name="connsiteX2" fmla="*/ 2327024 w 2368308"/>
              <a:gd name="connsiteY2" fmla="*/ 532062 h 6534660"/>
              <a:gd name="connsiteX3" fmla="*/ 2072381 w 2368308"/>
              <a:gd name="connsiteY3" fmla="*/ 995049 h 6534660"/>
              <a:gd name="connsiteX4" fmla="*/ 1759864 w 2368308"/>
              <a:gd name="connsiteY4" fmla="*/ 1816852 h 6534660"/>
              <a:gd name="connsiteX5" fmla="*/ 1551520 w 2368308"/>
              <a:gd name="connsiteY5" fmla="*/ 2904872 h 6534660"/>
              <a:gd name="connsiteX6" fmla="*/ 1042234 w 2368308"/>
              <a:gd name="connsiteY6" fmla="*/ 5763819 h 6534660"/>
              <a:gd name="connsiteX7" fmla="*/ 972786 w 2368308"/>
              <a:gd name="connsiteY7" fmla="*/ 6412001 h 6534660"/>
              <a:gd name="connsiteX8" fmla="*/ 891763 w 2368308"/>
              <a:gd name="connsiteY8" fmla="*/ 6527748 h 6534660"/>
              <a:gd name="connsiteX9" fmla="*/ 185707 w 2368308"/>
              <a:gd name="connsiteY9" fmla="*/ 6504598 h 6534660"/>
              <a:gd name="connsiteX10" fmla="*/ 512 w 2368308"/>
              <a:gd name="connsiteY10" fmla="*/ 6365702 h 6534660"/>
              <a:gd name="connsiteX11" fmla="*/ 139409 w 2368308"/>
              <a:gd name="connsiteY11" fmla="*/ 5242958 h 6534660"/>
              <a:gd name="connsiteX12" fmla="*/ 394052 w 2368308"/>
              <a:gd name="connsiteY12" fmla="*/ 3853996 h 6534660"/>
              <a:gd name="connsiteX13" fmla="*/ 671844 w 2368308"/>
              <a:gd name="connsiteY13" fmla="*/ 2175667 h 6534660"/>
              <a:gd name="connsiteX14" fmla="*/ 1042234 w 2368308"/>
              <a:gd name="connsiteY14" fmla="*/ 867728 h 6534660"/>
              <a:gd name="connsiteX15" fmla="*/ 1505221 w 2368308"/>
              <a:gd name="connsiteY15" fmla="*/ 22776 h 653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68308" h="6534660">
                <a:moveTo>
                  <a:pt x="1505221" y="22776"/>
                </a:moveTo>
                <a:cubicBezTo>
                  <a:pt x="1711636" y="-77538"/>
                  <a:pt x="2143758" y="180963"/>
                  <a:pt x="2280725" y="265844"/>
                </a:cubicBezTo>
                <a:cubicBezTo>
                  <a:pt x="2417692" y="350725"/>
                  <a:pt x="2361748" y="410528"/>
                  <a:pt x="2327024" y="532062"/>
                </a:cubicBezTo>
                <a:cubicBezTo>
                  <a:pt x="2292300" y="653596"/>
                  <a:pt x="2166908" y="780917"/>
                  <a:pt x="2072381" y="995049"/>
                </a:cubicBezTo>
                <a:cubicBezTo>
                  <a:pt x="1977854" y="1209181"/>
                  <a:pt x="1846674" y="1498548"/>
                  <a:pt x="1759864" y="1816852"/>
                </a:cubicBezTo>
                <a:cubicBezTo>
                  <a:pt x="1673054" y="2135156"/>
                  <a:pt x="1671125" y="2247044"/>
                  <a:pt x="1551520" y="2904872"/>
                </a:cubicBezTo>
                <a:cubicBezTo>
                  <a:pt x="1431915" y="3562700"/>
                  <a:pt x="1138690" y="5179298"/>
                  <a:pt x="1042234" y="5763819"/>
                </a:cubicBezTo>
                <a:cubicBezTo>
                  <a:pt x="945778" y="6348340"/>
                  <a:pt x="997864" y="6284680"/>
                  <a:pt x="972786" y="6412001"/>
                </a:cubicBezTo>
                <a:cubicBezTo>
                  <a:pt x="947708" y="6539322"/>
                  <a:pt x="1022943" y="6512315"/>
                  <a:pt x="891763" y="6527748"/>
                </a:cubicBezTo>
                <a:cubicBezTo>
                  <a:pt x="760583" y="6543181"/>
                  <a:pt x="334249" y="6531606"/>
                  <a:pt x="185707" y="6504598"/>
                </a:cubicBezTo>
                <a:cubicBezTo>
                  <a:pt x="37165" y="6477590"/>
                  <a:pt x="8228" y="6575975"/>
                  <a:pt x="512" y="6365702"/>
                </a:cubicBezTo>
                <a:cubicBezTo>
                  <a:pt x="-7204" y="6155429"/>
                  <a:pt x="73819" y="5661576"/>
                  <a:pt x="139409" y="5242958"/>
                </a:cubicBezTo>
                <a:cubicBezTo>
                  <a:pt x="204999" y="4824340"/>
                  <a:pt x="305313" y="4365211"/>
                  <a:pt x="394052" y="3853996"/>
                </a:cubicBezTo>
                <a:cubicBezTo>
                  <a:pt x="482791" y="3342781"/>
                  <a:pt x="563814" y="2673378"/>
                  <a:pt x="671844" y="2175667"/>
                </a:cubicBezTo>
                <a:cubicBezTo>
                  <a:pt x="779874" y="1677956"/>
                  <a:pt x="903338" y="1224614"/>
                  <a:pt x="1042234" y="867728"/>
                </a:cubicBezTo>
                <a:cubicBezTo>
                  <a:pt x="1181130" y="510842"/>
                  <a:pt x="1298806" y="123090"/>
                  <a:pt x="1505221" y="22776"/>
                </a:cubicBezTo>
                <a:close/>
              </a:path>
            </a:pathLst>
          </a:custGeom>
          <a:noFill/>
          <a:ln w="47625">
            <a:solidFill>
              <a:schemeClr val="tx1"/>
            </a:solidFill>
            <a:prstDash val="sysDash"/>
            <a:headEnd type="none" w="med" len="med"/>
            <a:tailEnd type="none" w="med" len="med"/>
          </a:ln>
          <a:effectLst>
            <a:glow rad="254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493087" y="7561296"/>
            <a:ext cx="783621" cy="17328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latin typeface="Times New Roman" panose="02020603050405020304" pitchFamily="18" charset="0"/>
                <a:cs typeface="Times New Roman" panose="02020603050405020304" pitchFamily="18" charset="0"/>
              </a:rPr>
              <a:t>VỊ </a:t>
            </a:r>
            <a:r>
              <a:rPr lang="en-US" sz="800" dirty="0" smtClean="0">
                <a:latin typeface="Times New Roman" panose="02020603050405020304" pitchFamily="18" charset="0"/>
                <a:cs typeface="Times New Roman" panose="02020603050405020304" pitchFamily="18" charset="0"/>
              </a:rPr>
              <a:t>TRÍ ĐẤU GIÁ</a:t>
            </a:r>
            <a:endParaRPr lang="en-US" sz="800" dirty="0">
              <a:latin typeface="Times New Roman" panose="02020603050405020304" pitchFamily="18" charset="0"/>
              <a:cs typeface="Times New Roman" panose="02020603050405020304" pitchFamily="18" charset="0"/>
            </a:endParaRPr>
          </a:p>
        </p:txBody>
      </p:sp>
      <p:sp>
        <p:nvSpPr>
          <p:cNvPr id="68" name="TextBox 67"/>
          <p:cNvSpPr txBox="1"/>
          <p:nvPr/>
        </p:nvSpPr>
        <p:spPr>
          <a:xfrm rot="21435466">
            <a:off x="5838656" y="1625681"/>
            <a:ext cx="691609"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NGÃ BA PHÚ TÀI</a:t>
            </a:r>
            <a:endParaRPr lang="en-US" sz="600" dirty="0"/>
          </a:p>
        </p:txBody>
      </p:sp>
      <p:sp>
        <p:nvSpPr>
          <p:cNvPr id="69" name="TextBox 68"/>
          <p:cNvSpPr txBox="1"/>
          <p:nvPr/>
        </p:nvSpPr>
        <p:spPr>
          <a:xfrm rot="1436001">
            <a:off x="11948053" y="1669333"/>
            <a:ext cx="691609"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TP QUY NHƠN</a:t>
            </a:r>
            <a:endParaRPr lang="en-US" sz="600" dirty="0"/>
          </a:p>
        </p:txBody>
      </p:sp>
      <p:sp>
        <p:nvSpPr>
          <p:cNvPr id="70" name="TextBox 69"/>
          <p:cNvSpPr txBox="1"/>
          <p:nvPr/>
        </p:nvSpPr>
        <p:spPr>
          <a:xfrm rot="20338800">
            <a:off x="10172970" y="1124602"/>
            <a:ext cx="691609" cy="12514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TP QUY NHƠN</a:t>
            </a:r>
            <a:endParaRPr lang="en-US" sz="600" dirty="0"/>
          </a:p>
        </p:txBody>
      </p:sp>
      <p:sp>
        <p:nvSpPr>
          <p:cNvPr id="71" name="TextBox 70"/>
          <p:cNvSpPr txBox="1"/>
          <p:nvPr/>
        </p:nvSpPr>
        <p:spPr>
          <a:xfrm rot="5400000">
            <a:off x="6580452" y="9226524"/>
            <a:ext cx="362807" cy="1251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ĐI QL 1A</a:t>
            </a:r>
            <a:endParaRPr lang="en-US" sz="600" dirty="0"/>
          </a:p>
        </p:txBody>
      </p:sp>
      <p:sp>
        <p:nvSpPr>
          <p:cNvPr id="72" name="TextBox 71"/>
          <p:cNvSpPr txBox="1"/>
          <p:nvPr/>
        </p:nvSpPr>
        <p:spPr>
          <a:xfrm rot="20116311">
            <a:off x="9537081" y="1152129"/>
            <a:ext cx="683850" cy="12514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Đ.HÙNG VƯƠNG</a:t>
            </a:r>
            <a:endParaRPr lang="en-US" sz="600" dirty="0"/>
          </a:p>
        </p:txBody>
      </p:sp>
      <p:sp>
        <p:nvSpPr>
          <p:cNvPr id="73" name="TextBox 72"/>
          <p:cNvSpPr txBox="1"/>
          <p:nvPr/>
        </p:nvSpPr>
        <p:spPr>
          <a:xfrm rot="16863291">
            <a:off x="7552541" y="5195671"/>
            <a:ext cx="1299307"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KÊNH THOÁT NƯỚC HỒ BÀU LÁC</a:t>
            </a:r>
            <a:endParaRPr lang="en-US" sz="600" dirty="0"/>
          </a:p>
        </p:txBody>
      </p:sp>
      <p:sp>
        <p:nvSpPr>
          <p:cNvPr id="74" name="TextBox 73"/>
          <p:cNvSpPr txBox="1"/>
          <p:nvPr/>
        </p:nvSpPr>
        <p:spPr>
          <a:xfrm>
            <a:off x="7994985" y="8826655"/>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NHÀ MÁY XL NƯỚC 2A</a:t>
            </a:r>
            <a:endParaRPr lang="en-US" sz="600" dirty="0"/>
          </a:p>
        </p:txBody>
      </p:sp>
      <p:sp>
        <p:nvSpPr>
          <p:cNvPr id="75" name="TextBox 74"/>
          <p:cNvSpPr txBox="1"/>
          <p:nvPr/>
        </p:nvSpPr>
        <p:spPr>
          <a:xfrm>
            <a:off x="7227898" y="4693228"/>
            <a:ext cx="783621" cy="37645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800" dirty="0" smtClean="0">
                <a:latin typeface="Times New Roman" panose="02020603050405020304" pitchFamily="18" charset="0"/>
                <a:cs typeface="Times New Roman" panose="02020603050405020304" pitchFamily="18" charset="0"/>
              </a:rPr>
              <a:t>KĐT MỚI</a:t>
            </a:r>
          </a:p>
          <a:p>
            <a:pPr marL="0" indent="0" algn="ctr">
              <a:lnSpc>
                <a:spcPct val="100000"/>
              </a:lnSpc>
              <a:spcBef>
                <a:spcPts val="0"/>
              </a:spcBef>
              <a:buNone/>
            </a:pPr>
            <a:r>
              <a:rPr lang="en-US" sz="800" dirty="0" smtClean="0">
                <a:latin typeface="Times New Roman" panose="02020603050405020304" pitchFamily="18" charset="0"/>
                <a:cs typeface="Times New Roman" panose="02020603050405020304" pitchFamily="18" charset="0"/>
              </a:rPr>
              <a:t> LONG VÂN</a:t>
            </a:r>
          </a:p>
          <a:p>
            <a:pPr marL="0" indent="0" algn="ctr">
              <a:lnSpc>
                <a:spcPct val="100000"/>
              </a:lnSpc>
              <a:spcBef>
                <a:spcPts val="0"/>
              </a:spcBef>
              <a:buNone/>
            </a:pPr>
            <a:r>
              <a:rPr lang="en-US" sz="800" dirty="0" smtClean="0">
                <a:latin typeface="Times New Roman" panose="02020603050405020304" pitchFamily="18" charset="0"/>
                <a:cs typeface="Times New Roman" panose="02020603050405020304" pitchFamily="18" charset="0"/>
              </a:rPr>
              <a:t>(GĐ1)</a:t>
            </a:r>
            <a:endParaRPr lang="en-US" sz="800" dirty="0">
              <a:latin typeface="Times New Roman" panose="02020603050405020304" pitchFamily="18" charset="0"/>
              <a:cs typeface="Times New Roman" panose="02020603050405020304" pitchFamily="18" charset="0"/>
            </a:endParaRPr>
          </a:p>
        </p:txBody>
      </p:sp>
      <p:sp>
        <p:nvSpPr>
          <p:cNvPr id="76" name="TextBox 75"/>
          <p:cNvSpPr txBox="1"/>
          <p:nvPr/>
        </p:nvSpPr>
        <p:spPr>
          <a:xfrm>
            <a:off x="9259072" y="3040375"/>
            <a:ext cx="1066028" cy="162406"/>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KDC TÂY NAM CẦU LONG VÂN</a:t>
            </a:r>
            <a:endParaRPr lang="en-US" sz="600" dirty="0"/>
          </a:p>
        </p:txBody>
      </p:sp>
    </p:spTree>
    <p:extLst>
      <p:ext uri="{BB962C8B-B14F-4D97-AF65-F5344CB8AC3E}">
        <p14:creationId xmlns:p14="http://schemas.microsoft.com/office/powerpoint/2010/main" val="261972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12" y="1800556"/>
            <a:ext cx="12542672" cy="7724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itle 1"/>
          <p:cNvSpPr txBox="1">
            <a:spLocks/>
          </p:cNvSpPr>
          <p:nvPr/>
        </p:nvSpPr>
        <p:spPr bwMode="auto">
          <a:xfrm>
            <a:off x="-467744" y="-91001"/>
            <a:ext cx="722558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3000" dirty="0">
                <a:solidFill>
                  <a:schemeClr val="accent6">
                    <a:lumMod val="75000"/>
                  </a:schemeClr>
                </a:solidFill>
                <a:latin typeface="Arial" pitchFamily="34" charset="0"/>
              </a:rPr>
              <a:t/>
            </a:r>
            <a:br>
              <a:rPr lang="en-US" sz="3000" dirty="0">
                <a:solidFill>
                  <a:schemeClr val="accent6">
                    <a:lumMod val="75000"/>
                  </a:schemeClr>
                </a:solidFill>
                <a:latin typeface="Arial" pitchFamily="34" charset="0"/>
              </a:rPr>
            </a:br>
            <a:r>
              <a:rPr lang="en-US" sz="3000" b="1" dirty="0">
                <a:solidFill>
                  <a:schemeClr val="accent6">
                    <a:lumMod val="75000"/>
                  </a:schemeClr>
                </a:solidFill>
                <a:latin typeface="Arial" pitchFamily="34" charset="0"/>
              </a:rPr>
              <a:t/>
            </a:r>
            <a:br>
              <a:rPr lang="en-US" sz="3000" b="1" dirty="0">
                <a:solidFill>
                  <a:schemeClr val="accent6">
                    <a:lumMod val="75000"/>
                  </a:schemeClr>
                </a:solidFill>
                <a:latin typeface="Arial" pitchFamily="34" charset="0"/>
              </a:rPr>
            </a:br>
            <a:r>
              <a:rPr lang="en-US" sz="4400" b="1" dirty="0" smtClean="0">
                <a:solidFill>
                  <a:schemeClr val="accent6">
                    <a:lumMod val="75000"/>
                  </a:schemeClr>
                </a:solidFill>
                <a:latin typeface="Arial" pitchFamily="34" charset="0"/>
              </a:rPr>
              <a:t>VỊ TRÍ LẬP QUY HOẠCH</a:t>
            </a:r>
            <a:endParaRPr lang="en-US" sz="3000" b="1" dirty="0">
              <a:solidFill>
                <a:schemeClr val="accent6">
                  <a:lumMod val="75000"/>
                </a:schemeClr>
              </a:solidFill>
              <a:latin typeface="Arial" pitchFamily="34" charset="0"/>
            </a:endParaRPr>
          </a:p>
        </p:txBody>
      </p:sp>
      <p:sp>
        <p:nvSpPr>
          <p:cNvPr id="40" name="Freeform 39"/>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83770" y="1364685"/>
            <a:ext cx="494676" cy="239843"/>
          </a:xfrm>
          <a:prstGeom prst="rect">
            <a:avLst/>
          </a:prstGeom>
          <a:solidFill>
            <a:srgbClr val="FF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59146" y="1324545"/>
            <a:ext cx="2324846" cy="1061024"/>
          </a:xfrm>
          <a:prstGeom prst="rect">
            <a:avLst/>
          </a:prstGeom>
        </p:spPr>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nSpc>
                <a:spcPct val="150000"/>
              </a:lnSpc>
              <a:buNone/>
            </a:pPr>
            <a:r>
              <a:rPr lang="en-US" sz="1500" dirty="0" smtClean="0">
                <a:latin typeface="Times New Roman" panose="02020603050405020304" pitchFamily="18" charset="0"/>
                <a:cs typeface="Times New Roman" panose="02020603050405020304" pitchFamily="18" charset="0"/>
              </a:rPr>
              <a:t>VỊ TRÍ ĐẤU GIÁ</a:t>
            </a:r>
            <a:endParaRPr lang="en-US" sz="1500" dirty="0">
              <a:latin typeface="Times New Roman" panose="02020603050405020304" pitchFamily="18" charset="0"/>
              <a:cs typeface="Times New Roman" panose="02020603050405020304" pitchFamily="18" charset="0"/>
            </a:endParaRPr>
          </a:p>
          <a:p>
            <a:pPr marL="0" indent="0">
              <a:lnSpc>
                <a:spcPct val="150000"/>
              </a:lnSpc>
              <a:buNone/>
            </a:pPr>
            <a:endParaRPr lang="en-US" sz="1500" dirty="0">
              <a:latin typeface="Times New Roman" panose="02020603050405020304" pitchFamily="18" charset="0"/>
              <a:cs typeface="Times New Roman" panose="02020603050405020304" pitchFamily="18" charset="0"/>
            </a:endParaRPr>
          </a:p>
          <a:p>
            <a:pPr marL="0" indent="0">
              <a:lnSpc>
                <a:spcPct val="150000"/>
              </a:lnSpc>
              <a:buNone/>
            </a:pPr>
            <a:endParaRPr lang="en-US" sz="15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0" y="1002561"/>
            <a:ext cx="4379610" cy="3839245"/>
          </a:xfrm>
          <a:prstGeom prst="rect">
            <a:avLst/>
          </a:prstGeom>
        </p:spPr>
        <p:txBody>
          <a:bodyPr vert="horz" lIns="0" tIns="0" rIns="0" bIns="0" rtlCol="0">
            <a:noAutofit/>
          </a:bodyPr>
          <a:lstStyle>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algn="just"/>
            <a:r>
              <a:rPr lang="en-US" sz="1500" dirty="0" smtClean="0">
                <a:latin typeface="Times New Roman" panose="02020603050405020304" pitchFamily="18" charset="0"/>
                <a:cs typeface="Times New Roman" panose="02020603050405020304" pitchFamily="18" charset="0"/>
              </a:rPr>
              <a:t>THỂ HIỆN TRÊN VỆ TINH</a:t>
            </a:r>
            <a:endParaRPr lang="en-US" sz="15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7CD3B84B-BB78-4E7B-A26E-3F320993075A}"/>
              </a:ext>
            </a:extLst>
          </p:cNvPr>
          <p:cNvSpPr/>
          <p:nvPr/>
        </p:nvSpPr>
        <p:spPr bwMode="auto">
          <a:xfrm>
            <a:off x="5119514" y="6018260"/>
            <a:ext cx="276442" cy="279138"/>
          </a:xfrm>
          <a:prstGeom prst="ellipse">
            <a:avLst/>
          </a:prstGeom>
          <a:solidFill>
            <a:srgbClr val="FF00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a:extLst>
              <a:ext uri="{FF2B5EF4-FFF2-40B4-BE49-F238E27FC236}">
                <a16:creationId xmlns:a16="http://schemas.microsoft.com/office/drawing/2014/main" id="{C913B30F-679F-4C9B-BEA4-69F82D024FE4}"/>
              </a:ext>
            </a:extLst>
          </p:cNvPr>
          <p:cNvSpPr/>
          <p:nvPr/>
        </p:nvSpPr>
        <p:spPr>
          <a:xfrm>
            <a:off x="5100464" y="5992289"/>
            <a:ext cx="324903" cy="327075"/>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rot="5007782">
            <a:off x="838343" y="8679421"/>
            <a:ext cx="53777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TPHCM</a:t>
            </a:r>
            <a:endParaRPr lang="en-US" sz="800" dirty="0"/>
          </a:p>
        </p:txBody>
      </p:sp>
      <p:pic>
        <p:nvPicPr>
          <p:cNvPr id="50" name="Picture 4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133731" y="12867"/>
            <a:ext cx="643638" cy="790219"/>
          </a:xfrm>
          <a:prstGeom prst="rect">
            <a:avLst/>
          </a:prstGeom>
        </p:spPr>
      </p:pic>
      <p:sp>
        <p:nvSpPr>
          <p:cNvPr id="3" name="Freeform 2"/>
          <p:cNvSpPr/>
          <p:nvPr/>
        </p:nvSpPr>
        <p:spPr>
          <a:xfrm>
            <a:off x="580571" y="1731969"/>
            <a:ext cx="754743" cy="7600717"/>
          </a:xfrm>
          <a:custGeom>
            <a:avLst/>
            <a:gdLst>
              <a:gd name="connsiteX0" fmla="*/ 0 w 754743"/>
              <a:gd name="connsiteY0" fmla="*/ 0 h 7155543"/>
              <a:gd name="connsiteX1" fmla="*/ 188686 w 754743"/>
              <a:gd name="connsiteY1" fmla="*/ 2540000 h 7155543"/>
              <a:gd name="connsiteX2" fmla="*/ 333829 w 754743"/>
              <a:gd name="connsiteY2" fmla="*/ 3425371 h 7155543"/>
              <a:gd name="connsiteX3" fmla="*/ 754743 w 754743"/>
              <a:gd name="connsiteY3" fmla="*/ 7155543 h 7155543"/>
            </a:gdLst>
            <a:ahLst/>
            <a:cxnLst>
              <a:cxn ang="0">
                <a:pos x="connsiteX0" y="connsiteY0"/>
              </a:cxn>
              <a:cxn ang="0">
                <a:pos x="connsiteX1" y="connsiteY1"/>
              </a:cxn>
              <a:cxn ang="0">
                <a:pos x="connsiteX2" y="connsiteY2"/>
              </a:cxn>
              <a:cxn ang="0">
                <a:pos x="connsiteX3" y="connsiteY3"/>
              </a:cxn>
            </a:cxnLst>
            <a:rect l="l" t="t" r="r" b="b"/>
            <a:pathLst>
              <a:path w="754743" h="7155543">
                <a:moveTo>
                  <a:pt x="0" y="0"/>
                </a:moveTo>
                <a:cubicBezTo>
                  <a:pt x="66524" y="984552"/>
                  <a:pt x="133048" y="1969105"/>
                  <a:pt x="188686" y="2540000"/>
                </a:cubicBezTo>
                <a:cubicBezTo>
                  <a:pt x="244324" y="3110895"/>
                  <a:pt x="239486" y="2656114"/>
                  <a:pt x="333829" y="3425371"/>
                </a:cubicBezTo>
                <a:cubicBezTo>
                  <a:pt x="428172" y="4194628"/>
                  <a:pt x="591457" y="5675085"/>
                  <a:pt x="754743" y="7155543"/>
                </a:cubicBezTo>
              </a:path>
            </a:pathLst>
          </a:custGeom>
          <a:noFill/>
          <a:ln w="76200">
            <a:solidFill>
              <a:schemeClr val="tx1"/>
            </a:solidFill>
            <a:prstDash val="sysDash"/>
            <a:headEnd type="triangle" w="med" len="med"/>
            <a:tailEnd type="triangle"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9" name="Diamond 58">
            <a:extLst>
              <a:ext uri="{FF2B5EF4-FFF2-40B4-BE49-F238E27FC236}">
                <a16:creationId xmlns:a16="http://schemas.microsoft.com/office/drawing/2014/main" id="{9008B83E-455A-48DE-A95F-EF3A2A3C62DA}"/>
              </a:ext>
            </a:extLst>
          </p:cNvPr>
          <p:cNvSpPr/>
          <p:nvPr/>
        </p:nvSpPr>
        <p:spPr>
          <a:xfrm rot="15920275">
            <a:off x="622846" y="5542463"/>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a:t>
            </a:r>
            <a:r>
              <a:rPr lang="en-US" sz="800" b="1" dirty="0" smtClean="0">
                <a:solidFill>
                  <a:prstClr val="black"/>
                </a:solidFill>
                <a:latin typeface=".VnArial NarrowH" panose="020B7200000000000000" pitchFamily="34" charset="0"/>
              </a:rPr>
              <a:t>1A</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30" name="TextBox 29"/>
          <p:cNvSpPr txBox="1"/>
          <p:nvPr/>
        </p:nvSpPr>
        <p:spPr>
          <a:xfrm rot="15896006">
            <a:off x="547224" y="1903489"/>
            <a:ext cx="53777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HÀ NỘI</a:t>
            </a:r>
            <a:endParaRPr lang="en-US" sz="800" dirty="0"/>
          </a:p>
        </p:txBody>
      </p:sp>
      <p:sp>
        <p:nvSpPr>
          <p:cNvPr id="31" name="Oval 30">
            <a:extLst>
              <a:ext uri="{FF2B5EF4-FFF2-40B4-BE49-F238E27FC236}">
                <a16:creationId xmlns:a16="http://schemas.microsoft.com/office/drawing/2014/main" id="{7CD3B84B-BB78-4E7B-A26E-3F320993075A}"/>
              </a:ext>
            </a:extLst>
          </p:cNvPr>
          <p:cNvSpPr/>
          <p:nvPr/>
        </p:nvSpPr>
        <p:spPr bwMode="auto">
          <a:xfrm>
            <a:off x="252186" y="2411147"/>
            <a:ext cx="982289" cy="991869"/>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32" name="Oval 31">
            <a:extLst>
              <a:ext uri="{FF2B5EF4-FFF2-40B4-BE49-F238E27FC236}">
                <a16:creationId xmlns:a16="http://schemas.microsoft.com/office/drawing/2014/main" id="{7CD3B84B-BB78-4E7B-A26E-3F320993075A}"/>
              </a:ext>
            </a:extLst>
          </p:cNvPr>
          <p:cNvSpPr/>
          <p:nvPr/>
        </p:nvSpPr>
        <p:spPr bwMode="auto">
          <a:xfrm>
            <a:off x="5890217" y="1834800"/>
            <a:ext cx="982289" cy="991869"/>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p:nvPr/>
        </p:nvSpPr>
        <p:spPr>
          <a:xfrm rot="16863291">
            <a:off x="5426548" y="4206160"/>
            <a:ext cx="1299307"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KÊNH THOÁT NƯỚC HỒ BÀU LÁC</a:t>
            </a:r>
            <a:endParaRPr lang="en-US" sz="600" dirty="0"/>
          </a:p>
        </p:txBody>
      </p:sp>
      <p:sp>
        <p:nvSpPr>
          <p:cNvPr id="42" name="TextBox 41"/>
          <p:cNvSpPr txBox="1"/>
          <p:nvPr/>
        </p:nvSpPr>
        <p:spPr>
          <a:xfrm rot="341433">
            <a:off x="5786987" y="5295623"/>
            <a:ext cx="1006611" cy="19743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t>CẦU VÀO TRỤ SỞ MỚI </a:t>
            </a:r>
          </a:p>
          <a:p>
            <a:pPr marL="0" indent="0" algn="ctr">
              <a:lnSpc>
                <a:spcPct val="100000"/>
              </a:lnSpc>
              <a:spcBef>
                <a:spcPts val="0"/>
              </a:spcBef>
              <a:buNone/>
            </a:pPr>
            <a:r>
              <a:rPr lang="en-US" sz="600" dirty="0" smtClean="0"/>
              <a:t>TRUNG TÂM ĐĂNG KIỂM</a:t>
            </a:r>
            <a:endParaRPr lang="en-US" sz="600" dirty="0"/>
          </a:p>
        </p:txBody>
      </p:sp>
      <p:sp>
        <p:nvSpPr>
          <p:cNvPr id="43" name="TextBox 42"/>
          <p:cNvSpPr txBox="1"/>
          <p:nvPr/>
        </p:nvSpPr>
        <p:spPr>
          <a:xfrm rot="2946644">
            <a:off x="10998789" y="4152145"/>
            <a:ext cx="888022" cy="171516"/>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ĐI TP QUY NHƠN</a:t>
            </a:r>
            <a:endParaRPr lang="en-US" sz="800" dirty="0"/>
          </a:p>
        </p:txBody>
      </p:sp>
      <p:sp>
        <p:nvSpPr>
          <p:cNvPr id="5" name="Freeform 4"/>
          <p:cNvSpPr/>
          <p:nvPr/>
        </p:nvSpPr>
        <p:spPr>
          <a:xfrm>
            <a:off x="850900" y="2398624"/>
            <a:ext cx="11188700" cy="2213352"/>
          </a:xfrm>
          <a:custGeom>
            <a:avLst/>
            <a:gdLst>
              <a:gd name="connsiteX0" fmla="*/ 0 w 11188700"/>
              <a:gd name="connsiteY0" fmla="*/ 496976 h 2213352"/>
              <a:gd name="connsiteX1" fmla="*/ 6070600 w 11188700"/>
              <a:gd name="connsiteY1" fmla="*/ 1676 h 2213352"/>
              <a:gd name="connsiteX2" fmla="*/ 8178800 w 11188700"/>
              <a:gd name="connsiteY2" fmla="*/ 357276 h 2213352"/>
              <a:gd name="connsiteX3" fmla="*/ 9118600 w 11188700"/>
              <a:gd name="connsiteY3" fmla="*/ 928776 h 2213352"/>
              <a:gd name="connsiteX4" fmla="*/ 10121900 w 11188700"/>
              <a:gd name="connsiteY4" fmla="*/ 1233576 h 2213352"/>
              <a:gd name="connsiteX5" fmla="*/ 10947400 w 11188700"/>
              <a:gd name="connsiteY5" fmla="*/ 2059076 h 2213352"/>
              <a:gd name="connsiteX6" fmla="*/ 11188700 w 11188700"/>
              <a:gd name="connsiteY6" fmla="*/ 2211476 h 221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8700" h="2213352">
                <a:moveTo>
                  <a:pt x="0" y="496976"/>
                </a:moveTo>
                <a:cubicBezTo>
                  <a:pt x="2353733" y="260967"/>
                  <a:pt x="4707467" y="24959"/>
                  <a:pt x="6070600" y="1676"/>
                </a:cubicBezTo>
                <a:cubicBezTo>
                  <a:pt x="7433733" y="-21607"/>
                  <a:pt x="7670800" y="202759"/>
                  <a:pt x="8178800" y="357276"/>
                </a:cubicBezTo>
                <a:cubicBezTo>
                  <a:pt x="8686800" y="511793"/>
                  <a:pt x="8794750" y="782726"/>
                  <a:pt x="9118600" y="928776"/>
                </a:cubicBezTo>
                <a:cubicBezTo>
                  <a:pt x="9442450" y="1074826"/>
                  <a:pt x="9817100" y="1045193"/>
                  <a:pt x="10121900" y="1233576"/>
                </a:cubicBezTo>
                <a:cubicBezTo>
                  <a:pt x="10426700" y="1421959"/>
                  <a:pt x="10769600" y="1896093"/>
                  <a:pt x="10947400" y="2059076"/>
                </a:cubicBezTo>
                <a:cubicBezTo>
                  <a:pt x="11125200" y="2222059"/>
                  <a:pt x="11156950" y="2216767"/>
                  <a:pt x="11188700" y="2211476"/>
                </a:cubicBezTo>
              </a:path>
            </a:pathLst>
          </a:custGeom>
          <a:noFill/>
          <a:ln w="76200">
            <a:solidFill>
              <a:schemeClr val="tx1"/>
            </a:solidFill>
            <a:prstDash val="sysDash"/>
            <a:headEnd type="none" w="med" len="med"/>
            <a:tailEnd type="triangle" w="med" len="med"/>
          </a:ln>
          <a:effectLst>
            <a:glow rad="25400">
              <a:srgbClr val="80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Diamond 34">
            <a:extLst>
              <a:ext uri="{FF2B5EF4-FFF2-40B4-BE49-F238E27FC236}">
                <a16:creationId xmlns:a16="http://schemas.microsoft.com/office/drawing/2014/main" id="{9008B83E-455A-48DE-A95F-EF3A2A3C62DA}"/>
              </a:ext>
            </a:extLst>
          </p:cNvPr>
          <p:cNvSpPr/>
          <p:nvPr/>
        </p:nvSpPr>
        <p:spPr>
          <a:xfrm rot="21233449">
            <a:off x="3505099" y="2433562"/>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a:t>
            </a:r>
            <a:r>
              <a:rPr lang="en-US" sz="800" b="1" dirty="0" smtClean="0">
                <a:solidFill>
                  <a:prstClr val="black"/>
                </a:solidFill>
                <a:latin typeface=".VnArial NarrowH" panose="020B7200000000000000" pitchFamily="34" charset="0"/>
              </a:rPr>
              <a:t>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4" name="Diamond 43">
            <a:extLst>
              <a:ext uri="{FF2B5EF4-FFF2-40B4-BE49-F238E27FC236}">
                <a16:creationId xmlns:a16="http://schemas.microsoft.com/office/drawing/2014/main" id="{9008B83E-455A-48DE-A95F-EF3A2A3C62DA}"/>
              </a:ext>
            </a:extLst>
          </p:cNvPr>
          <p:cNvSpPr/>
          <p:nvPr/>
        </p:nvSpPr>
        <p:spPr>
          <a:xfrm rot="1845758">
            <a:off x="9124936" y="2819866"/>
            <a:ext cx="609410" cy="358516"/>
          </a:xfrm>
          <a:prstGeom prst="diamond">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800" b="1" dirty="0" smtClean="0">
                <a:solidFill>
                  <a:prstClr val="black"/>
                </a:solidFill>
                <a:latin typeface=".VnArial NarrowH" panose="020B7200000000000000" pitchFamily="34" charset="0"/>
              </a:rPr>
              <a:t>QL </a:t>
            </a:r>
            <a:r>
              <a:rPr lang="en-US" sz="800" b="1" dirty="0" smtClean="0">
                <a:solidFill>
                  <a:prstClr val="black"/>
                </a:solidFill>
                <a:latin typeface=".VnArial NarrowH" panose="020B7200000000000000" pitchFamily="34" charset="0"/>
              </a:rPr>
              <a:t>1D</a:t>
            </a:r>
            <a:endParaRPr kumimoji="0" lang="en-US" sz="800" b="1" i="0" u="none" strike="noStrike" kern="1200" cap="none" spc="0" normalizeH="0" baseline="0" noProof="0" dirty="0">
              <a:ln>
                <a:noFill/>
              </a:ln>
              <a:solidFill>
                <a:prstClr val="black"/>
              </a:solidFill>
              <a:effectLst/>
              <a:uLnTx/>
              <a:uFillTx/>
              <a:latin typeface=".VnArial NarrowH" panose="020B7200000000000000" pitchFamily="34" charset="0"/>
            </a:endParaRPr>
          </a:p>
        </p:txBody>
      </p:sp>
      <p:sp>
        <p:nvSpPr>
          <p:cNvPr id="45" name="TextBox 44"/>
          <p:cNvSpPr txBox="1"/>
          <p:nvPr/>
        </p:nvSpPr>
        <p:spPr>
          <a:xfrm rot="1252755">
            <a:off x="8579763" y="2255188"/>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SÔNG HÀ THANH</a:t>
            </a:r>
            <a:endParaRPr lang="en-US" sz="600" dirty="0"/>
          </a:p>
        </p:txBody>
      </p:sp>
      <p:sp>
        <p:nvSpPr>
          <p:cNvPr id="46" name="TextBox 45"/>
          <p:cNvSpPr txBox="1"/>
          <p:nvPr/>
        </p:nvSpPr>
        <p:spPr>
          <a:xfrm>
            <a:off x="6061944" y="2239181"/>
            <a:ext cx="695893"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NGÃ BA LONG VÂN</a:t>
            </a:r>
            <a:endParaRPr lang="en-US" sz="600" dirty="0"/>
          </a:p>
        </p:txBody>
      </p:sp>
      <p:sp>
        <p:nvSpPr>
          <p:cNvPr id="6" name="Freeform 5"/>
          <p:cNvSpPr/>
          <p:nvPr/>
        </p:nvSpPr>
        <p:spPr>
          <a:xfrm>
            <a:off x="5317539" y="2488557"/>
            <a:ext cx="1060112" cy="6736466"/>
          </a:xfrm>
          <a:custGeom>
            <a:avLst/>
            <a:gdLst>
              <a:gd name="connsiteX0" fmla="*/ 1060112 w 1060112"/>
              <a:gd name="connsiteY0" fmla="*/ 0 h 6736466"/>
              <a:gd name="connsiteX1" fmla="*/ 516102 w 1060112"/>
              <a:gd name="connsiteY1" fmla="*/ 1122744 h 6736466"/>
              <a:gd name="connsiteX2" fmla="*/ 330907 w 1060112"/>
              <a:gd name="connsiteY2" fmla="*/ 1898248 h 6736466"/>
              <a:gd name="connsiteX3" fmla="*/ 29965 w 1060112"/>
              <a:gd name="connsiteY3" fmla="*/ 4294208 h 6736466"/>
              <a:gd name="connsiteX4" fmla="*/ 76264 w 1060112"/>
              <a:gd name="connsiteY4" fmla="*/ 5081286 h 6736466"/>
              <a:gd name="connsiteX5" fmla="*/ 608699 w 1060112"/>
              <a:gd name="connsiteY5" fmla="*/ 6400800 h 6736466"/>
              <a:gd name="connsiteX6" fmla="*/ 840193 w 1060112"/>
              <a:gd name="connsiteY6" fmla="*/ 6736466 h 67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12" h="6736466">
                <a:moveTo>
                  <a:pt x="1060112" y="0"/>
                </a:moveTo>
                <a:cubicBezTo>
                  <a:pt x="848874" y="403184"/>
                  <a:pt x="637636" y="806369"/>
                  <a:pt x="516102" y="1122744"/>
                </a:cubicBezTo>
                <a:cubicBezTo>
                  <a:pt x="394568" y="1439119"/>
                  <a:pt x="411930" y="1369671"/>
                  <a:pt x="330907" y="1898248"/>
                </a:cubicBezTo>
                <a:cubicBezTo>
                  <a:pt x="249884" y="2426825"/>
                  <a:pt x="72405" y="3763702"/>
                  <a:pt x="29965" y="4294208"/>
                </a:cubicBezTo>
                <a:cubicBezTo>
                  <a:pt x="-12475" y="4824714"/>
                  <a:pt x="-20192" y="4730187"/>
                  <a:pt x="76264" y="5081286"/>
                </a:cubicBezTo>
                <a:cubicBezTo>
                  <a:pt x="172720" y="5432385"/>
                  <a:pt x="481378" y="6124937"/>
                  <a:pt x="608699" y="6400800"/>
                </a:cubicBezTo>
                <a:cubicBezTo>
                  <a:pt x="736020" y="6676663"/>
                  <a:pt x="788106" y="6706564"/>
                  <a:pt x="840193" y="6736466"/>
                </a:cubicBezTo>
              </a:path>
            </a:pathLst>
          </a:custGeom>
          <a:noFill/>
          <a:ln w="92075">
            <a:solidFill>
              <a:schemeClr val="accent5">
                <a:lumMod val="60000"/>
                <a:lumOff val="40000"/>
              </a:schemeClr>
            </a:solidFill>
            <a:prstDash val="dashDot"/>
            <a:headEnd type="none" w="med" len="med"/>
            <a:tailEnd type="triangle" w="med" len="med"/>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62693" y="5799021"/>
            <a:ext cx="771764" cy="19050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VỊ TRÍ </a:t>
            </a:r>
            <a:r>
              <a:rPr lang="en-US" sz="800" dirty="0" smtClean="0"/>
              <a:t>ĐẤU GIA</a:t>
            </a:r>
            <a:endParaRPr lang="en-US" sz="800" dirty="0"/>
          </a:p>
        </p:txBody>
      </p:sp>
      <p:sp>
        <p:nvSpPr>
          <p:cNvPr id="48" name="TextBox 47"/>
          <p:cNvSpPr txBox="1"/>
          <p:nvPr/>
        </p:nvSpPr>
        <p:spPr>
          <a:xfrm>
            <a:off x="6957637" y="4021877"/>
            <a:ext cx="638552" cy="88162"/>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00000"/>
              </a:lnSpc>
              <a:spcBef>
                <a:spcPts val="0"/>
              </a:spcBef>
              <a:buNone/>
            </a:pPr>
            <a:r>
              <a:rPr lang="en-US" sz="600" dirty="0" smtClean="0"/>
              <a:t>NÚI SUỐI TRÀU</a:t>
            </a:r>
            <a:endParaRPr lang="en-US" sz="600" dirty="0"/>
          </a:p>
        </p:txBody>
      </p:sp>
      <p:sp>
        <p:nvSpPr>
          <p:cNvPr id="34" name="TextBox 33"/>
          <p:cNvSpPr txBox="1"/>
          <p:nvPr/>
        </p:nvSpPr>
        <p:spPr>
          <a:xfrm rot="16625440">
            <a:off x="4794483" y="5047226"/>
            <a:ext cx="1469375" cy="12514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TUYẾN ĐƯỜNG LONG VÂN – LONG MỸ</a:t>
            </a:r>
            <a:endParaRPr lang="en-US" sz="600" dirty="0"/>
          </a:p>
        </p:txBody>
      </p:sp>
      <p:sp>
        <p:nvSpPr>
          <p:cNvPr id="60" name="TextBox 59"/>
          <p:cNvSpPr txBox="1"/>
          <p:nvPr/>
        </p:nvSpPr>
        <p:spPr>
          <a:xfrm>
            <a:off x="5887986" y="7196029"/>
            <a:ext cx="869851" cy="125149"/>
          </a:xfrm>
          <a:prstGeom prst="rect">
            <a:avLst/>
          </a:prstGeom>
          <a:ln/>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600" dirty="0" smtClean="0"/>
              <a:t>NHÀ MÁY XL NƯỚC 2A</a:t>
            </a:r>
            <a:endParaRPr lang="en-US" sz="600" dirty="0"/>
          </a:p>
        </p:txBody>
      </p:sp>
    </p:spTree>
    <p:extLst>
      <p:ext uri="{BB962C8B-B14F-4D97-AF65-F5344CB8AC3E}">
        <p14:creationId xmlns:p14="http://schemas.microsoft.com/office/powerpoint/2010/main" val="370065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938015"/>
            <a:ext cx="12201525" cy="8562975"/>
          </a:xfrm>
          <a:prstGeom prst="rect">
            <a:avLst/>
          </a:prstGeom>
        </p:spPr>
      </p:pic>
      <p:sp>
        <p:nvSpPr>
          <p:cNvPr id="73" name="Title 6">
            <a:extLst>
              <a:ext uri="{FF2B5EF4-FFF2-40B4-BE49-F238E27FC236}">
                <a16:creationId xmlns:a16="http://schemas.microsoft.com/office/drawing/2014/main" id="{68F35FE5-0290-47F2-B7E6-3CC40E48D781}"/>
              </a:ext>
            </a:extLst>
          </p:cNvPr>
          <p:cNvSpPr>
            <a:spLocks noGrp="1"/>
          </p:cNvSpPr>
          <p:nvPr>
            <p:ph type="title"/>
          </p:nvPr>
        </p:nvSpPr>
        <p:spPr>
          <a:xfrm>
            <a:off x="368300" y="306150"/>
            <a:ext cx="11442700" cy="1855788"/>
          </a:xfrm>
        </p:spPr>
        <p:txBody>
          <a:bodyPr>
            <a:normAutofit/>
          </a:bodyPr>
          <a:lstStyle/>
          <a:p>
            <a:r>
              <a:rPr lang="en-US" sz="4000" b="1" dirty="0">
                <a:solidFill>
                  <a:schemeClr val="accent2">
                    <a:lumMod val="75000"/>
                  </a:schemeClr>
                </a:solidFill>
                <a:latin typeface="Arial" panose="020B0604020202020204" pitchFamily="34" charset="0"/>
                <a:cs typeface="Arial" panose="020B0604020202020204" pitchFamily="34" charset="0"/>
              </a:rPr>
              <a:t>3</a:t>
            </a:r>
            <a:r>
              <a:rPr lang="en-US" sz="4000" b="1" dirty="0" smtClean="0">
                <a:solidFill>
                  <a:schemeClr val="accent2">
                    <a:lumMod val="75000"/>
                  </a:schemeClr>
                </a:solidFill>
                <a:latin typeface="Arial" panose="020B0604020202020204" pitchFamily="34" charset="0"/>
                <a:cs typeface="Arial" panose="020B0604020202020204" pitchFamily="34" charset="0"/>
              </a:rPr>
              <a:t>. PHƯƠNG ÁN QH VÀ CÁC DỰ ÁN LÂN CẬN</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8316791" y="2760211"/>
            <a:ext cx="720529" cy="18110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NÚI SUỐI TRÀU</a:t>
            </a:r>
            <a:endParaRPr lang="en-US" sz="800" dirty="0"/>
          </a:p>
        </p:txBody>
      </p:sp>
      <p:sp>
        <p:nvSpPr>
          <p:cNvPr id="15" name="TextBox 14"/>
          <p:cNvSpPr txBox="1"/>
          <p:nvPr/>
        </p:nvSpPr>
        <p:spPr>
          <a:xfrm rot="3514253">
            <a:off x="3652918" y="3394189"/>
            <a:ext cx="922832" cy="217714"/>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NHÀ Ở LIÊN KẾ</a:t>
            </a:r>
            <a:endParaRPr lang="en-US" sz="800" dirty="0"/>
          </a:p>
        </p:txBody>
      </p:sp>
      <p:sp>
        <p:nvSpPr>
          <p:cNvPr id="18" name="TextBox 17"/>
          <p:cNvSpPr txBox="1"/>
          <p:nvPr/>
        </p:nvSpPr>
        <p:spPr>
          <a:xfrm rot="1040894">
            <a:off x="10472056" y="5434848"/>
            <a:ext cx="922832" cy="217714"/>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NHÀ Ở XÃ HỘI</a:t>
            </a:r>
            <a:endParaRPr lang="en-US" sz="800" dirty="0"/>
          </a:p>
        </p:txBody>
      </p:sp>
      <p:cxnSp>
        <p:nvCxnSpPr>
          <p:cNvPr id="11" name="Straight Arrow Connector 10"/>
          <p:cNvCxnSpPr/>
          <p:nvPr/>
        </p:nvCxnSpPr>
        <p:spPr>
          <a:xfrm flipV="1">
            <a:off x="4119209" y="2625122"/>
            <a:ext cx="2058206" cy="3832491"/>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913B30F-679F-4C9B-BEA4-69F82D024FE4}"/>
              </a:ext>
            </a:extLst>
          </p:cNvPr>
          <p:cNvSpPr/>
          <p:nvPr/>
        </p:nvSpPr>
        <p:spPr>
          <a:xfrm>
            <a:off x="3905232" y="6173197"/>
            <a:ext cx="506647" cy="510033"/>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a:off x="4113568" y="6448776"/>
            <a:ext cx="1605588" cy="167666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528276" y="5767687"/>
            <a:ext cx="568001" cy="66885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13568" y="6093775"/>
            <a:ext cx="2049539" cy="35500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121179" y="2377377"/>
            <a:ext cx="3373608" cy="408023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2609359">
            <a:off x="4473223" y="7230079"/>
            <a:ext cx="524950"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285 </a:t>
            </a:r>
            <a:r>
              <a:rPr lang="en-US" sz="800" dirty="0" smtClean="0"/>
              <a:t>(M)</a:t>
            </a:r>
            <a:endParaRPr lang="en-US" sz="800" dirty="0"/>
          </a:p>
        </p:txBody>
      </p:sp>
      <p:sp>
        <p:nvSpPr>
          <p:cNvPr id="43" name="TextBox 42"/>
          <p:cNvSpPr txBox="1"/>
          <p:nvPr/>
        </p:nvSpPr>
        <p:spPr>
          <a:xfrm>
            <a:off x="7501560" y="1153757"/>
            <a:ext cx="1065333"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CÔNG VIÊN LONG VÂN</a:t>
            </a:r>
            <a:endParaRPr lang="en-US" sz="800" dirty="0"/>
          </a:p>
        </p:txBody>
      </p:sp>
      <p:sp>
        <p:nvSpPr>
          <p:cNvPr id="8" name="TextBox 7"/>
          <p:cNvSpPr txBox="1"/>
          <p:nvPr/>
        </p:nvSpPr>
        <p:spPr>
          <a:xfrm>
            <a:off x="5628234" y="8208912"/>
            <a:ext cx="1069746"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NHÀ MÁY XỬ LÝ NƯỚC</a:t>
            </a:r>
            <a:endParaRPr lang="en-US" sz="800" dirty="0"/>
          </a:p>
        </p:txBody>
      </p:sp>
      <p:sp>
        <p:nvSpPr>
          <p:cNvPr id="5" name="Rectangle 4"/>
          <p:cNvSpPr/>
          <p:nvPr/>
        </p:nvSpPr>
        <p:spPr>
          <a:xfrm rot="636007">
            <a:off x="3959629" y="6250108"/>
            <a:ext cx="383058" cy="356212"/>
          </a:xfrm>
          <a:prstGeom prst="rect">
            <a:avLst/>
          </a:prstGeom>
          <a:solidFill>
            <a:srgbClr val="FF00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45" name="TextBox 44"/>
          <p:cNvSpPr txBox="1"/>
          <p:nvPr/>
        </p:nvSpPr>
        <p:spPr>
          <a:xfrm>
            <a:off x="5947738" y="2377376"/>
            <a:ext cx="671617"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HH-02</a:t>
            </a:r>
            <a:endParaRPr lang="en-US" sz="800" dirty="0"/>
          </a:p>
        </p:txBody>
      </p:sp>
      <p:sp>
        <p:nvSpPr>
          <p:cNvPr id="47" name="TextBox 46"/>
          <p:cNvSpPr txBox="1"/>
          <p:nvPr/>
        </p:nvSpPr>
        <p:spPr>
          <a:xfrm>
            <a:off x="7479183" y="2189411"/>
            <a:ext cx="1350492" cy="18110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TÂY NAM CẦU LONG VÂN</a:t>
            </a:r>
            <a:endParaRPr lang="en-US" sz="800" dirty="0"/>
          </a:p>
        </p:txBody>
      </p:sp>
      <p:sp>
        <p:nvSpPr>
          <p:cNvPr id="49" name="TextBox 48"/>
          <p:cNvSpPr txBox="1"/>
          <p:nvPr/>
        </p:nvSpPr>
        <p:spPr>
          <a:xfrm>
            <a:off x="5950829" y="6210368"/>
            <a:ext cx="888121"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TRẠM ĐĂNG KIỂM</a:t>
            </a:r>
            <a:endParaRPr lang="en-US" sz="800" dirty="0"/>
          </a:p>
        </p:txBody>
      </p:sp>
      <p:sp>
        <p:nvSpPr>
          <p:cNvPr id="50" name="TextBox 49"/>
          <p:cNvSpPr txBox="1"/>
          <p:nvPr/>
        </p:nvSpPr>
        <p:spPr>
          <a:xfrm>
            <a:off x="2993403" y="5418758"/>
            <a:ext cx="1069746"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A2 LONG VAN</a:t>
            </a:r>
            <a:endParaRPr lang="en-US" sz="800" dirty="0"/>
          </a:p>
        </p:txBody>
      </p:sp>
      <p:sp>
        <p:nvSpPr>
          <p:cNvPr id="51" name="TextBox 50"/>
          <p:cNvSpPr txBox="1"/>
          <p:nvPr/>
        </p:nvSpPr>
        <p:spPr>
          <a:xfrm rot="20909912">
            <a:off x="4966915" y="6013510"/>
            <a:ext cx="524950"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230 </a:t>
            </a:r>
            <a:r>
              <a:rPr lang="en-US" sz="800" dirty="0" smtClean="0"/>
              <a:t>(M)</a:t>
            </a:r>
            <a:endParaRPr lang="en-US" sz="800" dirty="0"/>
          </a:p>
        </p:txBody>
      </p:sp>
      <p:sp>
        <p:nvSpPr>
          <p:cNvPr id="52" name="TextBox 51"/>
          <p:cNvSpPr txBox="1"/>
          <p:nvPr/>
        </p:nvSpPr>
        <p:spPr>
          <a:xfrm rot="18549473">
            <a:off x="5662667" y="4430233"/>
            <a:ext cx="524950"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834 </a:t>
            </a:r>
            <a:r>
              <a:rPr lang="en-US" sz="800" dirty="0" smtClean="0"/>
              <a:t>(M)</a:t>
            </a:r>
            <a:endParaRPr lang="en-US" sz="800" dirty="0"/>
          </a:p>
        </p:txBody>
      </p:sp>
      <p:sp>
        <p:nvSpPr>
          <p:cNvPr id="53" name="TextBox 52"/>
          <p:cNvSpPr txBox="1"/>
          <p:nvPr/>
        </p:nvSpPr>
        <p:spPr>
          <a:xfrm rot="17888597">
            <a:off x="5079217" y="3766543"/>
            <a:ext cx="524950"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700</a:t>
            </a:r>
            <a:r>
              <a:rPr lang="en-US" sz="800" dirty="0" smtClean="0"/>
              <a:t> </a:t>
            </a:r>
            <a:r>
              <a:rPr lang="en-US" sz="800" dirty="0" smtClean="0"/>
              <a:t>(M)</a:t>
            </a:r>
            <a:endParaRPr lang="en-US" sz="800" dirty="0"/>
          </a:p>
        </p:txBody>
      </p:sp>
      <p:sp>
        <p:nvSpPr>
          <p:cNvPr id="54" name="TextBox 53"/>
          <p:cNvSpPr txBox="1"/>
          <p:nvPr/>
        </p:nvSpPr>
        <p:spPr>
          <a:xfrm rot="3032750">
            <a:off x="3610823" y="5822557"/>
            <a:ext cx="524950" cy="18043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10</a:t>
            </a:r>
            <a:r>
              <a:rPr lang="en-US" sz="800" dirty="0" smtClean="0"/>
              <a:t> </a:t>
            </a:r>
            <a:r>
              <a:rPr lang="en-US" sz="800" dirty="0" smtClean="0"/>
              <a:t>(M)</a:t>
            </a:r>
            <a:endParaRPr lang="en-US" sz="800" dirty="0"/>
          </a:p>
        </p:txBody>
      </p:sp>
    </p:spTree>
    <p:extLst>
      <p:ext uri="{BB962C8B-B14F-4D97-AF65-F5344CB8AC3E}">
        <p14:creationId xmlns:p14="http://schemas.microsoft.com/office/powerpoint/2010/main" val="318381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5644"/>
            <a:ext cx="12679626" cy="861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 name="Title 1"/>
          <p:cNvSpPr txBox="1">
            <a:spLocks/>
          </p:cNvSpPr>
          <p:nvPr/>
        </p:nvSpPr>
        <p:spPr bwMode="auto">
          <a:xfrm>
            <a:off x="-815939" y="-25575"/>
            <a:ext cx="8397839"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defTabSz="914400">
              <a:lnSpc>
                <a:spcPct val="90000"/>
              </a:lnSpc>
            </a:pPr>
            <a:r>
              <a:rPr lang="en-US" sz="2000" dirty="0">
                <a:solidFill>
                  <a:schemeClr val="accent6">
                    <a:lumMod val="75000"/>
                  </a:schemeClr>
                </a:solidFill>
                <a:latin typeface="Arial" pitchFamily="34" charset="0"/>
              </a:rPr>
              <a:t/>
            </a:r>
            <a:br>
              <a:rPr lang="en-US" sz="2000" dirty="0">
                <a:solidFill>
                  <a:schemeClr val="accent6">
                    <a:lumMod val="75000"/>
                  </a:schemeClr>
                </a:solidFill>
                <a:latin typeface="Arial" pitchFamily="34" charset="0"/>
              </a:rPr>
            </a:br>
            <a:r>
              <a:rPr lang="en-US" sz="2000" b="1" dirty="0">
                <a:solidFill>
                  <a:schemeClr val="accent6">
                    <a:lumMod val="75000"/>
                  </a:schemeClr>
                </a:solidFill>
                <a:latin typeface="Arial" pitchFamily="34" charset="0"/>
              </a:rPr>
              <a:t/>
            </a:r>
            <a:br>
              <a:rPr lang="en-US" sz="2000" b="1" dirty="0">
                <a:solidFill>
                  <a:schemeClr val="accent6">
                    <a:lumMod val="75000"/>
                  </a:schemeClr>
                </a:solidFill>
                <a:latin typeface="Arial" pitchFamily="34" charset="0"/>
              </a:rPr>
            </a:br>
            <a:r>
              <a:rPr lang="en-US" sz="4500" b="1" dirty="0">
                <a:solidFill>
                  <a:schemeClr val="accent6">
                    <a:lumMod val="75000"/>
                  </a:schemeClr>
                </a:solidFill>
                <a:latin typeface="Arial" pitchFamily="34" charset="0"/>
              </a:rPr>
              <a:t>P</a:t>
            </a:r>
            <a:r>
              <a:rPr lang="en-US" sz="3200" b="1" dirty="0">
                <a:solidFill>
                  <a:schemeClr val="accent6">
                    <a:lumMod val="75000"/>
                  </a:schemeClr>
                </a:solidFill>
                <a:latin typeface="Arial" pitchFamily="34" charset="0"/>
              </a:rPr>
              <a:t>h</a:t>
            </a:r>
            <a:r>
              <a:rPr lang="vi-VN" sz="3200" b="1" dirty="0">
                <a:solidFill>
                  <a:schemeClr val="accent6">
                    <a:lumMod val="75000"/>
                  </a:schemeClr>
                </a:solidFill>
                <a:latin typeface="Arial" pitchFamily="34" charset="0"/>
              </a:rPr>
              <a:t>ư</a:t>
            </a:r>
            <a:r>
              <a:rPr lang="en-US" sz="3200" b="1" dirty="0" err="1">
                <a:solidFill>
                  <a:schemeClr val="accent6">
                    <a:lumMod val="75000"/>
                  </a:schemeClr>
                </a:solidFill>
                <a:latin typeface="Arial" pitchFamily="34" charset="0"/>
              </a:rPr>
              <a:t>ơng</a:t>
            </a:r>
            <a:r>
              <a:rPr lang="en-US" sz="3200" b="1" dirty="0">
                <a:solidFill>
                  <a:schemeClr val="accent6">
                    <a:lumMod val="75000"/>
                  </a:schemeClr>
                </a:solidFill>
                <a:latin typeface="Arial" pitchFamily="34" charset="0"/>
              </a:rPr>
              <a:t> </a:t>
            </a:r>
            <a:r>
              <a:rPr lang="en-US" sz="3200" b="1" dirty="0" err="1">
                <a:solidFill>
                  <a:schemeClr val="accent6">
                    <a:lumMod val="75000"/>
                  </a:schemeClr>
                </a:solidFill>
                <a:latin typeface="Arial" pitchFamily="34" charset="0"/>
              </a:rPr>
              <a:t>án</a:t>
            </a:r>
            <a:r>
              <a:rPr lang="en-US" sz="3200" b="1" dirty="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quy</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hoạch</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và</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mối</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liên</a:t>
            </a:r>
            <a:r>
              <a:rPr lang="en-US" sz="3200" b="1" dirty="0" smtClean="0">
                <a:solidFill>
                  <a:schemeClr val="accent6">
                    <a:lumMod val="75000"/>
                  </a:schemeClr>
                </a:solidFill>
                <a:latin typeface="Arial" pitchFamily="34" charset="0"/>
              </a:rPr>
              <a:t> </a:t>
            </a:r>
            <a:r>
              <a:rPr lang="en-US" sz="3200" b="1" dirty="0" err="1" smtClean="0">
                <a:solidFill>
                  <a:schemeClr val="accent6">
                    <a:lumMod val="75000"/>
                  </a:schemeClr>
                </a:solidFill>
                <a:latin typeface="Arial" pitchFamily="34" charset="0"/>
              </a:rPr>
              <a:t>hệ</a:t>
            </a:r>
            <a:endParaRPr lang="en-US" sz="1600" b="1" dirty="0">
              <a:solidFill>
                <a:schemeClr val="accent6">
                  <a:lumMod val="75000"/>
                </a:schemeClr>
              </a:solidFill>
              <a:latin typeface="Arial" pitchFamily="34" charset="0"/>
            </a:endParaRPr>
          </a:p>
        </p:txBody>
      </p:sp>
      <p:sp>
        <p:nvSpPr>
          <p:cNvPr id="36" name="Freeform 35"/>
          <p:cNvSpPr/>
          <p:nvPr/>
        </p:nvSpPr>
        <p:spPr>
          <a:xfrm flipV="1">
            <a:off x="0" y="799925"/>
            <a:ext cx="12522200" cy="45719"/>
          </a:xfrm>
          <a:custGeom>
            <a:avLst/>
            <a:gdLst>
              <a:gd name="connsiteX0" fmla="*/ 12280900 w 12280900"/>
              <a:gd name="connsiteY0" fmla="*/ 0 h 0"/>
              <a:gd name="connsiteX1" fmla="*/ 12280900 w 12280900"/>
              <a:gd name="connsiteY1" fmla="*/ 0 h 0"/>
              <a:gd name="connsiteX2" fmla="*/ 12141200 w 12280900"/>
              <a:gd name="connsiteY2" fmla="*/ 0 h 0"/>
              <a:gd name="connsiteX3" fmla="*/ 0 w 12280900"/>
              <a:gd name="connsiteY3" fmla="*/ 0 h 0"/>
            </a:gdLst>
            <a:ahLst/>
            <a:cxnLst>
              <a:cxn ang="0">
                <a:pos x="connsiteX0" y="connsiteY0"/>
              </a:cxn>
              <a:cxn ang="0">
                <a:pos x="connsiteX1" y="connsiteY1"/>
              </a:cxn>
              <a:cxn ang="0">
                <a:pos x="connsiteX2" y="connsiteY2"/>
              </a:cxn>
              <a:cxn ang="0">
                <a:pos x="connsiteX3" y="connsiteY3"/>
              </a:cxn>
            </a:cxnLst>
            <a:rect l="l" t="t" r="r" b="b"/>
            <a:pathLst>
              <a:path w="12280900">
                <a:moveTo>
                  <a:pt x="12280900" y="0"/>
                </a:moveTo>
                <a:lnTo>
                  <a:pt x="12280900" y="0"/>
                </a:lnTo>
                <a:lnTo>
                  <a:pt x="12141200" y="0"/>
                </a:lnTo>
                <a:lnTo>
                  <a:pt x="0" y="0"/>
                </a:lnTo>
              </a:path>
            </a:pathLst>
          </a:custGeom>
          <a:noFill/>
          <a:ln>
            <a:solidFill>
              <a:schemeClr val="tx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488496" y="5768118"/>
            <a:ext cx="538228" cy="356299"/>
          </a:xfrm>
          <a:custGeom>
            <a:avLst/>
            <a:gdLst>
              <a:gd name="connsiteX0" fmla="*/ 35 w 538228"/>
              <a:gd name="connsiteY0" fmla="*/ 206438 h 356299"/>
              <a:gd name="connsiteX1" fmla="*/ 250067 w 538228"/>
              <a:gd name="connsiteY1" fmla="*/ 1651 h 356299"/>
              <a:gd name="connsiteX2" fmla="*/ 538198 w 538228"/>
              <a:gd name="connsiteY2" fmla="*/ 123095 h 356299"/>
              <a:gd name="connsiteX3" fmla="*/ 266735 w 538228"/>
              <a:gd name="connsiteY3" fmla="*/ 354076 h 356299"/>
              <a:gd name="connsiteX4" fmla="*/ 35 w 538228"/>
              <a:gd name="connsiteY4" fmla="*/ 206438 h 356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28" h="356299">
                <a:moveTo>
                  <a:pt x="35" y="206438"/>
                </a:moveTo>
                <a:cubicBezTo>
                  <a:pt x="-2743" y="147701"/>
                  <a:pt x="160373" y="15541"/>
                  <a:pt x="250067" y="1651"/>
                </a:cubicBezTo>
                <a:cubicBezTo>
                  <a:pt x="339761" y="-12239"/>
                  <a:pt x="535420" y="64358"/>
                  <a:pt x="538198" y="123095"/>
                </a:cubicBezTo>
                <a:cubicBezTo>
                  <a:pt x="540976" y="181832"/>
                  <a:pt x="354841" y="335026"/>
                  <a:pt x="266735" y="354076"/>
                </a:cubicBezTo>
                <a:cubicBezTo>
                  <a:pt x="178629" y="373126"/>
                  <a:pt x="2813" y="265175"/>
                  <a:pt x="35" y="206438"/>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TextBox 50"/>
          <p:cNvSpPr txBox="1"/>
          <p:nvPr/>
        </p:nvSpPr>
        <p:spPr>
          <a:xfrm>
            <a:off x="4216774" y="5355455"/>
            <a:ext cx="536985"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VỊ TRÍ QH</a:t>
            </a:r>
            <a:endParaRPr lang="en-US" sz="800" dirty="0"/>
          </a:p>
        </p:txBody>
      </p:sp>
      <p:cxnSp>
        <p:nvCxnSpPr>
          <p:cNvPr id="52" name="Straight Arrow Connector 51"/>
          <p:cNvCxnSpPr/>
          <p:nvPr/>
        </p:nvCxnSpPr>
        <p:spPr>
          <a:xfrm flipH="1">
            <a:off x="3877460" y="5573169"/>
            <a:ext cx="339314" cy="24314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9" name="TextBox 28"/>
          <p:cNvSpPr txBox="1"/>
          <p:nvPr/>
        </p:nvSpPr>
        <p:spPr>
          <a:xfrm>
            <a:off x="2418750" y="5355455"/>
            <a:ext cx="1069746"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A2 LONG VAN</a:t>
            </a:r>
            <a:endParaRPr lang="en-US" sz="800" dirty="0"/>
          </a:p>
        </p:txBody>
      </p:sp>
      <p:sp>
        <p:nvSpPr>
          <p:cNvPr id="30" name="TextBox 29"/>
          <p:cNvSpPr txBox="1"/>
          <p:nvPr/>
        </p:nvSpPr>
        <p:spPr>
          <a:xfrm>
            <a:off x="3877460" y="7681473"/>
            <a:ext cx="1069746"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NHÀ MÁY XỬ LÝ NƯỚC</a:t>
            </a:r>
            <a:endParaRPr lang="en-US" sz="800" dirty="0"/>
          </a:p>
        </p:txBody>
      </p:sp>
      <p:sp>
        <p:nvSpPr>
          <p:cNvPr id="31" name="TextBox 30"/>
          <p:cNvSpPr txBox="1"/>
          <p:nvPr/>
        </p:nvSpPr>
        <p:spPr>
          <a:xfrm>
            <a:off x="5557290" y="6349264"/>
            <a:ext cx="888121"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TRẠM ĐĂNG KIỂM</a:t>
            </a:r>
            <a:endParaRPr lang="en-US" sz="800" dirty="0"/>
          </a:p>
        </p:txBody>
      </p:sp>
      <p:sp>
        <p:nvSpPr>
          <p:cNvPr id="32" name="TextBox 31"/>
          <p:cNvSpPr txBox="1"/>
          <p:nvPr/>
        </p:nvSpPr>
        <p:spPr>
          <a:xfrm>
            <a:off x="8601927" y="3751993"/>
            <a:ext cx="1350492" cy="18110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TÂY NAM CẦU LONG VÂN</a:t>
            </a:r>
            <a:endParaRPr lang="en-US" sz="800" dirty="0"/>
          </a:p>
        </p:txBody>
      </p:sp>
      <p:sp>
        <p:nvSpPr>
          <p:cNvPr id="33" name="TextBox 32"/>
          <p:cNvSpPr txBox="1"/>
          <p:nvPr/>
        </p:nvSpPr>
        <p:spPr>
          <a:xfrm>
            <a:off x="7615963" y="3534279"/>
            <a:ext cx="671617"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KHU HH-02</a:t>
            </a:r>
            <a:endParaRPr lang="en-US" sz="800" dirty="0"/>
          </a:p>
        </p:txBody>
      </p:sp>
      <p:sp>
        <p:nvSpPr>
          <p:cNvPr id="35" name="TextBox 34"/>
          <p:cNvSpPr txBox="1"/>
          <p:nvPr/>
        </p:nvSpPr>
        <p:spPr>
          <a:xfrm>
            <a:off x="8941364" y="3198024"/>
            <a:ext cx="1011055" cy="217714"/>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lIns="0" tIns="0" rIns="0" bIns="0" rtlCol="0">
            <a:noAutofit/>
          </a:bodyPr>
          <a:lstStyle>
            <a:defPPr>
              <a:defRPr lang="en-US"/>
            </a:defPPr>
            <a:lvl1pPr marL="210027" indent="-210027" defTabSz="720090">
              <a:lnSpc>
                <a:spcPct val="90000"/>
              </a:lnSpc>
              <a:spcBef>
                <a:spcPts val="788"/>
              </a:spcBef>
              <a:buFont typeface="Arial" panose="020B0604020202020204" pitchFamily="34" charset="0"/>
              <a:buChar char="•"/>
              <a:defRPr sz="1418">
                <a:solidFill>
                  <a:schemeClr val="tx1">
                    <a:lumMod val="75000"/>
                    <a:lumOff val="25000"/>
                  </a:schemeClr>
                </a:solidFill>
              </a:defRPr>
            </a:lvl1pPr>
            <a:lvl2pPr marL="427554" indent="-217528" defTabSz="720090">
              <a:lnSpc>
                <a:spcPct val="90000"/>
              </a:lnSpc>
              <a:spcBef>
                <a:spcPts val="393"/>
              </a:spcBef>
              <a:buFont typeface="Arial" panose="020B0604020202020204" pitchFamily="34" charset="0"/>
              <a:buChar char="•"/>
              <a:defRPr sz="1260">
                <a:solidFill>
                  <a:schemeClr val="tx1">
                    <a:lumMod val="75000"/>
                    <a:lumOff val="25000"/>
                  </a:schemeClr>
                </a:solidFill>
              </a:defRPr>
            </a:lvl2pPr>
            <a:lvl3pPr marL="637580"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3pPr>
            <a:lvl4pPr marL="847606"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4pPr>
            <a:lvl5pPr marL="1057633" indent="-210027" defTabSz="720090">
              <a:lnSpc>
                <a:spcPct val="90000"/>
              </a:lnSpc>
              <a:spcBef>
                <a:spcPts val="393"/>
              </a:spcBef>
              <a:buFont typeface="Arial" panose="020B0604020202020204" pitchFamily="34" charset="0"/>
              <a:buChar char="•"/>
              <a:defRPr sz="1103">
                <a:solidFill>
                  <a:schemeClr val="tx1">
                    <a:lumMod val="75000"/>
                    <a:lumOff val="25000"/>
                  </a:schemeClr>
                </a:solidFill>
              </a:defRPr>
            </a:lvl5pPr>
            <a:lvl6pPr marL="1980248" indent="-180023" defTabSz="720090">
              <a:lnSpc>
                <a:spcPct val="90000"/>
              </a:lnSpc>
              <a:spcBef>
                <a:spcPts val="393"/>
              </a:spcBef>
              <a:buFont typeface="Arial" panose="020B0604020202020204" pitchFamily="34" charset="0"/>
              <a:buChar char="•"/>
              <a:defRPr sz="1418"/>
            </a:lvl6pPr>
            <a:lvl7pPr marL="2340293" indent="-180023" defTabSz="720090">
              <a:lnSpc>
                <a:spcPct val="90000"/>
              </a:lnSpc>
              <a:spcBef>
                <a:spcPts val="393"/>
              </a:spcBef>
              <a:buFont typeface="Arial" panose="020B0604020202020204" pitchFamily="34" charset="0"/>
              <a:buChar char="•"/>
              <a:defRPr sz="1418"/>
            </a:lvl7pPr>
            <a:lvl8pPr marL="2700338" indent="-180023" defTabSz="720090">
              <a:lnSpc>
                <a:spcPct val="90000"/>
              </a:lnSpc>
              <a:spcBef>
                <a:spcPts val="393"/>
              </a:spcBef>
              <a:buFont typeface="Arial" panose="020B0604020202020204" pitchFamily="34" charset="0"/>
              <a:buChar char="•"/>
              <a:defRPr sz="1418"/>
            </a:lvl8pPr>
            <a:lvl9pPr marL="3060383" indent="-180023" defTabSz="720090">
              <a:lnSpc>
                <a:spcPct val="90000"/>
              </a:lnSpc>
              <a:spcBef>
                <a:spcPts val="393"/>
              </a:spcBef>
              <a:buFont typeface="Arial" panose="020B0604020202020204" pitchFamily="34" charset="0"/>
              <a:buChar char="•"/>
              <a:defRPr sz="1418"/>
            </a:lvl9pPr>
          </a:lstStyle>
          <a:p>
            <a:pPr marL="0" indent="0" algn="ctr">
              <a:lnSpc>
                <a:spcPct val="150000"/>
              </a:lnSpc>
              <a:buNone/>
            </a:pPr>
            <a:r>
              <a:rPr lang="en-US" sz="800" dirty="0" smtClean="0"/>
              <a:t>XĂNG DẦU 7 CƯỜNG</a:t>
            </a:r>
            <a:endParaRPr lang="en-US" sz="800"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1166" y="4116447"/>
            <a:ext cx="2442503" cy="1373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800" y="6697453"/>
            <a:ext cx="2483818" cy="1399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824" y="7681473"/>
            <a:ext cx="2392786" cy="1120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41364" y="1270624"/>
            <a:ext cx="2372589" cy="17794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43575" y="2160345"/>
            <a:ext cx="2227246" cy="12528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75584" y="3862596"/>
            <a:ext cx="2307396" cy="1297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07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912DA18-8A04-4DFB-9AA4-F5F817EFA9FB}"/>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
        <p:nvSpPr>
          <p:cNvPr id="20" name="Title 1">
            <a:extLst>
              <a:ext uri="{FF2B5EF4-FFF2-40B4-BE49-F238E27FC236}">
                <a16:creationId xmlns:a16="http://schemas.microsoft.com/office/drawing/2014/main" id="{615EB275-C825-495D-BE1F-5A23038B04C7}"/>
              </a:ext>
            </a:extLst>
          </p:cNvPr>
          <p:cNvSpPr txBox="1">
            <a:spLocks/>
          </p:cNvSpPr>
          <p:nvPr/>
        </p:nvSpPr>
        <p:spPr>
          <a:xfrm>
            <a:off x="164400" y="5968009"/>
            <a:ext cx="6312600" cy="19735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800" dirty="0" err="1">
                <a:latin typeface="Arial" panose="020B0604020202020204" pitchFamily="34" charset="0"/>
                <a:cs typeface="Arial" panose="020B0604020202020204" pitchFamily="34" charset="0"/>
              </a:rPr>
              <a:t>Kết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luận</a:t>
            </a:r>
            <a:r>
              <a:rPr lang="en-US" sz="48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988"/>
            <a:ext cx="12801600" cy="5358809"/>
          </a:xfrm>
          <a:prstGeom prst="rect">
            <a:avLst/>
          </a:prstGeom>
        </p:spPr>
      </p:pic>
      <p:sp>
        <p:nvSpPr>
          <p:cNvPr id="9" name="Title 1">
            <a:extLst>
              <a:ext uri="{FF2B5EF4-FFF2-40B4-BE49-F238E27FC236}">
                <a16:creationId xmlns:a16="http://schemas.microsoft.com/office/drawing/2014/main" id="{615EB275-C825-495D-BE1F-5A23038B04C7}"/>
              </a:ext>
            </a:extLst>
          </p:cNvPr>
          <p:cNvSpPr txBox="1">
            <a:spLocks/>
          </p:cNvSpPr>
          <p:nvPr/>
        </p:nvSpPr>
        <p:spPr>
          <a:xfrm>
            <a:off x="6653400" y="5932005"/>
            <a:ext cx="6312600" cy="1973580"/>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800" dirty="0" err="1">
                <a:latin typeface="Arial" panose="020B0604020202020204" pitchFamily="34" charset="0"/>
                <a:cs typeface="Arial" panose="020B0604020202020204" pitchFamily="34" charset="0"/>
              </a:rPr>
              <a:t>Kiến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nghị</a:t>
            </a:r>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570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01600" cy="8572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itle 1">
            <a:extLst>
              <a:ext uri="{FF2B5EF4-FFF2-40B4-BE49-F238E27FC236}">
                <a16:creationId xmlns:a16="http://schemas.microsoft.com/office/drawing/2014/main" id="{615EB275-C825-495D-BE1F-5A23038B04C7}"/>
              </a:ext>
            </a:extLst>
          </p:cNvPr>
          <p:cNvSpPr txBox="1">
            <a:spLocks/>
          </p:cNvSpPr>
          <p:nvPr/>
        </p:nvSpPr>
        <p:spPr>
          <a:xfrm>
            <a:off x="2476500" y="8572500"/>
            <a:ext cx="8629650" cy="10287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lumMod val="75000"/>
                    <a:lumOff val="25000"/>
                  </a:schemeClr>
                </a:solidFill>
                <a:latin typeface="+mj-lt"/>
                <a:ea typeface="+mj-ea"/>
                <a:cs typeface="+mj-cs"/>
              </a:defRPr>
            </a:lvl1pPr>
          </a:lstStyle>
          <a:p>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CẢM ƠN QUÝ VỊ ĐÃ LẮNG NGHE !</a:t>
            </a:r>
            <a:endPar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429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1963</TotalTime>
  <Words>401</Words>
  <Application>Microsoft Office PowerPoint</Application>
  <PresentationFormat>A3 Paper (297x420 mm)</PresentationFormat>
  <Paragraphs>84</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.VnArial NarrowH</vt:lpstr>
      <vt:lpstr>Arial</vt:lpstr>
      <vt:lpstr>Calibri</vt:lpstr>
      <vt:lpstr>Cambria Math</vt:lpstr>
      <vt:lpstr>Times New Roman</vt:lpstr>
      <vt:lpstr>Trebuchet MS</vt:lpstr>
      <vt:lpstr>Wingdings 3</vt:lpstr>
      <vt:lpstr>Facet</vt:lpstr>
      <vt:lpstr>BÁO CÁO TỔNG HỢP PHÁT TRIỂN QUỸ ĐẤT VÀ QUỸ ĐẤT ĐẤU GIÁ QUYỀN SỬ DỤNG ĐẤT, THU NGÂN SÁCH TỈNH NĂM 2023 QUỸ ĐẤT DO TRUNG TÂM PHÁT TRIỂN QUỸ ĐẤT TỈNH THỰC HIỆN KHU ĐẤT DV1 (DỊCH VỤ THƯƠNG MẠI) THUỘC DỰ ÁN KHU ĐÔ THỊ  LONG VÂN,  PHƯỜNG TRẦN QUANG DIỆU, THÀNH PHỐ QUY NHƠN. ĐẠI ĐIỂM: THUỘC  DỰ ÁN KĐT LONGG VÂN, PHƯỜNG TRẦN QUANG DIỆU, THÀNH PHỐ QUY NHƠN.</vt:lpstr>
      <vt:lpstr>PowerPoint Presentation</vt:lpstr>
      <vt:lpstr>PowerPoint Presentation</vt:lpstr>
      <vt:lpstr>PowerPoint Presentation</vt:lpstr>
      <vt:lpstr>PowerPoint Presentation</vt:lpstr>
      <vt:lpstr>3. PHƯƠNG ÁN QH VÀ CÁC DỰ ÁN LÂN CẬN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QUY HOẠCH QHCT KHU DÂN CƯ VÀ TÁI ĐỊNH CƯ VĨNH HỘI</dc:title>
  <dc:creator>huyen tran</dc:creator>
  <cp:lastModifiedBy>Huy Pham</cp:lastModifiedBy>
  <cp:revision>164</cp:revision>
  <dcterms:created xsi:type="dcterms:W3CDTF">2020-07-29T09:26:42Z</dcterms:created>
  <dcterms:modified xsi:type="dcterms:W3CDTF">2023-01-02T11:43:09Z</dcterms:modified>
</cp:coreProperties>
</file>